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58" r:id="rId10"/>
    <p:sldId id="265" r:id="rId11"/>
    <p:sldId id="266" r:id="rId12"/>
    <p:sldId id="267" r:id="rId13"/>
    <p:sldId id="268" r:id="rId14"/>
    <p:sldId id="269" r:id="rId15"/>
    <p:sldId id="270" r:id="rId16"/>
    <p:sldId id="271" r:id="rId17"/>
    <p:sldId id="433" r:id="rId18"/>
    <p:sldId id="43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2D5A61-A264-4F94-884E-838F1226621F}">
          <p14:sldIdLst>
            <p14:sldId id="256"/>
            <p14:sldId id="257"/>
            <p14:sldId id="259"/>
            <p14:sldId id="260"/>
            <p14:sldId id="261"/>
            <p14:sldId id="262"/>
            <p14:sldId id="263"/>
            <p14:sldId id="264"/>
            <p14:sldId id="258"/>
            <p14:sldId id="265"/>
            <p14:sldId id="266"/>
            <p14:sldId id="267"/>
            <p14:sldId id="268"/>
            <p14:sldId id="269"/>
            <p14:sldId id="270"/>
            <p14:sldId id="271"/>
            <p14:sldId id="433"/>
            <p14:sldId id="434"/>
          </p14:sldIdLst>
        </p14:section>
        <p14:section name="Untitled Section" id="{A0628E77-78BC-4A01-B52B-8EF043E139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2F5"/>
    <a:srgbClr val="0BF5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0" autoAdjust="0"/>
    <p:restoredTop sz="94660"/>
  </p:normalViewPr>
  <p:slideViewPr>
    <p:cSldViewPr snapToGrid="0">
      <p:cViewPr varScale="1">
        <p:scale>
          <a:sx n="68" d="100"/>
          <a:sy n="68"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F16FA41-6561-4AFC-80F0-4B7D5FC4589F}" type="datetimeFigureOut">
              <a:rPr lang="en-US" smtClean="0"/>
              <a:t>7/31/2022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102BFC9-7A8A-4F12-9769-F7B3D076966E}" type="slidenum">
              <a:rPr lang="en-US" smtClean="0"/>
              <a:t>‹#›</a:t>
            </a:fld>
            <a:endParaRPr lang="en-US"/>
          </a:p>
        </p:txBody>
      </p:sp>
    </p:spTree>
    <p:extLst>
      <p:ext uri="{BB962C8B-B14F-4D97-AF65-F5344CB8AC3E}">
        <p14:creationId xmlns:p14="http://schemas.microsoft.com/office/powerpoint/2010/main" val="20466547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FA41-6561-4AFC-80F0-4B7D5FC4589F}"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40934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FA41-6561-4AFC-80F0-4B7D5FC4589F}"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81016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6FA41-6561-4AFC-80F0-4B7D5FC4589F}"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44437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F16FA41-6561-4AFC-80F0-4B7D5FC4589F}" type="datetimeFigureOut">
              <a:rPr lang="en-US" smtClean="0"/>
              <a:t>7/31/2022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24854971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6FA41-6561-4AFC-80F0-4B7D5FC4589F}"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33892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6FA41-6561-4AFC-80F0-4B7D5FC4589F}"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426117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6FA41-6561-4AFC-80F0-4B7D5FC4589F}"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47757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6FA41-6561-4AFC-80F0-4B7D5FC4589F}"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2BFC9-7A8A-4F12-9769-F7B3D076966E}" type="slidenum">
              <a:rPr lang="en-US" smtClean="0"/>
              <a:t>‹#›</a:t>
            </a:fld>
            <a:endParaRPr lang="en-US"/>
          </a:p>
        </p:txBody>
      </p:sp>
    </p:spTree>
    <p:extLst>
      <p:ext uri="{BB962C8B-B14F-4D97-AF65-F5344CB8AC3E}">
        <p14:creationId xmlns:p14="http://schemas.microsoft.com/office/powerpoint/2010/main" val="191377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F16FA41-6561-4AFC-80F0-4B7D5FC4589F}" type="datetimeFigureOut">
              <a:rPr lang="en-US" smtClean="0"/>
              <a:t>7/31/2022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102BFC9-7A8A-4F12-9769-F7B3D076966E}"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251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F16FA41-6561-4AFC-80F0-4B7D5FC4589F}" type="datetimeFigureOut">
              <a:rPr lang="en-US" smtClean="0"/>
              <a:t>7/31/2022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102BFC9-7A8A-4F12-9769-F7B3D076966E}"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412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F16FA41-6561-4AFC-80F0-4B7D5FC4589F}" type="datetimeFigureOut">
              <a:rPr lang="en-US" smtClean="0"/>
              <a:t>7/31/2022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102BFC9-7A8A-4F12-9769-F7B3D076966E}" type="slidenum">
              <a:rPr lang="en-US" smtClean="0"/>
              <a:t>‹#›</a:t>
            </a:fld>
            <a:endParaRPr lang="en-US"/>
          </a:p>
        </p:txBody>
      </p:sp>
    </p:spTree>
    <p:extLst>
      <p:ext uri="{BB962C8B-B14F-4D97-AF65-F5344CB8AC3E}">
        <p14:creationId xmlns:p14="http://schemas.microsoft.com/office/powerpoint/2010/main" val="1985522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audio" Target="../media/audio4.wav"/><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slide" Target="slide6.xml"/><Relationship Id="rId3" Type="http://schemas.openxmlformats.org/officeDocument/2006/relationships/slideLayout" Target="../slideLayouts/slideLayout2.xml"/><Relationship Id="rId21" Type="http://schemas.openxmlformats.org/officeDocument/2006/relationships/image" Target="../media/image18.png"/><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png"/><Relationship Id="rId25" Type="http://schemas.openxmlformats.org/officeDocument/2006/relationships/slide" Target="slide5.xml"/><Relationship Id="rId2" Type="http://schemas.openxmlformats.org/officeDocument/2006/relationships/audio" Target="../media/media1.wav"/><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1.png"/><Relationship Id="rId1" Type="http://schemas.microsoft.com/office/2007/relationships/media" Target="../media/media1.wav"/><Relationship Id="rId6" Type="http://schemas.openxmlformats.org/officeDocument/2006/relationships/audio" Target="../media/audio3.wav"/><Relationship Id="rId11" Type="http://schemas.openxmlformats.org/officeDocument/2006/relationships/image" Target="../media/image8.png"/><Relationship Id="rId24" Type="http://schemas.openxmlformats.org/officeDocument/2006/relationships/image" Target="../media/image20.gif"/><Relationship Id="rId5" Type="http://schemas.openxmlformats.org/officeDocument/2006/relationships/audio" Target="../media/audio2.wav"/><Relationship Id="rId15" Type="http://schemas.openxmlformats.org/officeDocument/2006/relationships/image" Target="../media/image12.png"/><Relationship Id="rId23" Type="http://schemas.openxmlformats.org/officeDocument/2006/relationships/slide" Target="slide4.xml"/><Relationship Id="rId28" Type="http://schemas.openxmlformats.org/officeDocument/2006/relationships/slide" Target="slide8.xml"/><Relationship Id="rId10" Type="http://schemas.openxmlformats.org/officeDocument/2006/relationships/image" Target="../media/image7.gif"/><Relationship Id="rId19" Type="http://schemas.openxmlformats.org/officeDocument/2006/relationships/image" Target="../media/image16.png"/><Relationship Id="rId4" Type="http://schemas.openxmlformats.org/officeDocument/2006/relationships/audio" Target="../media/audio1.wav"/><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gif"/><Relationship Id="rId27" Type="http://schemas.openxmlformats.org/officeDocument/2006/relationships/slide" Target="slide7.xml"/><Relationship Id="rId30"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oleObject" Target="../embeddings/oleObject1.bin"/><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593C4-4363-7E03-5F36-7E38B75669B8}"/>
              </a:ext>
            </a:extLst>
          </p:cNvPr>
          <p:cNvSpPr/>
          <p:nvPr/>
        </p:nvSpPr>
        <p:spPr>
          <a:xfrm>
            <a:off x="1583634" y="1583635"/>
            <a:ext cx="9024731" cy="24980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a:solidFill>
                  <a:srgbClr val="FF0000"/>
                </a:solidFill>
                <a:latin typeface="Times New Roman" panose="02020603050405020304" pitchFamily="18" charset="0"/>
                <a:cs typeface="Times New Roman" panose="02020603050405020304" pitchFamily="18" charset="0"/>
              </a:rPr>
              <a:t>ÔN TẬP CHỦ ĐỀ 7</a:t>
            </a:r>
          </a:p>
        </p:txBody>
      </p:sp>
      <p:sp>
        <p:nvSpPr>
          <p:cNvPr id="8" name="Rectangle 7">
            <a:extLst>
              <a:ext uri="{FF2B5EF4-FFF2-40B4-BE49-F238E27FC236}">
                <a16:creationId xmlns:a16="http://schemas.microsoft.com/office/drawing/2014/main" id="{8F7B5BC1-273E-438D-2675-CBE102958A95}"/>
              </a:ext>
            </a:extLst>
          </p:cNvPr>
          <p:cNvSpPr/>
          <p:nvPr/>
        </p:nvSpPr>
        <p:spPr>
          <a:xfrm>
            <a:off x="3531704" y="3684105"/>
            <a:ext cx="4850296"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KHTN 7 – Cánh diều</a:t>
            </a:r>
          </a:p>
        </p:txBody>
      </p:sp>
    </p:spTree>
    <p:extLst>
      <p:ext uri="{BB962C8B-B14F-4D97-AF65-F5344CB8AC3E}">
        <p14:creationId xmlns:p14="http://schemas.microsoft.com/office/powerpoint/2010/main" val="243488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CEB2D9-94AD-554A-3019-3C45C330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574"/>
            <a:ext cx="12192000" cy="6858000"/>
          </a:xfrm>
          <a:prstGeom prst="rect">
            <a:avLst/>
          </a:prstGeom>
        </p:spPr>
      </p:pic>
      <p:grpSp>
        <p:nvGrpSpPr>
          <p:cNvPr id="14" name="Group 13">
            <a:extLst>
              <a:ext uri="{FF2B5EF4-FFF2-40B4-BE49-F238E27FC236}">
                <a16:creationId xmlns:a16="http://schemas.microsoft.com/office/drawing/2014/main" id="{2BC2C701-9146-CE2C-1EA5-7EB5178FF3CC}"/>
              </a:ext>
            </a:extLst>
          </p:cNvPr>
          <p:cNvGrpSpPr/>
          <p:nvPr/>
        </p:nvGrpSpPr>
        <p:grpSpPr>
          <a:xfrm>
            <a:off x="0" y="0"/>
            <a:ext cx="4273826" cy="1311965"/>
            <a:chOff x="0" y="0"/>
            <a:chExt cx="4273826" cy="1311965"/>
          </a:xfrm>
        </p:grpSpPr>
        <p:sp>
          <p:nvSpPr>
            <p:cNvPr id="4" name="Arrow: Chevron 3">
              <a:extLst>
                <a:ext uri="{FF2B5EF4-FFF2-40B4-BE49-F238E27FC236}">
                  <a16:creationId xmlns:a16="http://schemas.microsoft.com/office/drawing/2014/main" id="{8BE1CFF2-B876-A470-94EA-C9E660317971}"/>
                </a:ext>
              </a:extLst>
            </p:cNvPr>
            <p:cNvSpPr/>
            <p:nvPr/>
          </p:nvSpPr>
          <p:spPr>
            <a:xfrm>
              <a:off x="0" y="0"/>
              <a:ext cx="4273826" cy="1252330"/>
            </a:xfrm>
            <a:prstGeom prst="chevron">
              <a:avLst/>
            </a:prstGeom>
            <a:solidFill>
              <a:srgbClr val="FAD2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Vòng 1: TIẾP SỨC</a:t>
              </a:r>
            </a:p>
          </p:txBody>
        </p:sp>
        <p:sp>
          <p:nvSpPr>
            <p:cNvPr id="11" name="TextBox 10">
              <a:extLst>
                <a:ext uri="{FF2B5EF4-FFF2-40B4-BE49-F238E27FC236}">
                  <a16:creationId xmlns:a16="http://schemas.microsoft.com/office/drawing/2014/main" id="{DFCF3F43-DCED-0657-83D3-C23DD7C8754E}"/>
                </a:ext>
              </a:extLst>
            </p:cNvPr>
            <p:cNvSpPr txBox="1"/>
            <p:nvPr/>
          </p:nvSpPr>
          <p:spPr>
            <a:xfrm>
              <a:off x="695738" y="911855"/>
              <a:ext cx="2464905"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1 điểm </a:t>
              </a:r>
            </a:p>
          </p:txBody>
        </p:sp>
      </p:grpSp>
      <p:sp>
        <p:nvSpPr>
          <p:cNvPr id="13" name="TextBox 12">
            <a:extLst>
              <a:ext uri="{FF2B5EF4-FFF2-40B4-BE49-F238E27FC236}">
                <a16:creationId xmlns:a16="http://schemas.microsoft.com/office/drawing/2014/main" id="{046C9BD8-9B42-2782-D9DC-07C4675E67DE}"/>
              </a:ext>
            </a:extLst>
          </p:cNvPr>
          <p:cNvSpPr txBox="1"/>
          <p:nvPr/>
        </p:nvSpPr>
        <p:spPr>
          <a:xfrm>
            <a:off x="802878" y="4229371"/>
            <a:ext cx="9939129" cy="2164567"/>
          </a:xfrm>
          <a:prstGeom prst="rect">
            <a:avLst/>
          </a:prstGeom>
          <a:noFill/>
        </p:spPr>
        <p:txBody>
          <a:bodyPr wrap="square">
            <a:spAutoFit/>
          </a:bodyPr>
          <a:lstStyle/>
          <a:p>
            <a:pPr algn="just">
              <a:lnSpc>
                <a:spcPct val="107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Vì xung quanh các vật có tính chất từ thì sẽ có từ trường, có khả năng tác dụng lực từ lên kim nam châm có trên la bàn. Điều này làm ảnh hưởng đến kết quả của việc xác định hướng địa lí.</a:t>
            </a:r>
          </a:p>
        </p:txBody>
      </p:sp>
      <p:grpSp>
        <p:nvGrpSpPr>
          <p:cNvPr id="15" name="Group 14">
            <a:extLst>
              <a:ext uri="{FF2B5EF4-FFF2-40B4-BE49-F238E27FC236}">
                <a16:creationId xmlns:a16="http://schemas.microsoft.com/office/drawing/2014/main" id="{2158854A-1E42-97D5-32D6-362187A00A41}"/>
              </a:ext>
            </a:extLst>
          </p:cNvPr>
          <p:cNvGrpSpPr/>
          <p:nvPr/>
        </p:nvGrpSpPr>
        <p:grpSpPr>
          <a:xfrm>
            <a:off x="3922643" y="69573"/>
            <a:ext cx="8269357" cy="3588027"/>
            <a:chOff x="3922643" y="69573"/>
            <a:chExt cx="8269357" cy="3588027"/>
          </a:xfrm>
        </p:grpSpPr>
        <p:sp>
          <p:nvSpPr>
            <p:cNvPr id="9" name="Thought Bubble: Cloud 8">
              <a:extLst>
                <a:ext uri="{FF2B5EF4-FFF2-40B4-BE49-F238E27FC236}">
                  <a16:creationId xmlns:a16="http://schemas.microsoft.com/office/drawing/2014/main" id="{A87655F8-62A6-83F4-22BA-F639A1C4FDB2}"/>
                </a:ext>
              </a:extLst>
            </p:cNvPr>
            <p:cNvSpPr/>
            <p:nvPr/>
          </p:nvSpPr>
          <p:spPr>
            <a:xfrm>
              <a:off x="3922643" y="69573"/>
              <a:ext cx="8269357" cy="3588027"/>
            </a:xfrm>
            <a:prstGeom prst="cloudCallout">
              <a:avLst>
                <a:gd name="adj1" fmla="val -50000"/>
                <a:gd name="adj2" fmla="val -4719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EBE61B-F539-51F5-288D-F871890D6AE0}"/>
                </a:ext>
              </a:extLst>
            </p:cNvPr>
            <p:cNvSpPr txBox="1"/>
            <p:nvPr/>
          </p:nvSpPr>
          <p:spPr>
            <a:xfrm>
              <a:off x="5035826" y="935942"/>
              <a:ext cx="6692347" cy="1830694"/>
            </a:xfrm>
            <a:prstGeom prst="rect">
              <a:avLst/>
            </a:prstGeom>
            <a:noFill/>
          </p:spPr>
          <p:txBody>
            <a:bodyPr wrap="square">
              <a:spAutoFit/>
            </a:bodyPr>
            <a:lstStyle/>
            <a:p>
              <a:pPr>
                <a:lnSpc>
                  <a:spcPct val="107000"/>
                </a:lnSpc>
                <a:spcAft>
                  <a:spcPts val="800"/>
                </a:spcAft>
              </a:pP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 sao khi sử dụng la bàn để tìm hướng địa lý thì không để la bàn gần các vật có tính chất từ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167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232DE-894A-4CFE-64FC-3DD7E5F12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5" y="188683"/>
            <a:ext cx="12192001" cy="6683089"/>
          </a:xfrm>
          <a:prstGeom prst="rect">
            <a:avLst/>
          </a:prstGeom>
        </p:spPr>
      </p:pic>
      <p:grpSp>
        <p:nvGrpSpPr>
          <p:cNvPr id="15" name="Group 14">
            <a:extLst>
              <a:ext uri="{FF2B5EF4-FFF2-40B4-BE49-F238E27FC236}">
                <a16:creationId xmlns:a16="http://schemas.microsoft.com/office/drawing/2014/main" id="{DB27CFC8-5999-C0F9-0C14-E8ACCE536525}"/>
              </a:ext>
            </a:extLst>
          </p:cNvPr>
          <p:cNvGrpSpPr/>
          <p:nvPr/>
        </p:nvGrpSpPr>
        <p:grpSpPr>
          <a:xfrm>
            <a:off x="5181600" y="87455"/>
            <a:ext cx="7010400" cy="4280452"/>
            <a:chOff x="5181600" y="87455"/>
            <a:chExt cx="7010400" cy="4280452"/>
          </a:xfrm>
        </p:grpSpPr>
        <p:sp>
          <p:nvSpPr>
            <p:cNvPr id="9" name="Thought Bubble: Cloud 8">
              <a:extLst>
                <a:ext uri="{FF2B5EF4-FFF2-40B4-BE49-F238E27FC236}">
                  <a16:creationId xmlns:a16="http://schemas.microsoft.com/office/drawing/2014/main" id="{557A7781-98E6-9951-F071-D0E4DF9DA523}"/>
                </a:ext>
              </a:extLst>
            </p:cNvPr>
            <p:cNvSpPr/>
            <p:nvPr/>
          </p:nvSpPr>
          <p:spPr>
            <a:xfrm>
              <a:off x="5181600" y="87455"/>
              <a:ext cx="7010400" cy="4280452"/>
            </a:xfrm>
            <a:prstGeom prst="cloudCallout">
              <a:avLst>
                <a:gd name="adj1" fmla="val -63208"/>
                <a:gd name="adj2" fmla="val -2218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214A68-AE37-1C3A-C22D-2D58BCFC6A12}"/>
                </a:ext>
              </a:extLst>
            </p:cNvPr>
            <p:cNvSpPr txBox="1"/>
            <p:nvPr/>
          </p:nvSpPr>
          <p:spPr>
            <a:xfrm>
              <a:off x="6579704" y="636624"/>
              <a:ext cx="5015949" cy="3288401"/>
            </a:xfrm>
            <a:prstGeom prst="rect">
              <a:avLst/>
            </a:prstGeom>
            <a:noFill/>
          </p:spPr>
          <p:txBody>
            <a:bodyPr wrap="square">
              <a:spAutoFit/>
            </a:bodyPr>
            <a:lstStyle/>
            <a:p>
              <a:pPr>
                <a:lnSpc>
                  <a:spcPct val="107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Có dự đoán như sau : Càng gần cực của nam châm điện thì lực tác dụng của nam châm điện càng mạnh và mạnh nhất ở hai cực. Hãy đưa ra phương án và tiến hành thí nghiệm để kiểm chứng dự đoán đó</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470FA2C5-423C-E6C9-261C-460D581D40DA}"/>
              </a:ext>
            </a:extLst>
          </p:cNvPr>
          <p:cNvSpPr txBox="1"/>
          <p:nvPr/>
        </p:nvSpPr>
        <p:spPr>
          <a:xfrm>
            <a:off x="2676939" y="4400349"/>
            <a:ext cx="5353878"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ĐÚNG</a:t>
            </a:r>
            <a:r>
              <a:rPr lang="en-US"/>
              <a:t> </a:t>
            </a:r>
          </a:p>
        </p:txBody>
      </p:sp>
      <p:grpSp>
        <p:nvGrpSpPr>
          <p:cNvPr id="14" name="Group 13">
            <a:extLst>
              <a:ext uri="{FF2B5EF4-FFF2-40B4-BE49-F238E27FC236}">
                <a16:creationId xmlns:a16="http://schemas.microsoft.com/office/drawing/2014/main" id="{D6032F78-9DA5-5231-C0D6-767D088801D4}"/>
              </a:ext>
            </a:extLst>
          </p:cNvPr>
          <p:cNvGrpSpPr/>
          <p:nvPr/>
        </p:nvGrpSpPr>
        <p:grpSpPr>
          <a:xfrm>
            <a:off x="0" y="0"/>
            <a:ext cx="5353878" cy="1311965"/>
            <a:chOff x="0" y="0"/>
            <a:chExt cx="5353878" cy="1311965"/>
          </a:xfrm>
        </p:grpSpPr>
        <p:sp>
          <p:nvSpPr>
            <p:cNvPr id="6" name="Arrow: Chevron 5">
              <a:extLst>
                <a:ext uri="{FF2B5EF4-FFF2-40B4-BE49-F238E27FC236}">
                  <a16:creationId xmlns:a16="http://schemas.microsoft.com/office/drawing/2014/main" id="{BE6964E5-B3ED-E50C-257B-0F0BCD3C9D75}"/>
                </a:ext>
              </a:extLst>
            </p:cNvPr>
            <p:cNvSpPr/>
            <p:nvPr/>
          </p:nvSpPr>
          <p:spPr>
            <a:xfrm>
              <a:off x="0" y="0"/>
              <a:ext cx="5353878" cy="1252330"/>
            </a:xfrm>
            <a:prstGeom prst="chevron">
              <a:avLst/>
            </a:prstGeom>
            <a:solidFill>
              <a:srgbClr val="FAD2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Vòng 2: MỘT CHỌI BA </a:t>
              </a:r>
            </a:p>
          </p:txBody>
        </p:sp>
        <p:sp>
          <p:nvSpPr>
            <p:cNvPr id="13" name="TextBox 12">
              <a:extLst>
                <a:ext uri="{FF2B5EF4-FFF2-40B4-BE49-F238E27FC236}">
                  <a16:creationId xmlns:a16="http://schemas.microsoft.com/office/drawing/2014/main" id="{CA8EE9AE-FA52-B4B0-7985-CCF944275D4C}"/>
                </a:ext>
              </a:extLst>
            </p:cNvPr>
            <p:cNvSpPr txBox="1"/>
            <p:nvPr/>
          </p:nvSpPr>
          <p:spPr>
            <a:xfrm>
              <a:off x="695738" y="911855"/>
              <a:ext cx="2464905"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4 điểm </a:t>
              </a:r>
            </a:p>
          </p:txBody>
        </p:sp>
      </p:grpSp>
    </p:spTree>
    <p:extLst>
      <p:ext uri="{BB962C8B-B14F-4D97-AF65-F5344CB8AC3E}">
        <p14:creationId xmlns:p14="http://schemas.microsoft.com/office/powerpoint/2010/main" val="36055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D16CA2-06EA-947E-94AE-946F9FD62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8"/>
            <a:ext cx="12192000" cy="6858000"/>
          </a:xfrm>
          <a:prstGeom prst="rect">
            <a:avLst/>
          </a:prstGeom>
        </p:spPr>
      </p:pic>
      <p:sp>
        <p:nvSpPr>
          <p:cNvPr id="6" name="TextBox 5">
            <a:extLst>
              <a:ext uri="{FF2B5EF4-FFF2-40B4-BE49-F238E27FC236}">
                <a16:creationId xmlns:a16="http://schemas.microsoft.com/office/drawing/2014/main" id="{CB4B480B-F7CC-8378-EE2D-272637C6D570}"/>
              </a:ext>
            </a:extLst>
          </p:cNvPr>
          <p:cNvSpPr txBox="1"/>
          <p:nvPr/>
        </p:nvSpPr>
        <p:spPr>
          <a:xfrm>
            <a:off x="384313" y="279160"/>
            <a:ext cx="4134678"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Cách 1: </a:t>
            </a:r>
          </a:p>
        </p:txBody>
      </p:sp>
      <p:sp>
        <p:nvSpPr>
          <p:cNvPr id="8" name="TextBox 7">
            <a:extLst>
              <a:ext uri="{FF2B5EF4-FFF2-40B4-BE49-F238E27FC236}">
                <a16:creationId xmlns:a16="http://schemas.microsoft.com/office/drawing/2014/main" id="{C8CEE339-FFC6-C16E-5A63-79A6871AC6F9}"/>
              </a:ext>
            </a:extLst>
          </p:cNvPr>
          <p:cNvSpPr txBox="1"/>
          <p:nvPr/>
        </p:nvSpPr>
        <p:spPr>
          <a:xfrm>
            <a:off x="1795671" y="1138950"/>
            <a:ext cx="9044608" cy="4580100"/>
          </a:xfrm>
          <a:prstGeom prst="rect">
            <a:avLst/>
          </a:prstGeom>
          <a:noFill/>
        </p:spPr>
        <p:txBody>
          <a:bodyPr wrap="square">
            <a:spAutoFit/>
          </a:bodyPr>
          <a:lstStyle/>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 cụ: Hộp mica có thành và đáy nhựa trong, nam châm điện và mạt sắt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Tiến hành: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+Rải đều mạt sắt lên mặt trên của đáy hộp. Đặt hộp lên trên nam châm điện rồi gõ nhẹ vào thành hộp.</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 sát từ phổ được tạo thành xung quanh nam châm điện, ta có thể thấy mạt sắt tập trung nhiều ở gần 2 cực của nam châm điện.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80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228C6-42E5-07C6-F7AE-B1C898E03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08"/>
            <a:ext cx="12192000" cy="6728791"/>
          </a:xfrm>
          <a:prstGeom prst="rect">
            <a:avLst/>
          </a:prstGeom>
        </p:spPr>
      </p:pic>
      <p:sp>
        <p:nvSpPr>
          <p:cNvPr id="6" name="TextBox 5">
            <a:extLst>
              <a:ext uri="{FF2B5EF4-FFF2-40B4-BE49-F238E27FC236}">
                <a16:creationId xmlns:a16="http://schemas.microsoft.com/office/drawing/2014/main" id="{06BBDF2E-F667-E184-9CE4-1A6491BC1873}"/>
              </a:ext>
            </a:extLst>
          </p:cNvPr>
          <p:cNvSpPr txBox="1"/>
          <p:nvPr/>
        </p:nvSpPr>
        <p:spPr>
          <a:xfrm>
            <a:off x="370246" y="544387"/>
            <a:ext cx="4134678"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Cách 2: </a:t>
            </a:r>
          </a:p>
        </p:txBody>
      </p:sp>
      <p:sp>
        <p:nvSpPr>
          <p:cNvPr id="8" name="TextBox 7">
            <a:extLst>
              <a:ext uri="{FF2B5EF4-FFF2-40B4-BE49-F238E27FC236}">
                <a16:creationId xmlns:a16="http://schemas.microsoft.com/office/drawing/2014/main" id="{7B5415D5-898C-5927-44E7-7BEC5E885A4B}"/>
              </a:ext>
            </a:extLst>
          </p:cNvPr>
          <p:cNvSpPr txBox="1"/>
          <p:nvPr/>
        </p:nvSpPr>
        <p:spPr>
          <a:xfrm>
            <a:off x="1027043" y="1667451"/>
            <a:ext cx="7295321" cy="3731406"/>
          </a:xfrm>
          <a:prstGeom prst="rect">
            <a:avLst/>
          </a:prstGeom>
          <a:noFill/>
        </p:spPr>
        <p:txBody>
          <a:bodyPr wrap="square">
            <a:spAutoFit/>
          </a:bodyPr>
          <a:lstStyle/>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 cụ: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viên bi sắt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nam châm điện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viên pin  mới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Dây dẫn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sợi dây mảnh treo gắn với giá đỡ</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95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228C6-42E5-07C6-F7AE-B1C898E03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09"/>
            <a:ext cx="12192000" cy="6728791"/>
          </a:xfrm>
          <a:prstGeom prst="rect">
            <a:avLst/>
          </a:prstGeom>
        </p:spPr>
      </p:pic>
      <p:sp>
        <p:nvSpPr>
          <p:cNvPr id="7" name="TextBox 6">
            <a:extLst>
              <a:ext uri="{FF2B5EF4-FFF2-40B4-BE49-F238E27FC236}">
                <a16:creationId xmlns:a16="http://schemas.microsoft.com/office/drawing/2014/main" id="{2DC2CBA0-3F6B-A6AA-64FB-726DEC1FFDF5}"/>
              </a:ext>
            </a:extLst>
          </p:cNvPr>
          <p:cNvSpPr txBox="1"/>
          <p:nvPr/>
        </p:nvSpPr>
        <p:spPr>
          <a:xfrm>
            <a:off x="490330" y="296468"/>
            <a:ext cx="8415131" cy="6570260"/>
          </a:xfrm>
          <a:prstGeom prst="rect">
            <a:avLst/>
          </a:prstGeom>
          <a:noFill/>
        </p:spPr>
        <p:txBody>
          <a:bodyPr wrap="square">
            <a:spAutoFit/>
          </a:bodyPr>
          <a:lstStyle/>
          <a:p>
            <a:pPr algn="just">
              <a:lnSpc>
                <a:spcPct val="107000"/>
              </a:lnSpc>
              <a:spcAft>
                <a:spcPts val="800"/>
              </a:spcAft>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 hành:</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Treo viên bi sắt vào sợi dây mảnh sau đó treo vào giá đỡ, để thăng bằng.</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Ghép sát 2 viên pin lại với nhau (cực dương của viên này nối với cực âm của viên kia) để tạo thành bộ pin.</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Nối dây dẫn với 2 đầu của bộ pin, 2 đầu dây còn lại nối với 2 đầu của nam châm điện. khi đó xung quanh nam châm điện xuất hiện từ trường.</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Đưa 1 đầu cực của nam châm điện lại gần viên bi sắt, quan sát độ lệch của sợi dây so với phương thẳng đứng thấy góc lệch lớn chứng tỏ nam châm điện hút viên bi sắt rất mạnh.</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Đưa phần giữa của nam châm điện lại gần viên bi sắt, thấy góc lệch nhỏ chứng tỏ điểm chính giữa nam châm điện hút bi sắt khá yếu.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additive="base">
                                        <p:cTn id="30"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B7DD73-3179-C5A2-1605-EC71B4DC2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8001"/>
          </a:xfrm>
          <a:prstGeom prst="rect">
            <a:avLst/>
          </a:prstGeom>
        </p:spPr>
      </p:pic>
      <p:sp>
        <p:nvSpPr>
          <p:cNvPr id="7" name="Thought Bubble: Cloud 6">
            <a:extLst>
              <a:ext uri="{FF2B5EF4-FFF2-40B4-BE49-F238E27FC236}">
                <a16:creationId xmlns:a16="http://schemas.microsoft.com/office/drawing/2014/main" id="{4C4DF680-ED36-BA4B-0BC8-A4871F20D93B}"/>
              </a:ext>
            </a:extLst>
          </p:cNvPr>
          <p:cNvSpPr/>
          <p:nvPr/>
        </p:nvSpPr>
        <p:spPr>
          <a:xfrm>
            <a:off x="4452730" y="1"/>
            <a:ext cx="7739270" cy="2915477"/>
          </a:xfrm>
          <a:prstGeom prst="cloudCallout">
            <a:avLst>
              <a:gd name="adj1" fmla="val -50978"/>
              <a:gd name="adj2" fmla="val -239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Hình dưới là sơ đồ cấu tạo của một loại chuông điện. Khi ấn và giữ nút A thì chuông sẽ kêu liên tục cho đến khi thôi ấn. Tại sao ?</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a:p>
        </p:txBody>
      </p:sp>
      <p:pic>
        <p:nvPicPr>
          <p:cNvPr id="9" name="Picture 8">
            <a:extLst>
              <a:ext uri="{FF2B5EF4-FFF2-40B4-BE49-F238E27FC236}">
                <a16:creationId xmlns:a16="http://schemas.microsoft.com/office/drawing/2014/main" id="{69CB214C-03FB-663F-1546-C351AEBB130E}"/>
              </a:ext>
            </a:extLst>
          </p:cNvPr>
          <p:cNvPicPr>
            <a:picLocks noChangeAspect="1"/>
          </p:cNvPicPr>
          <p:nvPr/>
        </p:nvPicPr>
        <p:blipFill rotWithShape="1">
          <a:blip r:embed="rId3">
            <a:extLst>
              <a:ext uri="{28A0092B-C50C-407E-A947-70E740481C1C}">
                <a14:useLocalDpi xmlns:a14="http://schemas.microsoft.com/office/drawing/2010/main" val="0"/>
              </a:ext>
            </a:extLst>
          </a:blip>
          <a:srcRect l="6736" t="4423" r="1146" b="1821"/>
          <a:stretch/>
        </p:blipFill>
        <p:spPr>
          <a:xfrm>
            <a:off x="-2" y="2763077"/>
            <a:ext cx="6705600" cy="4094923"/>
          </a:xfrm>
          <a:prstGeom prst="rect">
            <a:avLst/>
          </a:prstGeom>
        </p:spPr>
      </p:pic>
      <p:grpSp>
        <p:nvGrpSpPr>
          <p:cNvPr id="11" name="Group 10">
            <a:extLst>
              <a:ext uri="{FF2B5EF4-FFF2-40B4-BE49-F238E27FC236}">
                <a16:creationId xmlns:a16="http://schemas.microsoft.com/office/drawing/2014/main" id="{7B358B22-B730-C8F1-A33F-A55CE15BACCF}"/>
              </a:ext>
            </a:extLst>
          </p:cNvPr>
          <p:cNvGrpSpPr/>
          <p:nvPr/>
        </p:nvGrpSpPr>
        <p:grpSpPr>
          <a:xfrm>
            <a:off x="-1" y="0"/>
            <a:ext cx="4359965" cy="1311965"/>
            <a:chOff x="-1" y="0"/>
            <a:chExt cx="4359965" cy="1311965"/>
          </a:xfrm>
        </p:grpSpPr>
        <p:sp>
          <p:nvSpPr>
            <p:cNvPr id="6" name="Arrow: Chevron 5">
              <a:extLst>
                <a:ext uri="{FF2B5EF4-FFF2-40B4-BE49-F238E27FC236}">
                  <a16:creationId xmlns:a16="http://schemas.microsoft.com/office/drawing/2014/main" id="{8FE5FB2D-78F6-FC29-C351-13CECEB22CE2}"/>
                </a:ext>
              </a:extLst>
            </p:cNvPr>
            <p:cNvSpPr/>
            <p:nvPr/>
          </p:nvSpPr>
          <p:spPr>
            <a:xfrm>
              <a:off x="-1" y="0"/>
              <a:ext cx="4359965" cy="1252330"/>
            </a:xfrm>
            <a:prstGeom prst="chevron">
              <a:avLst/>
            </a:prstGeom>
            <a:solidFill>
              <a:srgbClr val="FAD2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Vòng 3: VỀ ĐÍCH</a:t>
              </a:r>
            </a:p>
          </p:txBody>
        </p:sp>
        <p:sp>
          <p:nvSpPr>
            <p:cNvPr id="10" name="TextBox 9">
              <a:extLst>
                <a:ext uri="{FF2B5EF4-FFF2-40B4-BE49-F238E27FC236}">
                  <a16:creationId xmlns:a16="http://schemas.microsoft.com/office/drawing/2014/main" id="{0883D347-3731-D981-06BC-DB497CEF0F26}"/>
                </a:ext>
              </a:extLst>
            </p:cNvPr>
            <p:cNvSpPr txBox="1"/>
            <p:nvPr/>
          </p:nvSpPr>
          <p:spPr>
            <a:xfrm>
              <a:off x="695738" y="911855"/>
              <a:ext cx="2464905"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5 điểm </a:t>
              </a:r>
            </a:p>
          </p:txBody>
        </p:sp>
      </p:grpSp>
    </p:spTree>
    <p:extLst>
      <p:ext uri="{BB962C8B-B14F-4D97-AF65-F5344CB8AC3E}">
        <p14:creationId xmlns:p14="http://schemas.microsoft.com/office/powerpoint/2010/main" val="4684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17302D-3DC4-A172-8D87-B54E604F4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3CEB174-AB00-A1D6-2BAC-F5F8CDD68CCA}"/>
              </a:ext>
            </a:extLst>
          </p:cNvPr>
          <p:cNvSpPr txBox="1"/>
          <p:nvPr/>
        </p:nvSpPr>
        <p:spPr>
          <a:xfrm>
            <a:off x="642732" y="737494"/>
            <a:ext cx="9190382" cy="2691506"/>
          </a:xfrm>
          <a:prstGeom prst="rect">
            <a:avLst/>
          </a:prstGeom>
          <a:noFill/>
        </p:spPr>
        <p:txBody>
          <a:bodyPr wrap="square">
            <a:spAutoFit/>
          </a:bodyPr>
          <a:lstStyle/>
          <a:p>
            <a:pPr algn="just">
              <a:lnSpc>
                <a:spcPct val="107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ấn và giữ nút A thì mạch điện chứa pin nối với nam châm điện trở thành mạch điện kín, khi đó nam châm điện hoạt động và xuất hiện từ trường, nam châm điện hút thanh sắt, làm cho búa gõ đập vào chuông. Khi đó chuông điện sẽ kêu.</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8D6870D-B6B5-193D-41B6-57519A53AA68}"/>
              </a:ext>
            </a:extLst>
          </p:cNvPr>
          <p:cNvSpPr txBox="1"/>
          <p:nvPr/>
        </p:nvSpPr>
        <p:spPr>
          <a:xfrm>
            <a:off x="741206" y="3866227"/>
            <a:ext cx="9190382" cy="1569660"/>
          </a:xfrm>
          <a:prstGeom prst="rect">
            <a:avLst/>
          </a:prstGeom>
          <a:noFill/>
        </p:spPr>
        <p:txBody>
          <a:bodyPr wrap="square">
            <a:spAutoFit/>
          </a:bodyPr>
          <a:lstStyle/>
          <a:p>
            <a:r>
              <a:rPr lang="en-US" sz="3200">
                <a:solidFill>
                  <a:srgbClr val="000000"/>
                </a:solidFill>
                <a:effectLst/>
                <a:latin typeface="Times New Roman" panose="02020603050405020304" pitchFamily="18" charset="0"/>
                <a:ea typeface="Calibri" panose="020F0502020204030204" pitchFamily="34" charset="0"/>
              </a:rPr>
              <a:t>- Khi thôi ấn nút A thì mạch điện hở, nam châm điện mất từ trường, không hút thanh sắt nữa, búa gõ sẽ thôi gõ vào chuông. Lúc đó chuông điện sẽ không kêu nữa.</a:t>
            </a:r>
            <a:endParaRPr lang="en-US" sz="3200"/>
          </a:p>
        </p:txBody>
      </p:sp>
    </p:spTree>
    <p:extLst>
      <p:ext uri="{BB962C8B-B14F-4D97-AF65-F5344CB8AC3E}">
        <p14:creationId xmlns:p14="http://schemas.microsoft.com/office/powerpoint/2010/main" val="14571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a:extLst>
              <a:ext uri="{FF2B5EF4-FFF2-40B4-BE49-F238E27FC236}">
                <a16:creationId xmlns:a16="http://schemas.microsoft.com/office/drawing/2014/main" id="{26CCC867-BD9B-A358-E64D-B7C01C5737A7}"/>
              </a:ext>
            </a:extLst>
          </p:cNvPr>
          <p:cNvPicPr>
            <a:picLocks noRot="1" noChangeAspect="1" noChangeArrowheads="1"/>
          </p:cNvPicPr>
          <p:nvPr>
            <a:wavAudioFile r:embed="rId1" name="ringin.wav"/>
          </p:nvPr>
        </p:nvPicPr>
        <p:blipFill>
          <a:blip r:embed="rId4">
            <a:extLst>
              <a:ext uri="{28A0092B-C50C-407E-A947-70E740481C1C}">
                <a14:useLocalDpi xmlns:a14="http://schemas.microsoft.com/office/drawing/2010/main" val="0"/>
              </a:ext>
            </a:extLst>
          </a:blip>
          <a:srcRect/>
          <a:stretch>
            <a:fillRect/>
          </a:stretch>
        </p:blipFill>
        <p:spPr bwMode="auto">
          <a:xfrm>
            <a:off x="5257800" y="5002213"/>
            <a:ext cx="304800" cy="304800"/>
          </a:xfrm>
          <a:prstGeom prst="rect">
            <a:avLst/>
          </a:prstGeom>
          <a:noFill/>
          <a:extLst>
            <a:ext uri="{909E8E84-426E-40DD-AFC4-6F175D3DCCD1}">
              <a14:hiddenFill xmlns:a14="http://schemas.microsoft.com/office/drawing/2010/main">
                <a:solidFill>
                  <a:srgbClr val="FFFFFF"/>
                </a:solidFill>
              </a14:hiddenFill>
            </a:ext>
          </a:extLst>
        </p:spPr>
      </p:pic>
      <p:grpSp>
        <p:nvGrpSpPr>
          <p:cNvPr id="290819" name="Group 3">
            <a:extLst>
              <a:ext uri="{FF2B5EF4-FFF2-40B4-BE49-F238E27FC236}">
                <a16:creationId xmlns:a16="http://schemas.microsoft.com/office/drawing/2014/main" id="{75EF7142-F780-BAC5-7AC0-59867974C2D6}"/>
              </a:ext>
            </a:extLst>
          </p:cNvPr>
          <p:cNvGrpSpPr>
            <a:grpSpLocks/>
          </p:cNvGrpSpPr>
          <p:nvPr/>
        </p:nvGrpSpPr>
        <p:grpSpPr bwMode="auto">
          <a:xfrm>
            <a:off x="4495800" y="3941763"/>
            <a:ext cx="1212850" cy="565150"/>
            <a:chOff x="2452" y="1776"/>
            <a:chExt cx="764" cy="356"/>
          </a:xfrm>
        </p:grpSpPr>
        <p:sp>
          <p:nvSpPr>
            <p:cNvPr id="290820" name="AutoShape 4">
              <a:extLst>
                <a:ext uri="{FF2B5EF4-FFF2-40B4-BE49-F238E27FC236}">
                  <a16:creationId xmlns:a16="http://schemas.microsoft.com/office/drawing/2014/main" id="{F2BDDA15-145D-0844-6FA9-B46140409C65}"/>
                </a:ext>
              </a:extLst>
            </p:cNvPr>
            <p:cNvSpPr>
              <a:spLocks noChangeArrowheads="1"/>
            </p:cNvSpPr>
            <p:nvPr/>
          </p:nvSpPr>
          <p:spPr bwMode="auto">
            <a:xfrm rot="16200000" flipV="1">
              <a:off x="2719" y="1568"/>
              <a:ext cx="229" cy="764"/>
            </a:xfrm>
            <a:prstGeom prst="can">
              <a:avLst>
                <a:gd name="adj" fmla="val 11337"/>
              </a:avLst>
            </a:prstGeom>
            <a:gradFill rotWithShape="1">
              <a:gsLst>
                <a:gs pos="0">
                  <a:srgbClr val="BEBEBE"/>
                </a:gs>
                <a:gs pos="50000">
                  <a:srgbClr val="BEBEBE">
                    <a:gamma/>
                    <a:tint val="0"/>
                    <a:invGamma/>
                  </a:srgbClr>
                </a:gs>
                <a:gs pos="100000">
                  <a:srgbClr val="BEBEBE"/>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90821" name="Group 5">
              <a:extLst>
                <a:ext uri="{FF2B5EF4-FFF2-40B4-BE49-F238E27FC236}">
                  <a16:creationId xmlns:a16="http://schemas.microsoft.com/office/drawing/2014/main" id="{858BDD11-9839-2050-930A-519942B5E5B0}"/>
                </a:ext>
              </a:extLst>
            </p:cNvPr>
            <p:cNvGrpSpPr>
              <a:grpSpLocks/>
            </p:cNvGrpSpPr>
            <p:nvPr/>
          </p:nvGrpSpPr>
          <p:grpSpPr bwMode="auto">
            <a:xfrm flipV="1">
              <a:off x="2524" y="1776"/>
              <a:ext cx="627" cy="356"/>
              <a:chOff x="2016" y="3504"/>
              <a:chExt cx="511" cy="275"/>
            </a:xfrm>
          </p:grpSpPr>
          <p:grpSp>
            <p:nvGrpSpPr>
              <p:cNvPr id="290822" name="Group 6">
                <a:extLst>
                  <a:ext uri="{FF2B5EF4-FFF2-40B4-BE49-F238E27FC236}">
                    <a16:creationId xmlns:a16="http://schemas.microsoft.com/office/drawing/2014/main" id="{765AF587-7F25-BB0C-3A3C-D5AF51744DD0}"/>
                  </a:ext>
                </a:extLst>
              </p:cNvPr>
              <p:cNvGrpSpPr>
                <a:grpSpLocks/>
              </p:cNvGrpSpPr>
              <p:nvPr/>
            </p:nvGrpSpPr>
            <p:grpSpPr bwMode="auto">
              <a:xfrm>
                <a:off x="2016" y="3504"/>
                <a:ext cx="258" cy="275"/>
                <a:chOff x="1168" y="2618"/>
                <a:chExt cx="347" cy="467"/>
              </a:xfrm>
            </p:grpSpPr>
            <p:grpSp>
              <p:nvGrpSpPr>
                <p:cNvPr id="290823" name="Group 7">
                  <a:extLst>
                    <a:ext uri="{FF2B5EF4-FFF2-40B4-BE49-F238E27FC236}">
                      <a16:creationId xmlns:a16="http://schemas.microsoft.com/office/drawing/2014/main" id="{C4AD367C-41F5-745F-A727-9DE8BA764047}"/>
                    </a:ext>
                  </a:extLst>
                </p:cNvPr>
                <p:cNvGrpSpPr>
                  <a:grpSpLocks/>
                </p:cNvGrpSpPr>
                <p:nvPr/>
              </p:nvGrpSpPr>
              <p:grpSpPr bwMode="auto">
                <a:xfrm>
                  <a:off x="1168" y="2618"/>
                  <a:ext cx="113" cy="467"/>
                  <a:chOff x="3448" y="4896"/>
                  <a:chExt cx="1001" cy="3254"/>
                </a:xfrm>
              </p:grpSpPr>
              <p:grpSp>
                <p:nvGrpSpPr>
                  <p:cNvPr id="290824" name="Group 8">
                    <a:extLst>
                      <a:ext uri="{FF2B5EF4-FFF2-40B4-BE49-F238E27FC236}">
                        <a16:creationId xmlns:a16="http://schemas.microsoft.com/office/drawing/2014/main" id="{951ADF6D-EBD6-D70E-1D02-3FCEA4A28128}"/>
                      </a:ext>
                    </a:extLst>
                  </p:cNvPr>
                  <p:cNvGrpSpPr>
                    <a:grpSpLocks/>
                  </p:cNvGrpSpPr>
                  <p:nvPr/>
                </p:nvGrpSpPr>
                <p:grpSpPr bwMode="auto">
                  <a:xfrm>
                    <a:off x="3448" y="4896"/>
                    <a:ext cx="450" cy="3254"/>
                    <a:chOff x="3448" y="4896"/>
                    <a:chExt cx="450" cy="3254"/>
                  </a:xfrm>
                </p:grpSpPr>
                <p:sp>
                  <p:nvSpPr>
                    <p:cNvPr id="290825" name="Arc 9">
                      <a:extLst>
                        <a:ext uri="{FF2B5EF4-FFF2-40B4-BE49-F238E27FC236}">
                          <a16:creationId xmlns:a16="http://schemas.microsoft.com/office/drawing/2014/main" id="{76647AA5-67F5-395A-D2D4-6F8F69086F63}"/>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26" name="Arc 10">
                      <a:extLst>
                        <a:ext uri="{FF2B5EF4-FFF2-40B4-BE49-F238E27FC236}">
                          <a16:creationId xmlns:a16="http://schemas.microsoft.com/office/drawing/2014/main" id="{D035BB4A-F744-1C54-79E0-75F555DB4E43}"/>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27" name="Arc 11">
                      <a:extLst>
                        <a:ext uri="{FF2B5EF4-FFF2-40B4-BE49-F238E27FC236}">
                          <a16:creationId xmlns:a16="http://schemas.microsoft.com/office/drawing/2014/main" id="{F4F3B798-CD7E-BDFC-DC7F-20BEE805ABBF}"/>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28" name="Arc 12">
                      <a:extLst>
                        <a:ext uri="{FF2B5EF4-FFF2-40B4-BE49-F238E27FC236}">
                          <a16:creationId xmlns:a16="http://schemas.microsoft.com/office/drawing/2014/main" id="{1E4EF689-0719-B969-6BE5-009E124291F7}"/>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29" name="Arc 13">
                      <a:extLst>
                        <a:ext uri="{FF2B5EF4-FFF2-40B4-BE49-F238E27FC236}">
                          <a16:creationId xmlns:a16="http://schemas.microsoft.com/office/drawing/2014/main" id="{7580808F-FD87-9121-13CA-6DFC0CA7AACD}"/>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nvGrpSpPr>
                  <p:cNvPr id="290830" name="Group 14">
                    <a:extLst>
                      <a:ext uri="{FF2B5EF4-FFF2-40B4-BE49-F238E27FC236}">
                        <a16:creationId xmlns:a16="http://schemas.microsoft.com/office/drawing/2014/main" id="{4F3DACE4-92E6-D687-1034-BCF5D4431AD5}"/>
                      </a:ext>
                    </a:extLst>
                  </p:cNvPr>
                  <p:cNvGrpSpPr>
                    <a:grpSpLocks/>
                  </p:cNvGrpSpPr>
                  <p:nvPr/>
                </p:nvGrpSpPr>
                <p:grpSpPr bwMode="auto">
                  <a:xfrm>
                    <a:off x="3999" y="4896"/>
                    <a:ext cx="450" cy="3254"/>
                    <a:chOff x="3448" y="4896"/>
                    <a:chExt cx="450" cy="3254"/>
                  </a:xfrm>
                </p:grpSpPr>
                <p:sp>
                  <p:nvSpPr>
                    <p:cNvPr id="290831" name="Arc 15">
                      <a:extLst>
                        <a:ext uri="{FF2B5EF4-FFF2-40B4-BE49-F238E27FC236}">
                          <a16:creationId xmlns:a16="http://schemas.microsoft.com/office/drawing/2014/main" id="{D9783A8C-8841-0D87-86F0-71BE379E4D01}"/>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32" name="Arc 16">
                      <a:extLst>
                        <a:ext uri="{FF2B5EF4-FFF2-40B4-BE49-F238E27FC236}">
                          <a16:creationId xmlns:a16="http://schemas.microsoft.com/office/drawing/2014/main" id="{7926DAAA-BA24-5190-A062-2844A0B03B24}"/>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33" name="Arc 17">
                      <a:extLst>
                        <a:ext uri="{FF2B5EF4-FFF2-40B4-BE49-F238E27FC236}">
                          <a16:creationId xmlns:a16="http://schemas.microsoft.com/office/drawing/2014/main" id="{BFC3FB8D-58CB-4C0D-E137-F62C8756C671}"/>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34" name="Arc 18">
                      <a:extLst>
                        <a:ext uri="{FF2B5EF4-FFF2-40B4-BE49-F238E27FC236}">
                          <a16:creationId xmlns:a16="http://schemas.microsoft.com/office/drawing/2014/main" id="{46A28686-24A2-82BA-8A84-B9F361DD1DB5}"/>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35" name="Arc 19">
                      <a:extLst>
                        <a:ext uri="{FF2B5EF4-FFF2-40B4-BE49-F238E27FC236}">
                          <a16:creationId xmlns:a16="http://schemas.microsoft.com/office/drawing/2014/main" id="{3D9BA764-B922-06AB-64A6-A2DEB7E4A673}"/>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grpSp>
              <p:nvGrpSpPr>
                <p:cNvPr id="290836" name="Group 20">
                  <a:extLst>
                    <a:ext uri="{FF2B5EF4-FFF2-40B4-BE49-F238E27FC236}">
                      <a16:creationId xmlns:a16="http://schemas.microsoft.com/office/drawing/2014/main" id="{B77E30BF-2A40-98DF-8A7E-A920911A66AA}"/>
                    </a:ext>
                  </a:extLst>
                </p:cNvPr>
                <p:cNvGrpSpPr>
                  <a:grpSpLocks/>
                </p:cNvGrpSpPr>
                <p:nvPr/>
              </p:nvGrpSpPr>
              <p:grpSpPr bwMode="auto">
                <a:xfrm>
                  <a:off x="1284" y="2618"/>
                  <a:ext cx="113" cy="467"/>
                  <a:chOff x="3448" y="4896"/>
                  <a:chExt cx="1001" cy="3254"/>
                </a:xfrm>
              </p:grpSpPr>
              <p:grpSp>
                <p:nvGrpSpPr>
                  <p:cNvPr id="290837" name="Group 21">
                    <a:extLst>
                      <a:ext uri="{FF2B5EF4-FFF2-40B4-BE49-F238E27FC236}">
                        <a16:creationId xmlns:a16="http://schemas.microsoft.com/office/drawing/2014/main" id="{BB79D7F2-A8E6-23CE-3364-AAE1B808CC64}"/>
                      </a:ext>
                    </a:extLst>
                  </p:cNvPr>
                  <p:cNvGrpSpPr>
                    <a:grpSpLocks/>
                  </p:cNvGrpSpPr>
                  <p:nvPr/>
                </p:nvGrpSpPr>
                <p:grpSpPr bwMode="auto">
                  <a:xfrm>
                    <a:off x="3448" y="4896"/>
                    <a:ext cx="450" cy="3254"/>
                    <a:chOff x="3448" y="4896"/>
                    <a:chExt cx="450" cy="3254"/>
                  </a:xfrm>
                </p:grpSpPr>
                <p:sp>
                  <p:nvSpPr>
                    <p:cNvPr id="290838" name="Arc 22">
                      <a:extLst>
                        <a:ext uri="{FF2B5EF4-FFF2-40B4-BE49-F238E27FC236}">
                          <a16:creationId xmlns:a16="http://schemas.microsoft.com/office/drawing/2014/main" id="{7903C101-E117-6230-058D-8880A8FCB5AD}"/>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39" name="Arc 23">
                      <a:extLst>
                        <a:ext uri="{FF2B5EF4-FFF2-40B4-BE49-F238E27FC236}">
                          <a16:creationId xmlns:a16="http://schemas.microsoft.com/office/drawing/2014/main" id="{9B1CD500-4039-B9C7-70F4-484A8E800AD5}"/>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40" name="Arc 24">
                      <a:extLst>
                        <a:ext uri="{FF2B5EF4-FFF2-40B4-BE49-F238E27FC236}">
                          <a16:creationId xmlns:a16="http://schemas.microsoft.com/office/drawing/2014/main" id="{A256F516-5D17-91ED-DEA7-BCD2A27F81F3}"/>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41" name="Arc 25">
                      <a:extLst>
                        <a:ext uri="{FF2B5EF4-FFF2-40B4-BE49-F238E27FC236}">
                          <a16:creationId xmlns:a16="http://schemas.microsoft.com/office/drawing/2014/main" id="{1B666060-315C-E3E7-CC26-0AEE9AA03903}"/>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42" name="Arc 26">
                      <a:extLst>
                        <a:ext uri="{FF2B5EF4-FFF2-40B4-BE49-F238E27FC236}">
                          <a16:creationId xmlns:a16="http://schemas.microsoft.com/office/drawing/2014/main" id="{BE802E28-CACC-6DAE-0E5E-86E78F65DD1E}"/>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nvGrpSpPr>
                  <p:cNvPr id="290843" name="Group 27">
                    <a:extLst>
                      <a:ext uri="{FF2B5EF4-FFF2-40B4-BE49-F238E27FC236}">
                        <a16:creationId xmlns:a16="http://schemas.microsoft.com/office/drawing/2014/main" id="{D424954D-1835-C3C3-5950-E6443D512EDB}"/>
                      </a:ext>
                    </a:extLst>
                  </p:cNvPr>
                  <p:cNvGrpSpPr>
                    <a:grpSpLocks/>
                  </p:cNvGrpSpPr>
                  <p:nvPr/>
                </p:nvGrpSpPr>
                <p:grpSpPr bwMode="auto">
                  <a:xfrm>
                    <a:off x="3999" y="4896"/>
                    <a:ext cx="450" cy="3254"/>
                    <a:chOff x="3448" y="4896"/>
                    <a:chExt cx="450" cy="3254"/>
                  </a:xfrm>
                </p:grpSpPr>
                <p:sp>
                  <p:nvSpPr>
                    <p:cNvPr id="290844" name="Arc 28">
                      <a:extLst>
                        <a:ext uri="{FF2B5EF4-FFF2-40B4-BE49-F238E27FC236}">
                          <a16:creationId xmlns:a16="http://schemas.microsoft.com/office/drawing/2014/main" id="{38AF84B1-43A8-E9C0-85B3-728ED767B698}"/>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45" name="Arc 29">
                      <a:extLst>
                        <a:ext uri="{FF2B5EF4-FFF2-40B4-BE49-F238E27FC236}">
                          <a16:creationId xmlns:a16="http://schemas.microsoft.com/office/drawing/2014/main" id="{F77D3254-0801-53E5-3F68-F64DF22E3972}"/>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46" name="Arc 30">
                      <a:extLst>
                        <a:ext uri="{FF2B5EF4-FFF2-40B4-BE49-F238E27FC236}">
                          <a16:creationId xmlns:a16="http://schemas.microsoft.com/office/drawing/2014/main" id="{86CC996B-D480-BC9C-BE7D-293F54887E6B}"/>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47" name="Arc 31">
                      <a:extLst>
                        <a:ext uri="{FF2B5EF4-FFF2-40B4-BE49-F238E27FC236}">
                          <a16:creationId xmlns:a16="http://schemas.microsoft.com/office/drawing/2014/main" id="{DCDB9C42-9290-167E-9060-4E9D7C63C792}"/>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48" name="Arc 32">
                      <a:extLst>
                        <a:ext uri="{FF2B5EF4-FFF2-40B4-BE49-F238E27FC236}">
                          <a16:creationId xmlns:a16="http://schemas.microsoft.com/office/drawing/2014/main" id="{94138EC7-1AA2-42A1-CAEE-0B51395E4B82}"/>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grpSp>
              <p:nvGrpSpPr>
                <p:cNvPr id="290849" name="Group 33">
                  <a:extLst>
                    <a:ext uri="{FF2B5EF4-FFF2-40B4-BE49-F238E27FC236}">
                      <a16:creationId xmlns:a16="http://schemas.microsoft.com/office/drawing/2014/main" id="{0CED1D02-ECDA-D2EF-CFC6-DC82A4894843}"/>
                    </a:ext>
                  </a:extLst>
                </p:cNvPr>
                <p:cNvGrpSpPr>
                  <a:grpSpLocks/>
                </p:cNvGrpSpPr>
                <p:nvPr/>
              </p:nvGrpSpPr>
              <p:grpSpPr bwMode="auto">
                <a:xfrm>
                  <a:off x="1402" y="2618"/>
                  <a:ext cx="51" cy="467"/>
                  <a:chOff x="3448" y="4896"/>
                  <a:chExt cx="450" cy="3254"/>
                </a:xfrm>
              </p:grpSpPr>
              <p:sp>
                <p:nvSpPr>
                  <p:cNvPr id="290850" name="Arc 34">
                    <a:extLst>
                      <a:ext uri="{FF2B5EF4-FFF2-40B4-BE49-F238E27FC236}">
                        <a16:creationId xmlns:a16="http://schemas.microsoft.com/office/drawing/2014/main" id="{EFF99021-8E0E-1F85-C6FE-AB43AF396F9F}"/>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51" name="Arc 35">
                    <a:extLst>
                      <a:ext uri="{FF2B5EF4-FFF2-40B4-BE49-F238E27FC236}">
                        <a16:creationId xmlns:a16="http://schemas.microsoft.com/office/drawing/2014/main" id="{60A855F1-1AF4-8CF9-6AA6-CE28C0091B1A}"/>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52" name="Arc 36">
                    <a:extLst>
                      <a:ext uri="{FF2B5EF4-FFF2-40B4-BE49-F238E27FC236}">
                        <a16:creationId xmlns:a16="http://schemas.microsoft.com/office/drawing/2014/main" id="{5D1D71E9-4669-2AA3-7F31-9875121C173B}"/>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53" name="Arc 37">
                    <a:extLst>
                      <a:ext uri="{FF2B5EF4-FFF2-40B4-BE49-F238E27FC236}">
                        <a16:creationId xmlns:a16="http://schemas.microsoft.com/office/drawing/2014/main" id="{7448A127-8DFD-5F55-3161-DF1412475D9D}"/>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54" name="Arc 38">
                    <a:extLst>
                      <a:ext uri="{FF2B5EF4-FFF2-40B4-BE49-F238E27FC236}">
                        <a16:creationId xmlns:a16="http://schemas.microsoft.com/office/drawing/2014/main" id="{D92E0EEE-AB47-E475-AC1C-FDEA41835A5D}"/>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nvGrpSpPr>
                <p:cNvPr id="290855" name="Group 39">
                  <a:extLst>
                    <a:ext uri="{FF2B5EF4-FFF2-40B4-BE49-F238E27FC236}">
                      <a16:creationId xmlns:a16="http://schemas.microsoft.com/office/drawing/2014/main" id="{735206B5-CB8B-B59F-2D69-CB7BFE7FA3BA}"/>
                    </a:ext>
                  </a:extLst>
                </p:cNvPr>
                <p:cNvGrpSpPr>
                  <a:grpSpLocks/>
                </p:cNvGrpSpPr>
                <p:nvPr/>
              </p:nvGrpSpPr>
              <p:grpSpPr bwMode="auto">
                <a:xfrm>
                  <a:off x="1464" y="2618"/>
                  <a:ext cx="51" cy="467"/>
                  <a:chOff x="3448" y="4896"/>
                  <a:chExt cx="450" cy="3254"/>
                </a:xfrm>
              </p:grpSpPr>
              <p:sp>
                <p:nvSpPr>
                  <p:cNvPr id="290856" name="Arc 40">
                    <a:extLst>
                      <a:ext uri="{FF2B5EF4-FFF2-40B4-BE49-F238E27FC236}">
                        <a16:creationId xmlns:a16="http://schemas.microsoft.com/office/drawing/2014/main" id="{6E4CEB09-1C13-F2EA-5785-A94BD19B2F31}"/>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57" name="Arc 41">
                    <a:extLst>
                      <a:ext uri="{FF2B5EF4-FFF2-40B4-BE49-F238E27FC236}">
                        <a16:creationId xmlns:a16="http://schemas.microsoft.com/office/drawing/2014/main" id="{3FC69E71-75A1-69A6-888E-A2D33D18A8E0}"/>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58" name="Arc 42">
                    <a:extLst>
                      <a:ext uri="{FF2B5EF4-FFF2-40B4-BE49-F238E27FC236}">
                        <a16:creationId xmlns:a16="http://schemas.microsoft.com/office/drawing/2014/main" id="{AEB2027B-B390-14A4-5334-82F1B04C1B39}"/>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59" name="Arc 43">
                    <a:extLst>
                      <a:ext uri="{FF2B5EF4-FFF2-40B4-BE49-F238E27FC236}">
                        <a16:creationId xmlns:a16="http://schemas.microsoft.com/office/drawing/2014/main" id="{2AB8304E-B308-5CE2-A5AB-FA98EC05C731}"/>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60" name="Arc 44">
                    <a:extLst>
                      <a:ext uri="{FF2B5EF4-FFF2-40B4-BE49-F238E27FC236}">
                        <a16:creationId xmlns:a16="http://schemas.microsoft.com/office/drawing/2014/main" id="{BD8FB6BA-C203-CED7-662F-7B10CD89D13A}"/>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grpSp>
            <p:nvGrpSpPr>
              <p:cNvPr id="290861" name="Group 45">
                <a:extLst>
                  <a:ext uri="{FF2B5EF4-FFF2-40B4-BE49-F238E27FC236}">
                    <a16:creationId xmlns:a16="http://schemas.microsoft.com/office/drawing/2014/main" id="{8809A1C0-BFE2-0F4F-2BF9-885FFE3FFE29}"/>
                  </a:ext>
                </a:extLst>
              </p:cNvPr>
              <p:cNvGrpSpPr>
                <a:grpSpLocks/>
              </p:cNvGrpSpPr>
              <p:nvPr/>
            </p:nvGrpSpPr>
            <p:grpSpPr bwMode="auto">
              <a:xfrm>
                <a:off x="2269" y="3504"/>
                <a:ext cx="258" cy="275"/>
                <a:chOff x="1168" y="2618"/>
                <a:chExt cx="347" cy="467"/>
              </a:xfrm>
            </p:grpSpPr>
            <p:grpSp>
              <p:nvGrpSpPr>
                <p:cNvPr id="290862" name="Group 46">
                  <a:extLst>
                    <a:ext uri="{FF2B5EF4-FFF2-40B4-BE49-F238E27FC236}">
                      <a16:creationId xmlns:a16="http://schemas.microsoft.com/office/drawing/2014/main" id="{D4C09128-902D-8BFB-EC58-85C2DDEC6886}"/>
                    </a:ext>
                  </a:extLst>
                </p:cNvPr>
                <p:cNvGrpSpPr>
                  <a:grpSpLocks/>
                </p:cNvGrpSpPr>
                <p:nvPr/>
              </p:nvGrpSpPr>
              <p:grpSpPr bwMode="auto">
                <a:xfrm>
                  <a:off x="1168" y="2618"/>
                  <a:ext cx="113" cy="467"/>
                  <a:chOff x="3448" y="4896"/>
                  <a:chExt cx="1001" cy="3254"/>
                </a:xfrm>
              </p:grpSpPr>
              <p:grpSp>
                <p:nvGrpSpPr>
                  <p:cNvPr id="290863" name="Group 47">
                    <a:extLst>
                      <a:ext uri="{FF2B5EF4-FFF2-40B4-BE49-F238E27FC236}">
                        <a16:creationId xmlns:a16="http://schemas.microsoft.com/office/drawing/2014/main" id="{159A53C2-DF31-DB82-C33F-E19A3E73BF92}"/>
                      </a:ext>
                    </a:extLst>
                  </p:cNvPr>
                  <p:cNvGrpSpPr>
                    <a:grpSpLocks/>
                  </p:cNvGrpSpPr>
                  <p:nvPr/>
                </p:nvGrpSpPr>
                <p:grpSpPr bwMode="auto">
                  <a:xfrm>
                    <a:off x="3448" y="4896"/>
                    <a:ext cx="450" cy="3254"/>
                    <a:chOff x="3448" y="4896"/>
                    <a:chExt cx="450" cy="3254"/>
                  </a:xfrm>
                </p:grpSpPr>
                <p:sp>
                  <p:nvSpPr>
                    <p:cNvPr id="290864" name="Arc 48">
                      <a:extLst>
                        <a:ext uri="{FF2B5EF4-FFF2-40B4-BE49-F238E27FC236}">
                          <a16:creationId xmlns:a16="http://schemas.microsoft.com/office/drawing/2014/main" id="{80DFE033-8004-A972-5BE4-11AF6331802B}"/>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65" name="Arc 49">
                      <a:extLst>
                        <a:ext uri="{FF2B5EF4-FFF2-40B4-BE49-F238E27FC236}">
                          <a16:creationId xmlns:a16="http://schemas.microsoft.com/office/drawing/2014/main" id="{3FBF618D-BC23-F2CE-3891-E6FA9338DA97}"/>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66" name="Arc 50">
                      <a:extLst>
                        <a:ext uri="{FF2B5EF4-FFF2-40B4-BE49-F238E27FC236}">
                          <a16:creationId xmlns:a16="http://schemas.microsoft.com/office/drawing/2014/main" id="{2A8FE3DA-9954-9024-CFFA-367CB217C952}"/>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67" name="Arc 51">
                      <a:extLst>
                        <a:ext uri="{FF2B5EF4-FFF2-40B4-BE49-F238E27FC236}">
                          <a16:creationId xmlns:a16="http://schemas.microsoft.com/office/drawing/2014/main" id="{C5AF01DF-B79A-3993-D229-088488E882B9}"/>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68" name="Arc 52">
                      <a:extLst>
                        <a:ext uri="{FF2B5EF4-FFF2-40B4-BE49-F238E27FC236}">
                          <a16:creationId xmlns:a16="http://schemas.microsoft.com/office/drawing/2014/main" id="{1B811D30-942A-DFE2-E9C5-57BD30DD229D}"/>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nvGrpSpPr>
                  <p:cNvPr id="290869" name="Group 53">
                    <a:extLst>
                      <a:ext uri="{FF2B5EF4-FFF2-40B4-BE49-F238E27FC236}">
                        <a16:creationId xmlns:a16="http://schemas.microsoft.com/office/drawing/2014/main" id="{13F3713C-9121-FBEB-DFA6-74035DAC26FA}"/>
                      </a:ext>
                    </a:extLst>
                  </p:cNvPr>
                  <p:cNvGrpSpPr>
                    <a:grpSpLocks/>
                  </p:cNvGrpSpPr>
                  <p:nvPr/>
                </p:nvGrpSpPr>
                <p:grpSpPr bwMode="auto">
                  <a:xfrm>
                    <a:off x="3999" y="4896"/>
                    <a:ext cx="450" cy="3254"/>
                    <a:chOff x="3448" y="4896"/>
                    <a:chExt cx="450" cy="3254"/>
                  </a:xfrm>
                </p:grpSpPr>
                <p:sp>
                  <p:nvSpPr>
                    <p:cNvPr id="290870" name="Arc 54">
                      <a:extLst>
                        <a:ext uri="{FF2B5EF4-FFF2-40B4-BE49-F238E27FC236}">
                          <a16:creationId xmlns:a16="http://schemas.microsoft.com/office/drawing/2014/main" id="{CE714A18-4B59-5246-7C46-DDAC4639C88F}"/>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71" name="Arc 55">
                      <a:extLst>
                        <a:ext uri="{FF2B5EF4-FFF2-40B4-BE49-F238E27FC236}">
                          <a16:creationId xmlns:a16="http://schemas.microsoft.com/office/drawing/2014/main" id="{43A4F7DD-0BC1-9391-96DE-5C667264187C}"/>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72" name="Arc 56">
                      <a:extLst>
                        <a:ext uri="{FF2B5EF4-FFF2-40B4-BE49-F238E27FC236}">
                          <a16:creationId xmlns:a16="http://schemas.microsoft.com/office/drawing/2014/main" id="{D8107CB0-CB90-E6D1-99AB-DFBD061F6781}"/>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73" name="Arc 57">
                      <a:extLst>
                        <a:ext uri="{FF2B5EF4-FFF2-40B4-BE49-F238E27FC236}">
                          <a16:creationId xmlns:a16="http://schemas.microsoft.com/office/drawing/2014/main" id="{B5E54CBB-3117-E097-D7C3-30D4E765D883}"/>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74" name="Arc 58">
                      <a:extLst>
                        <a:ext uri="{FF2B5EF4-FFF2-40B4-BE49-F238E27FC236}">
                          <a16:creationId xmlns:a16="http://schemas.microsoft.com/office/drawing/2014/main" id="{9CDC322F-3219-A076-7B3B-713B0BBA8AC8}"/>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grpSp>
              <p:nvGrpSpPr>
                <p:cNvPr id="290875" name="Group 59">
                  <a:extLst>
                    <a:ext uri="{FF2B5EF4-FFF2-40B4-BE49-F238E27FC236}">
                      <a16:creationId xmlns:a16="http://schemas.microsoft.com/office/drawing/2014/main" id="{2FEFB085-F857-E5FE-C50F-30A9819179A2}"/>
                    </a:ext>
                  </a:extLst>
                </p:cNvPr>
                <p:cNvGrpSpPr>
                  <a:grpSpLocks/>
                </p:cNvGrpSpPr>
                <p:nvPr/>
              </p:nvGrpSpPr>
              <p:grpSpPr bwMode="auto">
                <a:xfrm>
                  <a:off x="1284" y="2618"/>
                  <a:ext cx="113" cy="467"/>
                  <a:chOff x="3448" y="4896"/>
                  <a:chExt cx="1001" cy="3254"/>
                </a:xfrm>
              </p:grpSpPr>
              <p:grpSp>
                <p:nvGrpSpPr>
                  <p:cNvPr id="290876" name="Group 60">
                    <a:extLst>
                      <a:ext uri="{FF2B5EF4-FFF2-40B4-BE49-F238E27FC236}">
                        <a16:creationId xmlns:a16="http://schemas.microsoft.com/office/drawing/2014/main" id="{37D5004F-6DAE-1E46-9EEC-C01245434181}"/>
                      </a:ext>
                    </a:extLst>
                  </p:cNvPr>
                  <p:cNvGrpSpPr>
                    <a:grpSpLocks/>
                  </p:cNvGrpSpPr>
                  <p:nvPr/>
                </p:nvGrpSpPr>
                <p:grpSpPr bwMode="auto">
                  <a:xfrm>
                    <a:off x="3448" y="4896"/>
                    <a:ext cx="450" cy="3254"/>
                    <a:chOff x="3448" y="4896"/>
                    <a:chExt cx="450" cy="3254"/>
                  </a:xfrm>
                </p:grpSpPr>
                <p:sp>
                  <p:nvSpPr>
                    <p:cNvPr id="290877" name="Arc 61">
                      <a:extLst>
                        <a:ext uri="{FF2B5EF4-FFF2-40B4-BE49-F238E27FC236}">
                          <a16:creationId xmlns:a16="http://schemas.microsoft.com/office/drawing/2014/main" id="{524452F6-3696-3506-5D0E-F7C250A2BAE9}"/>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78" name="Arc 62">
                      <a:extLst>
                        <a:ext uri="{FF2B5EF4-FFF2-40B4-BE49-F238E27FC236}">
                          <a16:creationId xmlns:a16="http://schemas.microsoft.com/office/drawing/2014/main" id="{D32079F8-491C-DDA4-F98C-399182D895DC}"/>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79" name="Arc 63">
                      <a:extLst>
                        <a:ext uri="{FF2B5EF4-FFF2-40B4-BE49-F238E27FC236}">
                          <a16:creationId xmlns:a16="http://schemas.microsoft.com/office/drawing/2014/main" id="{B2067D41-B963-BA13-2A7A-84D38BDCBA80}"/>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80" name="Arc 64">
                      <a:extLst>
                        <a:ext uri="{FF2B5EF4-FFF2-40B4-BE49-F238E27FC236}">
                          <a16:creationId xmlns:a16="http://schemas.microsoft.com/office/drawing/2014/main" id="{A5B77ACF-B5A4-F224-08A9-94302DBA5B37}"/>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81" name="Arc 65">
                      <a:extLst>
                        <a:ext uri="{FF2B5EF4-FFF2-40B4-BE49-F238E27FC236}">
                          <a16:creationId xmlns:a16="http://schemas.microsoft.com/office/drawing/2014/main" id="{1614364F-63F8-B95E-301E-DE40938FD8FD}"/>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nvGrpSpPr>
                  <p:cNvPr id="290882" name="Group 66">
                    <a:extLst>
                      <a:ext uri="{FF2B5EF4-FFF2-40B4-BE49-F238E27FC236}">
                        <a16:creationId xmlns:a16="http://schemas.microsoft.com/office/drawing/2014/main" id="{57CC4F7D-5526-708E-E7E2-7F3D0BA90273}"/>
                      </a:ext>
                    </a:extLst>
                  </p:cNvPr>
                  <p:cNvGrpSpPr>
                    <a:grpSpLocks/>
                  </p:cNvGrpSpPr>
                  <p:nvPr/>
                </p:nvGrpSpPr>
                <p:grpSpPr bwMode="auto">
                  <a:xfrm>
                    <a:off x="3999" y="4896"/>
                    <a:ext cx="450" cy="3254"/>
                    <a:chOff x="3448" y="4896"/>
                    <a:chExt cx="450" cy="3254"/>
                  </a:xfrm>
                </p:grpSpPr>
                <p:sp>
                  <p:nvSpPr>
                    <p:cNvPr id="290883" name="Arc 67">
                      <a:extLst>
                        <a:ext uri="{FF2B5EF4-FFF2-40B4-BE49-F238E27FC236}">
                          <a16:creationId xmlns:a16="http://schemas.microsoft.com/office/drawing/2014/main" id="{56C0B366-1ED3-54FE-F7C2-CD1D41A74896}"/>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84" name="Arc 68">
                      <a:extLst>
                        <a:ext uri="{FF2B5EF4-FFF2-40B4-BE49-F238E27FC236}">
                          <a16:creationId xmlns:a16="http://schemas.microsoft.com/office/drawing/2014/main" id="{C7E3F26F-B188-0051-62E7-737DF5D75DC7}"/>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85" name="Arc 69">
                      <a:extLst>
                        <a:ext uri="{FF2B5EF4-FFF2-40B4-BE49-F238E27FC236}">
                          <a16:creationId xmlns:a16="http://schemas.microsoft.com/office/drawing/2014/main" id="{11BA308B-6414-EFA0-8C0C-32560FFFAA73}"/>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86" name="Arc 70">
                      <a:extLst>
                        <a:ext uri="{FF2B5EF4-FFF2-40B4-BE49-F238E27FC236}">
                          <a16:creationId xmlns:a16="http://schemas.microsoft.com/office/drawing/2014/main" id="{4855EACC-8E73-8624-9CC3-60A34A91CD7B}"/>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87" name="Arc 71">
                      <a:extLst>
                        <a:ext uri="{FF2B5EF4-FFF2-40B4-BE49-F238E27FC236}">
                          <a16:creationId xmlns:a16="http://schemas.microsoft.com/office/drawing/2014/main" id="{829C3755-B819-57BF-B9A2-01575663DB83}"/>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grpSp>
              <p:nvGrpSpPr>
                <p:cNvPr id="290888" name="Group 72">
                  <a:extLst>
                    <a:ext uri="{FF2B5EF4-FFF2-40B4-BE49-F238E27FC236}">
                      <a16:creationId xmlns:a16="http://schemas.microsoft.com/office/drawing/2014/main" id="{5EBD2345-F278-4031-FE33-6517E6F334DB}"/>
                    </a:ext>
                  </a:extLst>
                </p:cNvPr>
                <p:cNvGrpSpPr>
                  <a:grpSpLocks/>
                </p:cNvGrpSpPr>
                <p:nvPr/>
              </p:nvGrpSpPr>
              <p:grpSpPr bwMode="auto">
                <a:xfrm>
                  <a:off x="1402" y="2618"/>
                  <a:ext cx="51" cy="467"/>
                  <a:chOff x="3448" y="4896"/>
                  <a:chExt cx="450" cy="3254"/>
                </a:xfrm>
              </p:grpSpPr>
              <p:sp>
                <p:nvSpPr>
                  <p:cNvPr id="290889" name="Arc 73">
                    <a:extLst>
                      <a:ext uri="{FF2B5EF4-FFF2-40B4-BE49-F238E27FC236}">
                        <a16:creationId xmlns:a16="http://schemas.microsoft.com/office/drawing/2014/main" id="{8185039B-1D61-408B-2996-059C50E29739}"/>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0" name="Arc 74">
                    <a:extLst>
                      <a:ext uri="{FF2B5EF4-FFF2-40B4-BE49-F238E27FC236}">
                        <a16:creationId xmlns:a16="http://schemas.microsoft.com/office/drawing/2014/main" id="{3E5704E3-BECC-34A2-C06D-65BFC2CB6DA5}"/>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1" name="Arc 75">
                    <a:extLst>
                      <a:ext uri="{FF2B5EF4-FFF2-40B4-BE49-F238E27FC236}">
                        <a16:creationId xmlns:a16="http://schemas.microsoft.com/office/drawing/2014/main" id="{EFFEC6DD-BCCC-1FFC-CB29-0FCB693BCB96}"/>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2" name="Arc 76">
                    <a:extLst>
                      <a:ext uri="{FF2B5EF4-FFF2-40B4-BE49-F238E27FC236}">
                        <a16:creationId xmlns:a16="http://schemas.microsoft.com/office/drawing/2014/main" id="{24236893-79F4-8779-FD3B-5DA5497232CE}"/>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3" name="Arc 77">
                    <a:extLst>
                      <a:ext uri="{FF2B5EF4-FFF2-40B4-BE49-F238E27FC236}">
                        <a16:creationId xmlns:a16="http://schemas.microsoft.com/office/drawing/2014/main" id="{D3C8EED7-0F6E-A8B7-EBB5-303A15DD8068}"/>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nvGrpSpPr>
                <p:cNvPr id="290894" name="Group 78">
                  <a:extLst>
                    <a:ext uri="{FF2B5EF4-FFF2-40B4-BE49-F238E27FC236}">
                      <a16:creationId xmlns:a16="http://schemas.microsoft.com/office/drawing/2014/main" id="{C259B4CE-CC3B-DE40-A04E-3DDF17AB46BC}"/>
                    </a:ext>
                  </a:extLst>
                </p:cNvPr>
                <p:cNvGrpSpPr>
                  <a:grpSpLocks/>
                </p:cNvGrpSpPr>
                <p:nvPr/>
              </p:nvGrpSpPr>
              <p:grpSpPr bwMode="auto">
                <a:xfrm>
                  <a:off x="1464" y="2618"/>
                  <a:ext cx="51" cy="467"/>
                  <a:chOff x="3448" y="4896"/>
                  <a:chExt cx="450" cy="3254"/>
                </a:xfrm>
              </p:grpSpPr>
              <p:sp>
                <p:nvSpPr>
                  <p:cNvPr id="290895" name="Arc 79">
                    <a:extLst>
                      <a:ext uri="{FF2B5EF4-FFF2-40B4-BE49-F238E27FC236}">
                        <a16:creationId xmlns:a16="http://schemas.microsoft.com/office/drawing/2014/main" id="{00E6CB03-1A3B-F97E-FD67-13FF09A6DDCF}"/>
                      </a:ext>
                    </a:extLst>
                  </p:cNvPr>
                  <p:cNvSpPr>
                    <a:spLocks/>
                  </p:cNvSpPr>
                  <p:nvPr/>
                </p:nvSpPr>
                <p:spPr bwMode="auto">
                  <a:xfrm flipH="1" flipV="1">
                    <a:off x="3448" y="7535"/>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6" name="Arc 80">
                    <a:extLst>
                      <a:ext uri="{FF2B5EF4-FFF2-40B4-BE49-F238E27FC236}">
                        <a16:creationId xmlns:a16="http://schemas.microsoft.com/office/drawing/2014/main" id="{C5F9A8FE-5867-9A27-74AE-932E330D9176}"/>
                      </a:ext>
                    </a:extLst>
                  </p:cNvPr>
                  <p:cNvSpPr>
                    <a:spLocks/>
                  </p:cNvSpPr>
                  <p:nvPr/>
                </p:nvSpPr>
                <p:spPr bwMode="auto">
                  <a:xfrm flipV="1">
                    <a:off x="3544" y="7520"/>
                    <a:ext cx="96"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7" name="Arc 81">
                    <a:extLst>
                      <a:ext uri="{FF2B5EF4-FFF2-40B4-BE49-F238E27FC236}">
                        <a16:creationId xmlns:a16="http://schemas.microsoft.com/office/drawing/2014/main" id="{A485B3DB-EC07-EE30-B994-25F5461D88DB}"/>
                      </a:ext>
                    </a:extLst>
                  </p:cNvPr>
                  <p:cNvSpPr>
                    <a:spLocks/>
                  </p:cNvSpPr>
                  <p:nvPr/>
                </p:nvSpPr>
                <p:spPr bwMode="auto">
                  <a:xfrm flipH="1">
                    <a:off x="3640" y="6239"/>
                    <a:ext cx="137" cy="1277"/>
                  </a:xfrm>
                  <a:custGeom>
                    <a:avLst/>
                    <a:gdLst>
                      <a:gd name="G0" fmla="+- 0 0 0"/>
                      <a:gd name="G1" fmla="+- 14959 0 0"/>
                      <a:gd name="G2" fmla="+- 21600 0 0"/>
                      <a:gd name="T0" fmla="*/ 15582 w 21600"/>
                      <a:gd name="T1" fmla="*/ 0 h 14959"/>
                      <a:gd name="T2" fmla="*/ 21600 w 21600"/>
                      <a:gd name="T3" fmla="*/ 14959 h 14959"/>
                      <a:gd name="T4" fmla="*/ 0 w 21600"/>
                      <a:gd name="T5" fmla="*/ 14959 h 14959"/>
                    </a:gdLst>
                    <a:ahLst/>
                    <a:cxnLst>
                      <a:cxn ang="0">
                        <a:pos x="T0" y="T1"/>
                      </a:cxn>
                      <a:cxn ang="0">
                        <a:pos x="T2" y="T3"/>
                      </a:cxn>
                      <a:cxn ang="0">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8" name="Arc 82">
                    <a:extLst>
                      <a:ext uri="{FF2B5EF4-FFF2-40B4-BE49-F238E27FC236}">
                        <a16:creationId xmlns:a16="http://schemas.microsoft.com/office/drawing/2014/main" id="{EEF31D3A-5149-6864-1A49-CB96D85CADE0}"/>
                      </a:ext>
                    </a:extLst>
                  </p:cNvPr>
                  <p:cNvSpPr>
                    <a:spLocks/>
                  </p:cNvSpPr>
                  <p:nvPr/>
                </p:nvSpPr>
                <p:spPr bwMode="auto">
                  <a:xfrm flipH="1">
                    <a:off x="3661" y="4909"/>
                    <a:ext cx="137" cy="15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sp>
                <p:nvSpPr>
                  <p:cNvPr id="290899" name="Arc 83">
                    <a:extLst>
                      <a:ext uri="{FF2B5EF4-FFF2-40B4-BE49-F238E27FC236}">
                        <a16:creationId xmlns:a16="http://schemas.microsoft.com/office/drawing/2014/main" id="{9BEE6F70-BD75-59C6-ACD6-56F24AFDDCB2}"/>
                      </a:ext>
                    </a:extLst>
                  </p:cNvPr>
                  <p:cNvSpPr>
                    <a:spLocks/>
                  </p:cNvSpPr>
                  <p:nvPr/>
                </p:nvSpPr>
                <p:spPr bwMode="auto">
                  <a:xfrm>
                    <a:off x="3803" y="4896"/>
                    <a:ext cx="95" cy="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en-US"/>
                  </a:p>
                </p:txBody>
              </p:sp>
            </p:grpSp>
          </p:grpSp>
        </p:grpSp>
      </p:grpSp>
      <p:grpSp>
        <p:nvGrpSpPr>
          <p:cNvPr id="290900" name="Group 84">
            <a:extLst>
              <a:ext uri="{FF2B5EF4-FFF2-40B4-BE49-F238E27FC236}">
                <a16:creationId xmlns:a16="http://schemas.microsoft.com/office/drawing/2014/main" id="{75B38343-F98A-6288-D830-1B9CCB8710BA}"/>
              </a:ext>
            </a:extLst>
          </p:cNvPr>
          <p:cNvGrpSpPr>
            <a:grpSpLocks/>
          </p:cNvGrpSpPr>
          <p:nvPr/>
        </p:nvGrpSpPr>
        <p:grpSpPr bwMode="auto">
          <a:xfrm rot="16200000">
            <a:off x="4954588" y="4722813"/>
            <a:ext cx="914400" cy="917575"/>
            <a:chOff x="2544" y="2792"/>
            <a:chExt cx="767" cy="714"/>
          </a:xfrm>
        </p:grpSpPr>
        <p:sp>
          <p:nvSpPr>
            <p:cNvPr id="290901" name="Oval 85">
              <a:extLst>
                <a:ext uri="{FF2B5EF4-FFF2-40B4-BE49-F238E27FC236}">
                  <a16:creationId xmlns:a16="http://schemas.microsoft.com/office/drawing/2014/main" id="{0B5B7B5B-2800-C9A5-2D1B-6547D4441282}"/>
                </a:ext>
              </a:extLst>
            </p:cNvPr>
            <p:cNvSpPr>
              <a:spLocks noChangeArrowheads="1"/>
            </p:cNvSpPr>
            <p:nvPr/>
          </p:nvSpPr>
          <p:spPr bwMode="auto">
            <a:xfrm rot="17151418">
              <a:off x="2574" y="2769"/>
              <a:ext cx="707" cy="767"/>
            </a:xfrm>
            <a:prstGeom prst="ellipse">
              <a:avLst/>
            </a:prstGeom>
            <a:gradFill rotWithShape="1">
              <a:gsLst>
                <a:gs pos="0">
                  <a:srgbClr val="996633">
                    <a:alpha val="78000"/>
                  </a:srgbClr>
                </a:gs>
                <a:gs pos="100000">
                  <a:srgbClr val="996633">
                    <a:gamma/>
                    <a:tint val="50980"/>
                    <a:invGamma/>
                  </a:srgbClr>
                </a:gs>
              </a:gsLst>
              <a:path path="shape">
                <a:fillToRect l="50000" t="50000" r="50000" b="50000"/>
              </a:path>
            </a:gradFill>
            <a:ln w="9525" algn="ctr">
              <a:solidFill>
                <a:srgbClr val="E4751A"/>
              </a:solidFill>
              <a:round/>
              <a:headEnd/>
              <a:tailEnd/>
            </a:ln>
            <a:effectLst/>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wrap="none" anchor="ctr"/>
            <a:lstStyle/>
            <a:p>
              <a:endParaRPr lang="en-US"/>
            </a:p>
          </p:txBody>
        </p:sp>
        <p:sp>
          <p:nvSpPr>
            <p:cNvPr id="290902" name="Oval 86">
              <a:extLst>
                <a:ext uri="{FF2B5EF4-FFF2-40B4-BE49-F238E27FC236}">
                  <a16:creationId xmlns:a16="http://schemas.microsoft.com/office/drawing/2014/main" id="{6BBF948A-7FB0-B358-8FFB-DC20404765AD}"/>
                </a:ext>
              </a:extLst>
            </p:cNvPr>
            <p:cNvSpPr>
              <a:spLocks noChangeArrowheads="1"/>
            </p:cNvSpPr>
            <p:nvPr/>
          </p:nvSpPr>
          <p:spPr bwMode="auto">
            <a:xfrm rot="17151418">
              <a:off x="2620" y="2777"/>
              <a:ext cx="638" cy="667"/>
            </a:xfrm>
            <a:prstGeom prst="ellipse">
              <a:avLst/>
            </a:prstGeom>
            <a:gradFill rotWithShape="1">
              <a:gsLst>
                <a:gs pos="0">
                  <a:srgbClr val="996633"/>
                </a:gs>
                <a:gs pos="100000">
                  <a:srgbClr val="996633">
                    <a:gamma/>
                    <a:tint val="28627"/>
                    <a:invGamma/>
                  </a:srgbClr>
                </a:gs>
              </a:gsLst>
              <a:path path="shape">
                <a:fillToRect l="50000" t="50000" r="50000" b="50000"/>
              </a:path>
            </a:gradFill>
            <a:ln w="9525" algn="ctr">
              <a:solidFill>
                <a:srgbClr val="E4751A"/>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grpSp>
      <p:sp>
        <p:nvSpPr>
          <p:cNvPr id="290903" name="Text Box 87">
            <a:extLst>
              <a:ext uri="{FF2B5EF4-FFF2-40B4-BE49-F238E27FC236}">
                <a16:creationId xmlns:a16="http://schemas.microsoft.com/office/drawing/2014/main" id="{D6C3A243-52BF-A571-3DD2-E9299EC16AE4}"/>
              </a:ext>
            </a:extLst>
          </p:cNvPr>
          <p:cNvSpPr txBox="1">
            <a:spLocks noChangeArrowheads="1"/>
          </p:cNvSpPr>
          <p:nvPr/>
        </p:nvSpPr>
        <p:spPr bwMode="auto">
          <a:xfrm>
            <a:off x="3505200" y="2286000"/>
            <a:ext cx="129540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a:solidFill>
                  <a:srgbClr val="FF0000"/>
                </a:solidFill>
                <a:latin typeface="VNI-Vari" pitchFamily="2" charset="0"/>
              </a:rPr>
              <a:t>+       - </a:t>
            </a:r>
          </a:p>
        </p:txBody>
      </p:sp>
      <p:pic>
        <p:nvPicPr>
          <p:cNvPr id="290904" name="Picture 88">
            <a:extLst>
              <a:ext uri="{FF2B5EF4-FFF2-40B4-BE49-F238E27FC236}">
                <a16:creationId xmlns:a16="http://schemas.microsoft.com/office/drawing/2014/main" id="{0E58D369-3BDA-9297-BDD9-93B1E3B243C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39614">
            <a:off x="3550444" y="1707357"/>
            <a:ext cx="1042988" cy="981075"/>
          </a:xfrm>
          <a:prstGeom prst="rect">
            <a:avLst/>
          </a:prstGeom>
          <a:noFill/>
          <a:extLst>
            <a:ext uri="{909E8E84-426E-40DD-AFC4-6F175D3DCCD1}">
              <a14:hiddenFill xmlns:a14="http://schemas.microsoft.com/office/drawing/2010/main">
                <a:solidFill>
                  <a:srgbClr val="FFFFFF"/>
                </a:solidFill>
              </a14:hiddenFill>
            </a:ext>
          </a:extLst>
        </p:spPr>
      </p:pic>
      <p:sp>
        <p:nvSpPr>
          <p:cNvPr id="290905" name="Oval 89">
            <a:extLst>
              <a:ext uri="{FF2B5EF4-FFF2-40B4-BE49-F238E27FC236}">
                <a16:creationId xmlns:a16="http://schemas.microsoft.com/office/drawing/2014/main" id="{45873017-1581-9430-D5DF-F7EAE8C7B6B9}"/>
              </a:ext>
            </a:extLst>
          </p:cNvPr>
          <p:cNvSpPr>
            <a:spLocks noChangeArrowheads="1"/>
          </p:cNvSpPr>
          <p:nvPr/>
        </p:nvSpPr>
        <p:spPr bwMode="auto">
          <a:xfrm>
            <a:off x="5915025" y="2265364"/>
            <a:ext cx="46038" cy="46037"/>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906" name="Text Box 90">
            <a:extLst>
              <a:ext uri="{FF2B5EF4-FFF2-40B4-BE49-F238E27FC236}">
                <a16:creationId xmlns:a16="http://schemas.microsoft.com/office/drawing/2014/main" id="{90EFAACF-B230-29E2-8BFA-3929CEA1C609}"/>
              </a:ext>
            </a:extLst>
          </p:cNvPr>
          <p:cNvSpPr txBox="1">
            <a:spLocks noChangeArrowheads="1"/>
          </p:cNvSpPr>
          <p:nvPr/>
        </p:nvSpPr>
        <p:spPr bwMode="auto">
          <a:xfrm>
            <a:off x="5895975" y="1828801"/>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K</a:t>
            </a:r>
          </a:p>
        </p:txBody>
      </p:sp>
      <p:sp>
        <p:nvSpPr>
          <p:cNvPr id="290907" name="Rectangle 91">
            <a:extLst>
              <a:ext uri="{FF2B5EF4-FFF2-40B4-BE49-F238E27FC236}">
                <a16:creationId xmlns:a16="http://schemas.microsoft.com/office/drawing/2014/main" id="{425474D4-6FCE-7F1F-125D-D6C648FED890}"/>
              </a:ext>
            </a:extLst>
          </p:cNvPr>
          <p:cNvSpPr>
            <a:spLocks noChangeArrowheads="1"/>
          </p:cNvSpPr>
          <p:nvPr/>
        </p:nvSpPr>
        <p:spPr bwMode="auto">
          <a:xfrm>
            <a:off x="5553075" y="2341564"/>
            <a:ext cx="800100" cy="123825"/>
          </a:xfrm>
          <a:prstGeom prst="rect">
            <a:avLst/>
          </a:prstGeom>
          <a:solidFill>
            <a:schemeClr val="accent1"/>
          </a:solidFill>
          <a:ln w="9525">
            <a:miter lim="800000"/>
            <a:headEnd/>
            <a:tailEnd/>
          </a:ln>
          <a:effectLst/>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90908" name="Oval 92">
            <a:extLst>
              <a:ext uri="{FF2B5EF4-FFF2-40B4-BE49-F238E27FC236}">
                <a16:creationId xmlns:a16="http://schemas.microsoft.com/office/drawing/2014/main" id="{DD659E6C-DA22-0254-7D08-DF119A524F85}"/>
              </a:ext>
            </a:extLst>
          </p:cNvPr>
          <p:cNvSpPr>
            <a:spLocks noChangeArrowheads="1"/>
          </p:cNvSpPr>
          <p:nvPr/>
        </p:nvSpPr>
        <p:spPr bwMode="auto">
          <a:xfrm>
            <a:off x="5753100" y="2238375"/>
            <a:ext cx="46038"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909" name="Oval 93">
            <a:extLst>
              <a:ext uri="{FF2B5EF4-FFF2-40B4-BE49-F238E27FC236}">
                <a16:creationId xmlns:a16="http://schemas.microsoft.com/office/drawing/2014/main" id="{FA7C80A9-82CC-D9A7-4124-8216AE82817C}"/>
              </a:ext>
            </a:extLst>
          </p:cNvPr>
          <p:cNvSpPr>
            <a:spLocks noChangeArrowheads="1"/>
          </p:cNvSpPr>
          <p:nvPr/>
        </p:nvSpPr>
        <p:spPr bwMode="auto">
          <a:xfrm>
            <a:off x="6202364" y="2247900"/>
            <a:ext cx="46037"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0910" name="Group 94">
            <a:extLst>
              <a:ext uri="{FF2B5EF4-FFF2-40B4-BE49-F238E27FC236}">
                <a16:creationId xmlns:a16="http://schemas.microsoft.com/office/drawing/2014/main" id="{6E5D230E-3A6E-7385-E9EC-66D8767686AA}"/>
              </a:ext>
            </a:extLst>
          </p:cNvPr>
          <p:cNvGrpSpPr>
            <a:grpSpLocks/>
          </p:cNvGrpSpPr>
          <p:nvPr/>
        </p:nvGrpSpPr>
        <p:grpSpPr bwMode="auto">
          <a:xfrm>
            <a:off x="5543550" y="1936750"/>
            <a:ext cx="685800" cy="685800"/>
            <a:chOff x="1218" y="2010"/>
            <a:chExt cx="432" cy="432"/>
          </a:xfrm>
        </p:grpSpPr>
        <p:sp>
          <p:nvSpPr>
            <p:cNvPr id="290911" name="Line 95">
              <a:extLst>
                <a:ext uri="{FF2B5EF4-FFF2-40B4-BE49-F238E27FC236}">
                  <a16:creationId xmlns:a16="http://schemas.microsoft.com/office/drawing/2014/main" id="{EB4187ED-608A-475F-6FDB-AC5F3B001085}"/>
                </a:ext>
              </a:extLst>
            </p:cNvPr>
            <p:cNvSpPr>
              <a:spLocks noChangeShapeType="1"/>
            </p:cNvSpPr>
            <p:nvPr/>
          </p:nvSpPr>
          <p:spPr bwMode="auto">
            <a:xfrm flipV="1">
              <a:off x="1440" y="2064"/>
              <a:ext cx="144" cy="14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12" name="Oval 96">
              <a:extLst>
                <a:ext uri="{FF2B5EF4-FFF2-40B4-BE49-F238E27FC236}">
                  <a16:creationId xmlns:a16="http://schemas.microsoft.com/office/drawing/2014/main" id="{8808AA41-FACD-EF7D-516C-4CD96274C171}"/>
                </a:ext>
              </a:extLst>
            </p:cNvPr>
            <p:cNvSpPr>
              <a:spLocks noChangeArrowheads="1"/>
            </p:cNvSpPr>
            <p:nvPr/>
          </p:nvSpPr>
          <p:spPr bwMode="auto">
            <a:xfrm>
              <a:off x="1218" y="2010"/>
              <a:ext cx="432" cy="4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0913" name="AutoShape 97">
            <a:extLst>
              <a:ext uri="{FF2B5EF4-FFF2-40B4-BE49-F238E27FC236}">
                <a16:creationId xmlns:a16="http://schemas.microsoft.com/office/drawing/2014/main" id="{AF7BA025-69E8-6A1A-ECF0-FA484B3286EB}"/>
              </a:ext>
            </a:extLst>
          </p:cNvPr>
          <p:cNvSpPr>
            <a:spLocks noChangeArrowheads="1"/>
          </p:cNvSpPr>
          <p:nvPr/>
        </p:nvSpPr>
        <p:spPr bwMode="auto">
          <a:xfrm>
            <a:off x="5724525" y="2133600"/>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914" name="Oval 98">
            <a:extLst>
              <a:ext uri="{FF2B5EF4-FFF2-40B4-BE49-F238E27FC236}">
                <a16:creationId xmlns:a16="http://schemas.microsoft.com/office/drawing/2014/main" id="{C9B64DBB-E6B3-24AC-7E61-A58DC76A962A}"/>
              </a:ext>
            </a:extLst>
          </p:cNvPr>
          <p:cNvSpPr>
            <a:spLocks noChangeArrowheads="1"/>
          </p:cNvSpPr>
          <p:nvPr/>
        </p:nvSpPr>
        <p:spPr bwMode="auto">
          <a:xfrm>
            <a:off x="5878514" y="2232025"/>
            <a:ext cx="46037"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915" name="AutoShape 99">
            <a:extLst>
              <a:ext uri="{FF2B5EF4-FFF2-40B4-BE49-F238E27FC236}">
                <a16:creationId xmlns:a16="http://schemas.microsoft.com/office/drawing/2014/main" id="{0B492369-F0CA-7DC8-7E20-4BF86A7AEC63}"/>
              </a:ext>
            </a:extLst>
          </p:cNvPr>
          <p:cNvSpPr>
            <a:spLocks noChangeArrowheads="1"/>
          </p:cNvSpPr>
          <p:nvPr/>
        </p:nvSpPr>
        <p:spPr bwMode="auto">
          <a:xfrm>
            <a:off x="6324600" y="2152650"/>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916" name="Line 100">
            <a:extLst>
              <a:ext uri="{FF2B5EF4-FFF2-40B4-BE49-F238E27FC236}">
                <a16:creationId xmlns:a16="http://schemas.microsoft.com/office/drawing/2014/main" id="{6D3A55BF-62E9-EC63-8612-20E76B872747}"/>
              </a:ext>
            </a:extLst>
          </p:cNvPr>
          <p:cNvSpPr>
            <a:spLocks noChangeShapeType="1"/>
          </p:cNvSpPr>
          <p:nvPr/>
        </p:nvSpPr>
        <p:spPr bwMode="auto">
          <a:xfrm>
            <a:off x="4648200" y="2209800"/>
            <a:ext cx="1143000" cy="1588"/>
          </a:xfrm>
          <a:prstGeom prst="line">
            <a:avLst/>
          </a:prstGeom>
          <a:noFill/>
          <a:ln w="22225">
            <a:solidFill>
              <a:srgbClr val="D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0917" name="AutoShape 101">
            <a:extLst>
              <a:ext uri="{FF2B5EF4-FFF2-40B4-BE49-F238E27FC236}">
                <a16:creationId xmlns:a16="http://schemas.microsoft.com/office/drawing/2014/main" id="{CDE82017-A0AD-6DF4-CF38-8793B9488D39}"/>
              </a:ext>
            </a:extLst>
          </p:cNvPr>
          <p:cNvSpPr>
            <a:spLocks noChangeArrowheads="1"/>
          </p:cNvSpPr>
          <p:nvPr/>
        </p:nvSpPr>
        <p:spPr bwMode="auto">
          <a:xfrm rot="10800000">
            <a:off x="6172200" y="4114800"/>
            <a:ext cx="609600" cy="152400"/>
          </a:xfrm>
          <a:prstGeom prst="homePlate">
            <a:avLst>
              <a:gd name="adj" fmla="val 100000"/>
            </a:avLst>
          </a:prstGeom>
          <a:solidFill>
            <a:srgbClr val="009900"/>
          </a:solidFill>
          <a:ln w="190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0918" name="Freeform 102">
            <a:extLst>
              <a:ext uri="{FF2B5EF4-FFF2-40B4-BE49-F238E27FC236}">
                <a16:creationId xmlns:a16="http://schemas.microsoft.com/office/drawing/2014/main" id="{A79044D3-5E4C-E46F-D74C-57A93D6B8741}"/>
              </a:ext>
            </a:extLst>
          </p:cNvPr>
          <p:cNvSpPr>
            <a:spLocks/>
          </p:cNvSpPr>
          <p:nvPr/>
        </p:nvSpPr>
        <p:spPr bwMode="auto">
          <a:xfrm>
            <a:off x="6324600" y="2209800"/>
            <a:ext cx="1143000" cy="1981200"/>
          </a:xfrm>
          <a:custGeom>
            <a:avLst/>
            <a:gdLst>
              <a:gd name="T0" fmla="*/ 0 w 720"/>
              <a:gd name="T1" fmla="*/ 0 h 1248"/>
              <a:gd name="T2" fmla="*/ 720 w 720"/>
              <a:gd name="T3" fmla="*/ 0 h 1248"/>
              <a:gd name="T4" fmla="*/ 720 w 720"/>
              <a:gd name="T5" fmla="*/ 1248 h 1248"/>
              <a:gd name="T6" fmla="*/ 288 w 720"/>
              <a:gd name="T7" fmla="*/ 1248 h 1248"/>
            </a:gdLst>
            <a:ahLst/>
            <a:cxnLst>
              <a:cxn ang="0">
                <a:pos x="T0" y="T1"/>
              </a:cxn>
              <a:cxn ang="0">
                <a:pos x="T2" y="T3"/>
              </a:cxn>
              <a:cxn ang="0">
                <a:pos x="T4" y="T5"/>
              </a:cxn>
              <a:cxn ang="0">
                <a:pos x="T6" y="T7"/>
              </a:cxn>
            </a:cxnLst>
            <a:rect l="0" t="0" r="r" b="b"/>
            <a:pathLst>
              <a:path w="720" h="1248">
                <a:moveTo>
                  <a:pt x="0" y="0"/>
                </a:moveTo>
                <a:lnTo>
                  <a:pt x="720" y="0"/>
                </a:lnTo>
                <a:lnTo>
                  <a:pt x="720" y="1248"/>
                </a:lnTo>
                <a:lnTo>
                  <a:pt x="288" y="1248"/>
                </a:lnTo>
              </a:path>
            </a:pathLst>
          </a:custGeom>
          <a:noFill/>
          <a:ln w="22225" cap="flat" cmpd="sng">
            <a:solidFill>
              <a:srgbClr val="DE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0919" name="Line 103">
            <a:extLst>
              <a:ext uri="{FF2B5EF4-FFF2-40B4-BE49-F238E27FC236}">
                <a16:creationId xmlns:a16="http://schemas.microsoft.com/office/drawing/2014/main" id="{91085FF8-2FC1-1350-0FD3-4256FE459393}"/>
              </a:ext>
            </a:extLst>
          </p:cNvPr>
          <p:cNvSpPr>
            <a:spLocks noChangeShapeType="1"/>
          </p:cNvSpPr>
          <p:nvPr/>
        </p:nvSpPr>
        <p:spPr bwMode="auto">
          <a:xfrm>
            <a:off x="6096000" y="5029200"/>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90920" name="Group 104">
            <a:extLst>
              <a:ext uri="{FF2B5EF4-FFF2-40B4-BE49-F238E27FC236}">
                <a16:creationId xmlns:a16="http://schemas.microsoft.com/office/drawing/2014/main" id="{BFBC29E5-E721-6BFF-9635-371BCB462C76}"/>
              </a:ext>
            </a:extLst>
          </p:cNvPr>
          <p:cNvGrpSpPr>
            <a:grpSpLocks/>
          </p:cNvGrpSpPr>
          <p:nvPr/>
        </p:nvGrpSpPr>
        <p:grpSpPr bwMode="auto">
          <a:xfrm>
            <a:off x="6005513" y="2833688"/>
            <a:ext cx="228600" cy="228600"/>
            <a:chOff x="4656" y="1344"/>
            <a:chExt cx="144" cy="144"/>
          </a:xfrm>
        </p:grpSpPr>
        <p:sp>
          <p:nvSpPr>
            <p:cNvPr id="290921" name="AutoShape 105">
              <a:extLst>
                <a:ext uri="{FF2B5EF4-FFF2-40B4-BE49-F238E27FC236}">
                  <a16:creationId xmlns:a16="http://schemas.microsoft.com/office/drawing/2014/main" id="{1E8292A1-CE86-0098-C961-EAE9C4BFC4A2}"/>
                </a:ext>
              </a:extLst>
            </p:cNvPr>
            <p:cNvSpPr>
              <a:spLocks noChangeArrowheads="1"/>
            </p:cNvSpPr>
            <p:nvPr/>
          </p:nvSpPr>
          <p:spPr bwMode="auto">
            <a:xfrm>
              <a:off x="4656" y="1344"/>
              <a:ext cx="144" cy="144"/>
            </a:xfrm>
            <a:prstGeom prst="flowChartProcess">
              <a:avLst/>
            </a:prstGeom>
            <a:solidFill>
              <a:schemeClr val="bg1"/>
            </a:solidFill>
            <a:ln w="222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solidFill>
                  <a:schemeClr val="bg2"/>
                </a:solidFill>
              </a:endParaRPr>
            </a:p>
          </p:txBody>
        </p:sp>
        <p:sp>
          <p:nvSpPr>
            <p:cNvPr id="290922" name="Oval 106">
              <a:extLst>
                <a:ext uri="{FF2B5EF4-FFF2-40B4-BE49-F238E27FC236}">
                  <a16:creationId xmlns:a16="http://schemas.microsoft.com/office/drawing/2014/main" id="{1907A08E-6B8D-B7B2-267A-3BE4E9B2F9AC}"/>
                </a:ext>
              </a:extLst>
            </p:cNvPr>
            <p:cNvSpPr>
              <a:spLocks noChangeArrowheads="1"/>
            </p:cNvSpPr>
            <p:nvPr/>
          </p:nvSpPr>
          <p:spPr bwMode="auto">
            <a:xfrm>
              <a:off x="4700" y="1396"/>
              <a:ext cx="48" cy="48"/>
            </a:xfrm>
            <a:prstGeom prst="ellipse">
              <a:avLst/>
            </a:prstGeom>
            <a:solidFill>
              <a:schemeClr val="tx1"/>
            </a:solidFill>
            <a:ln w="22225" algn="ctr">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90923" name="Freeform 107">
            <a:extLst>
              <a:ext uri="{FF2B5EF4-FFF2-40B4-BE49-F238E27FC236}">
                <a16:creationId xmlns:a16="http://schemas.microsoft.com/office/drawing/2014/main" id="{090C51F5-21D0-BBE2-A61E-8F26964B6B58}"/>
              </a:ext>
            </a:extLst>
          </p:cNvPr>
          <p:cNvSpPr>
            <a:spLocks/>
          </p:cNvSpPr>
          <p:nvPr/>
        </p:nvSpPr>
        <p:spPr bwMode="auto">
          <a:xfrm>
            <a:off x="3276600" y="2209800"/>
            <a:ext cx="1295400" cy="2590800"/>
          </a:xfrm>
          <a:custGeom>
            <a:avLst/>
            <a:gdLst>
              <a:gd name="T0" fmla="*/ 240 w 816"/>
              <a:gd name="T1" fmla="*/ 0 h 1584"/>
              <a:gd name="T2" fmla="*/ 0 w 816"/>
              <a:gd name="T3" fmla="*/ 0 h 1584"/>
              <a:gd name="T4" fmla="*/ 0 w 816"/>
              <a:gd name="T5" fmla="*/ 1584 h 1584"/>
              <a:gd name="T6" fmla="*/ 816 w 816"/>
              <a:gd name="T7" fmla="*/ 1584 h 1584"/>
              <a:gd name="T8" fmla="*/ 816 w 816"/>
              <a:gd name="T9" fmla="*/ 1344 h 1584"/>
            </a:gdLst>
            <a:ahLst/>
            <a:cxnLst>
              <a:cxn ang="0">
                <a:pos x="T0" y="T1"/>
              </a:cxn>
              <a:cxn ang="0">
                <a:pos x="T2" y="T3"/>
              </a:cxn>
              <a:cxn ang="0">
                <a:pos x="T4" y="T5"/>
              </a:cxn>
              <a:cxn ang="0">
                <a:pos x="T6" y="T7"/>
              </a:cxn>
              <a:cxn ang="0">
                <a:pos x="T8" y="T9"/>
              </a:cxn>
            </a:cxnLst>
            <a:rect l="0" t="0" r="r" b="b"/>
            <a:pathLst>
              <a:path w="816" h="1584">
                <a:moveTo>
                  <a:pt x="240" y="0"/>
                </a:moveTo>
                <a:lnTo>
                  <a:pt x="0" y="0"/>
                </a:lnTo>
                <a:lnTo>
                  <a:pt x="0" y="1584"/>
                </a:lnTo>
                <a:lnTo>
                  <a:pt x="816" y="1584"/>
                </a:lnTo>
                <a:lnTo>
                  <a:pt x="816" y="1344"/>
                </a:lnTo>
              </a:path>
            </a:pathLst>
          </a:custGeom>
          <a:noFill/>
          <a:ln w="22225" cap="flat" cmpd="sng">
            <a:solidFill>
              <a:srgbClr val="DE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90924" name="Group 108">
            <a:extLst>
              <a:ext uri="{FF2B5EF4-FFF2-40B4-BE49-F238E27FC236}">
                <a16:creationId xmlns:a16="http://schemas.microsoft.com/office/drawing/2014/main" id="{E164A2FC-C700-2C71-A61F-52B12B7A3CD1}"/>
              </a:ext>
            </a:extLst>
          </p:cNvPr>
          <p:cNvGrpSpPr>
            <a:grpSpLocks/>
          </p:cNvGrpSpPr>
          <p:nvPr/>
        </p:nvGrpSpPr>
        <p:grpSpPr bwMode="auto">
          <a:xfrm>
            <a:off x="4094164" y="1116014"/>
            <a:ext cx="4059237" cy="3913187"/>
            <a:chOff x="2278" y="192"/>
            <a:chExt cx="2544" cy="2592"/>
          </a:xfrm>
        </p:grpSpPr>
        <p:grpSp>
          <p:nvGrpSpPr>
            <p:cNvPr id="290925" name="Group 109">
              <a:extLst>
                <a:ext uri="{FF2B5EF4-FFF2-40B4-BE49-F238E27FC236}">
                  <a16:creationId xmlns:a16="http://schemas.microsoft.com/office/drawing/2014/main" id="{105F9F6F-6C90-41C7-5DA9-000677617088}"/>
                </a:ext>
              </a:extLst>
            </p:cNvPr>
            <p:cNvGrpSpPr>
              <a:grpSpLocks/>
            </p:cNvGrpSpPr>
            <p:nvPr/>
          </p:nvGrpSpPr>
          <p:grpSpPr bwMode="auto">
            <a:xfrm>
              <a:off x="3504" y="1414"/>
              <a:ext cx="100" cy="1370"/>
              <a:chOff x="3504" y="1414"/>
              <a:chExt cx="100" cy="1370"/>
            </a:xfrm>
          </p:grpSpPr>
          <p:sp>
            <p:nvSpPr>
              <p:cNvPr id="290926" name="Oval 110">
                <a:extLst>
                  <a:ext uri="{FF2B5EF4-FFF2-40B4-BE49-F238E27FC236}">
                    <a16:creationId xmlns:a16="http://schemas.microsoft.com/office/drawing/2014/main" id="{2710E7B4-620E-C670-1754-8C1B40AFE929}"/>
                  </a:ext>
                </a:extLst>
              </p:cNvPr>
              <p:cNvSpPr>
                <a:spLocks noChangeArrowheads="1"/>
              </p:cNvSpPr>
              <p:nvPr/>
            </p:nvSpPr>
            <p:spPr bwMode="auto">
              <a:xfrm>
                <a:off x="3508" y="2688"/>
                <a:ext cx="96" cy="96"/>
              </a:xfrm>
              <a:prstGeom prst="ellipse">
                <a:avLst/>
              </a:prstGeom>
              <a:solidFill>
                <a:schemeClr val="bg2"/>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solidFill>
                    <a:schemeClr val="bg2"/>
                  </a:solidFill>
                </a:endParaRPr>
              </a:p>
            </p:txBody>
          </p:sp>
          <p:sp>
            <p:nvSpPr>
              <p:cNvPr id="290927" name="Line 111">
                <a:extLst>
                  <a:ext uri="{FF2B5EF4-FFF2-40B4-BE49-F238E27FC236}">
                    <a16:creationId xmlns:a16="http://schemas.microsoft.com/office/drawing/2014/main" id="{1FD3B257-E371-C510-5B87-C4C914E56887}"/>
                  </a:ext>
                </a:extLst>
              </p:cNvPr>
              <p:cNvSpPr>
                <a:spLocks noChangeShapeType="1"/>
              </p:cNvSpPr>
              <p:nvPr/>
            </p:nvSpPr>
            <p:spPr bwMode="auto">
              <a:xfrm>
                <a:off x="3552" y="1414"/>
                <a:ext cx="0" cy="1296"/>
              </a:xfrm>
              <a:prstGeom prst="line">
                <a:avLst/>
              </a:prstGeom>
              <a:noFill/>
              <a:ln w="222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0928" name="AutoShape 112">
                <a:extLst>
                  <a:ext uri="{FF2B5EF4-FFF2-40B4-BE49-F238E27FC236}">
                    <a16:creationId xmlns:a16="http://schemas.microsoft.com/office/drawing/2014/main" id="{F2907A64-2579-8CF0-36C4-563B685D8377}"/>
                  </a:ext>
                </a:extLst>
              </p:cNvPr>
              <p:cNvSpPr>
                <a:spLocks noChangeArrowheads="1"/>
              </p:cNvSpPr>
              <p:nvPr/>
            </p:nvSpPr>
            <p:spPr bwMode="auto">
              <a:xfrm>
                <a:off x="3504" y="2112"/>
                <a:ext cx="96" cy="240"/>
              </a:xfrm>
              <a:prstGeom prst="flowChartProcess">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90929" name="Oval 113">
              <a:extLst>
                <a:ext uri="{FF2B5EF4-FFF2-40B4-BE49-F238E27FC236}">
                  <a16:creationId xmlns:a16="http://schemas.microsoft.com/office/drawing/2014/main" id="{4DA47C8D-4FA1-375C-AC47-3F4169EF08A9}"/>
                </a:ext>
              </a:extLst>
            </p:cNvPr>
            <p:cNvSpPr>
              <a:spLocks noChangeArrowheads="1"/>
            </p:cNvSpPr>
            <p:nvPr/>
          </p:nvSpPr>
          <p:spPr bwMode="auto">
            <a:xfrm>
              <a:off x="2278" y="192"/>
              <a:ext cx="2544" cy="254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90930" name="Freeform 114">
            <a:extLst>
              <a:ext uri="{FF2B5EF4-FFF2-40B4-BE49-F238E27FC236}">
                <a16:creationId xmlns:a16="http://schemas.microsoft.com/office/drawing/2014/main" id="{BE319267-0648-39F6-BC06-19B0B752F4A6}"/>
              </a:ext>
            </a:extLst>
          </p:cNvPr>
          <p:cNvSpPr>
            <a:spLocks/>
          </p:cNvSpPr>
          <p:nvPr/>
        </p:nvSpPr>
        <p:spPr bwMode="auto">
          <a:xfrm>
            <a:off x="5638800" y="2971800"/>
            <a:ext cx="381000" cy="1066800"/>
          </a:xfrm>
          <a:custGeom>
            <a:avLst/>
            <a:gdLst>
              <a:gd name="T0" fmla="*/ 240 w 240"/>
              <a:gd name="T1" fmla="*/ 0 h 672"/>
              <a:gd name="T2" fmla="*/ 0 w 240"/>
              <a:gd name="T3" fmla="*/ 0 h 672"/>
              <a:gd name="T4" fmla="*/ 0 w 240"/>
              <a:gd name="T5" fmla="*/ 672 h 672"/>
            </a:gdLst>
            <a:ahLst/>
            <a:cxnLst>
              <a:cxn ang="0">
                <a:pos x="T0" y="T1"/>
              </a:cxn>
              <a:cxn ang="0">
                <a:pos x="T2" y="T3"/>
              </a:cxn>
              <a:cxn ang="0">
                <a:pos x="T4" y="T5"/>
              </a:cxn>
            </a:cxnLst>
            <a:rect l="0" t="0" r="r" b="b"/>
            <a:pathLst>
              <a:path w="240" h="672">
                <a:moveTo>
                  <a:pt x="240" y="0"/>
                </a:moveTo>
                <a:lnTo>
                  <a:pt x="0" y="0"/>
                </a:lnTo>
                <a:lnTo>
                  <a:pt x="0" y="672"/>
                </a:lnTo>
              </a:path>
            </a:pathLst>
          </a:custGeom>
          <a:noFill/>
          <a:ln w="22225" cap="flat" cmpd="sng">
            <a:solidFill>
              <a:srgbClr val="DE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0931" name="Text Box 115">
            <a:extLst>
              <a:ext uri="{FF2B5EF4-FFF2-40B4-BE49-F238E27FC236}">
                <a16:creationId xmlns:a16="http://schemas.microsoft.com/office/drawing/2014/main" id="{4247BFD9-3C6B-20F2-9D67-C861106CEEAC}"/>
              </a:ext>
            </a:extLst>
          </p:cNvPr>
          <p:cNvSpPr txBox="1">
            <a:spLocks noChangeArrowheads="1"/>
          </p:cNvSpPr>
          <p:nvPr/>
        </p:nvSpPr>
        <p:spPr bwMode="auto">
          <a:xfrm>
            <a:off x="4267200" y="457200"/>
            <a:ext cx="350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rgbClr val="FF0000"/>
                </a:solidFill>
                <a:latin typeface="Times New Roman" panose="02020603050405020304" pitchFamily="18" charset="0"/>
              </a:rPr>
              <a:t>Chuông điện</a:t>
            </a:r>
          </a:p>
        </p:txBody>
      </p:sp>
      <p:sp>
        <p:nvSpPr>
          <p:cNvPr id="290932" name="Text Box 116">
            <a:extLst>
              <a:ext uri="{FF2B5EF4-FFF2-40B4-BE49-F238E27FC236}">
                <a16:creationId xmlns:a16="http://schemas.microsoft.com/office/drawing/2014/main" id="{BB363817-6FD3-CD3F-0CCC-3FF02B573B52}"/>
              </a:ext>
            </a:extLst>
          </p:cNvPr>
          <p:cNvSpPr txBox="1">
            <a:spLocks noChangeArrowheads="1"/>
          </p:cNvSpPr>
          <p:nvPr/>
        </p:nvSpPr>
        <p:spPr bwMode="auto">
          <a:xfrm>
            <a:off x="6324600" y="2438401"/>
            <a:ext cx="109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Times New Roman" panose="02020603050405020304" pitchFamily="18" charset="0"/>
              </a:rPr>
              <a:t>Chốt kẹp</a:t>
            </a:r>
          </a:p>
        </p:txBody>
      </p:sp>
      <p:sp>
        <p:nvSpPr>
          <p:cNvPr id="290933" name="Line 117">
            <a:extLst>
              <a:ext uri="{FF2B5EF4-FFF2-40B4-BE49-F238E27FC236}">
                <a16:creationId xmlns:a16="http://schemas.microsoft.com/office/drawing/2014/main" id="{F4F63F4C-F943-D17D-41BF-D5393531401B}"/>
              </a:ext>
            </a:extLst>
          </p:cNvPr>
          <p:cNvSpPr>
            <a:spLocks noChangeShapeType="1"/>
          </p:cNvSpPr>
          <p:nvPr/>
        </p:nvSpPr>
        <p:spPr bwMode="auto">
          <a:xfrm flipH="1">
            <a:off x="6248400" y="27432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34" name="Text Box 118">
            <a:extLst>
              <a:ext uri="{FF2B5EF4-FFF2-40B4-BE49-F238E27FC236}">
                <a16:creationId xmlns:a16="http://schemas.microsoft.com/office/drawing/2014/main" id="{5AF41A19-8BAC-B363-8A7C-6AA6E66DD1D4}"/>
              </a:ext>
            </a:extLst>
          </p:cNvPr>
          <p:cNvSpPr txBox="1">
            <a:spLocks noChangeArrowheads="1"/>
          </p:cNvSpPr>
          <p:nvPr/>
        </p:nvSpPr>
        <p:spPr bwMode="auto">
          <a:xfrm>
            <a:off x="7772400" y="28956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Times New Roman" panose="02020603050405020304" pitchFamily="18" charset="0"/>
              </a:rPr>
              <a:t>Lá thép đàn hồi</a:t>
            </a:r>
          </a:p>
        </p:txBody>
      </p:sp>
      <p:sp>
        <p:nvSpPr>
          <p:cNvPr id="290935" name="Line 119">
            <a:extLst>
              <a:ext uri="{FF2B5EF4-FFF2-40B4-BE49-F238E27FC236}">
                <a16:creationId xmlns:a16="http://schemas.microsoft.com/office/drawing/2014/main" id="{B1A0C581-24A9-F970-3FAB-7422FE5E8C57}"/>
              </a:ext>
            </a:extLst>
          </p:cNvPr>
          <p:cNvSpPr>
            <a:spLocks noChangeShapeType="1"/>
          </p:cNvSpPr>
          <p:nvPr/>
        </p:nvSpPr>
        <p:spPr bwMode="auto">
          <a:xfrm flipH="1">
            <a:off x="6172200" y="3200400"/>
            <a:ext cx="1600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36" name="Text Box 120">
            <a:extLst>
              <a:ext uri="{FF2B5EF4-FFF2-40B4-BE49-F238E27FC236}">
                <a16:creationId xmlns:a16="http://schemas.microsoft.com/office/drawing/2014/main" id="{1C2CB534-1C3F-C758-83DC-AA1184D5AF52}"/>
              </a:ext>
            </a:extLst>
          </p:cNvPr>
          <p:cNvSpPr txBox="1">
            <a:spLocks noChangeArrowheads="1"/>
          </p:cNvSpPr>
          <p:nvPr/>
        </p:nvSpPr>
        <p:spPr bwMode="auto">
          <a:xfrm>
            <a:off x="6172200" y="35052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Times New Roman" panose="02020603050405020304" pitchFamily="18" charset="0"/>
              </a:rPr>
              <a:t>Miếng sắt</a:t>
            </a:r>
          </a:p>
        </p:txBody>
      </p:sp>
      <p:sp>
        <p:nvSpPr>
          <p:cNvPr id="290937" name="Line 121">
            <a:extLst>
              <a:ext uri="{FF2B5EF4-FFF2-40B4-BE49-F238E27FC236}">
                <a16:creationId xmlns:a16="http://schemas.microsoft.com/office/drawing/2014/main" id="{ED8C247A-106C-77FB-EF5B-DC419A1791D2}"/>
              </a:ext>
            </a:extLst>
          </p:cNvPr>
          <p:cNvSpPr>
            <a:spLocks noChangeShapeType="1"/>
          </p:cNvSpPr>
          <p:nvPr/>
        </p:nvSpPr>
        <p:spPr bwMode="auto">
          <a:xfrm flipH="1">
            <a:off x="6172200" y="38100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38" name="Text Box 122">
            <a:extLst>
              <a:ext uri="{FF2B5EF4-FFF2-40B4-BE49-F238E27FC236}">
                <a16:creationId xmlns:a16="http://schemas.microsoft.com/office/drawing/2014/main" id="{DCD33044-5FF2-98DB-57DE-DE7430C76382}"/>
              </a:ext>
            </a:extLst>
          </p:cNvPr>
          <p:cNvSpPr txBox="1">
            <a:spLocks noChangeArrowheads="1"/>
          </p:cNvSpPr>
          <p:nvPr/>
        </p:nvSpPr>
        <p:spPr bwMode="auto">
          <a:xfrm>
            <a:off x="6477000" y="4419601"/>
            <a:ext cx="124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Times New Roman" panose="02020603050405020304" pitchFamily="18" charset="0"/>
              </a:rPr>
              <a:t>Tiếp điểm</a:t>
            </a:r>
          </a:p>
        </p:txBody>
      </p:sp>
      <p:sp>
        <p:nvSpPr>
          <p:cNvPr id="290939" name="Text Box 123">
            <a:extLst>
              <a:ext uri="{FF2B5EF4-FFF2-40B4-BE49-F238E27FC236}">
                <a16:creationId xmlns:a16="http://schemas.microsoft.com/office/drawing/2014/main" id="{95634CE3-B2C2-488F-6752-82916BDBD5F5}"/>
              </a:ext>
            </a:extLst>
          </p:cNvPr>
          <p:cNvSpPr txBox="1">
            <a:spLocks noChangeArrowheads="1"/>
          </p:cNvSpPr>
          <p:nvPr/>
        </p:nvSpPr>
        <p:spPr bwMode="auto">
          <a:xfrm>
            <a:off x="7391400" y="4800601"/>
            <a:ext cx="170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Times New Roman" panose="02020603050405020304" pitchFamily="18" charset="0"/>
              </a:rPr>
              <a:t>Đầu gõ chuông</a:t>
            </a:r>
          </a:p>
        </p:txBody>
      </p:sp>
      <p:sp>
        <p:nvSpPr>
          <p:cNvPr id="290940" name="Line 124">
            <a:extLst>
              <a:ext uri="{FF2B5EF4-FFF2-40B4-BE49-F238E27FC236}">
                <a16:creationId xmlns:a16="http://schemas.microsoft.com/office/drawing/2014/main" id="{72FE054B-19C8-5748-E62E-0097DA642D3F}"/>
              </a:ext>
            </a:extLst>
          </p:cNvPr>
          <p:cNvSpPr>
            <a:spLocks noChangeShapeType="1"/>
          </p:cNvSpPr>
          <p:nvPr/>
        </p:nvSpPr>
        <p:spPr bwMode="auto">
          <a:xfrm flipH="1" flipV="1">
            <a:off x="6172200" y="4953000"/>
            <a:ext cx="1295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41" name="Line 125">
            <a:extLst>
              <a:ext uri="{FF2B5EF4-FFF2-40B4-BE49-F238E27FC236}">
                <a16:creationId xmlns:a16="http://schemas.microsoft.com/office/drawing/2014/main" id="{47D3E656-D836-0443-96DA-A93422919E9A}"/>
              </a:ext>
            </a:extLst>
          </p:cNvPr>
          <p:cNvSpPr>
            <a:spLocks noChangeShapeType="1"/>
          </p:cNvSpPr>
          <p:nvPr/>
        </p:nvSpPr>
        <p:spPr bwMode="auto">
          <a:xfrm>
            <a:off x="6324600" y="38100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0942" name="Line 126">
            <a:extLst>
              <a:ext uri="{FF2B5EF4-FFF2-40B4-BE49-F238E27FC236}">
                <a16:creationId xmlns:a16="http://schemas.microsoft.com/office/drawing/2014/main" id="{F557AA53-0197-E07A-9F09-B2F25E306A99}"/>
              </a:ext>
            </a:extLst>
          </p:cNvPr>
          <p:cNvSpPr>
            <a:spLocks noChangeShapeType="1"/>
          </p:cNvSpPr>
          <p:nvPr/>
        </p:nvSpPr>
        <p:spPr bwMode="auto">
          <a:xfrm>
            <a:off x="6477000" y="2743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0943" name="Line 127">
            <a:extLst>
              <a:ext uri="{FF2B5EF4-FFF2-40B4-BE49-F238E27FC236}">
                <a16:creationId xmlns:a16="http://schemas.microsoft.com/office/drawing/2014/main" id="{C2DF19A4-516B-85EA-E4E3-10D101A03A64}"/>
              </a:ext>
            </a:extLst>
          </p:cNvPr>
          <p:cNvSpPr>
            <a:spLocks noChangeShapeType="1"/>
          </p:cNvSpPr>
          <p:nvPr/>
        </p:nvSpPr>
        <p:spPr bwMode="auto">
          <a:xfrm>
            <a:off x="7772400" y="32004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0944" name="Line 128">
            <a:extLst>
              <a:ext uri="{FF2B5EF4-FFF2-40B4-BE49-F238E27FC236}">
                <a16:creationId xmlns:a16="http://schemas.microsoft.com/office/drawing/2014/main" id="{0A5D8FD9-AD25-0856-3CF5-AA69B2D6EF54}"/>
              </a:ext>
            </a:extLst>
          </p:cNvPr>
          <p:cNvSpPr>
            <a:spLocks noChangeShapeType="1"/>
          </p:cNvSpPr>
          <p:nvPr/>
        </p:nvSpPr>
        <p:spPr bwMode="auto">
          <a:xfrm flipH="1" flipV="1">
            <a:off x="6248400" y="42672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45" name="Line 129">
            <a:extLst>
              <a:ext uri="{FF2B5EF4-FFF2-40B4-BE49-F238E27FC236}">
                <a16:creationId xmlns:a16="http://schemas.microsoft.com/office/drawing/2014/main" id="{FAF1613D-D90B-E7FC-1D08-317E997401B3}"/>
              </a:ext>
            </a:extLst>
          </p:cNvPr>
          <p:cNvSpPr>
            <a:spLocks noChangeShapeType="1"/>
          </p:cNvSpPr>
          <p:nvPr/>
        </p:nvSpPr>
        <p:spPr bwMode="auto">
          <a:xfrm>
            <a:off x="6553200" y="4724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0946" name="Line 130">
            <a:extLst>
              <a:ext uri="{FF2B5EF4-FFF2-40B4-BE49-F238E27FC236}">
                <a16:creationId xmlns:a16="http://schemas.microsoft.com/office/drawing/2014/main" id="{B6426307-C59B-057D-DCC7-E055AA6A7A7A}"/>
              </a:ext>
            </a:extLst>
          </p:cNvPr>
          <p:cNvSpPr>
            <a:spLocks noChangeShapeType="1"/>
          </p:cNvSpPr>
          <p:nvPr/>
        </p:nvSpPr>
        <p:spPr bwMode="auto">
          <a:xfrm>
            <a:off x="7467600" y="5105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0947" name="Text Box 131">
            <a:extLst>
              <a:ext uri="{FF2B5EF4-FFF2-40B4-BE49-F238E27FC236}">
                <a16:creationId xmlns:a16="http://schemas.microsoft.com/office/drawing/2014/main" id="{8C1A2769-73CC-3D01-3BCC-D038F850D8AD}"/>
              </a:ext>
            </a:extLst>
          </p:cNvPr>
          <p:cNvSpPr txBox="1">
            <a:spLocks noChangeArrowheads="1"/>
          </p:cNvSpPr>
          <p:nvPr/>
        </p:nvSpPr>
        <p:spPr bwMode="auto">
          <a:xfrm>
            <a:off x="4953000" y="51054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solidFill>
                  <a:srgbClr val="0000CC"/>
                </a:solidFill>
                <a:latin typeface="Times New Roman" panose="02020603050405020304" pitchFamily="18" charset="0"/>
              </a:rPr>
              <a:t>Chuông</a:t>
            </a:r>
          </a:p>
        </p:txBody>
      </p:sp>
      <p:sp>
        <p:nvSpPr>
          <p:cNvPr id="290948" name="Line 132">
            <a:extLst>
              <a:ext uri="{FF2B5EF4-FFF2-40B4-BE49-F238E27FC236}">
                <a16:creationId xmlns:a16="http://schemas.microsoft.com/office/drawing/2014/main" id="{7AAD843D-A956-759A-297B-0D5A7F1A28BC}"/>
              </a:ext>
            </a:extLst>
          </p:cNvPr>
          <p:cNvSpPr>
            <a:spLocks noChangeShapeType="1"/>
          </p:cNvSpPr>
          <p:nvPr/>
        </p:nvSpPr>
        <p:spPr bwMode="auto">
          <a:xfrm>
            <a:off x="3276600" y="3124200"/>
            <a:ext cx="0" cy="4572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49" name="Line 133">
            <a:extLst>
              <a:ext uri="{FF2B5EF4-FFF2-40B4-BE49-F238E27FC236}">
                <a16:creationId xmlns:a16="http://schemas.microsoft.com/office/drawing/2014/main" id="{28BEBC4E-970E-ED38-4657-F67CE5627591}"/>
              </a:ext>
            </a:extLst>
          </p:cNvPr>
          <p:cNvSpPr>
            <a:spLocks noChangeShapeType="1"/>
          </p:cNvSpPr>
          <p:nvPr/>
        </p:nvSpPr>
        <p:spPr bwMode="auto">
          <a:xfrm flipV="1">
            <a:off x="7467600" y="2743200"/>
            <a:ext cx="0" cy="45720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1000" fill="hold"/>
                                        <p:tgtEl>
                                          <p:spTgt spid="29091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nodeType="afterGroup">
                            <p:stCondLst>
                              <p:cond delay="1000"/>
                            </p:stCondLst>
                            <p:childTnLst>
                              <p:par>
                                <p:cTn id="8" presetID="8" presetClass="emph" presetSubtype="0" repeatCount="indefinite" autoRev="1" fill="hold" nodeType="afterEffect">
                                  <p:stCondLst>
                                    <p:cond delay="0"/>
                                  </p:stCondLst>
                                  <p:childTnLst>
                                    <p:animRot by="600000">
                                      <p:cBhvr>
                                        <p:cTn id="9" dur="100" fill="hold"/>
                                        <p:tgtEl>
                                          <p:spTgt spid="290924"/>
                                        </p:tgtEl>
                                        <p:attrNameLst>
                                          <p:attrName>r</p:attrName>
                                        </p:attrNameLst>
                                      </p:cBhvr>
                                    </p:animRot>
                                  </p:childTnLst>
                                </p:cTn>
                              </p:par>
                              <p:par>
                                <p:cTn id="10" presetID="1" presetClass="mediacall" presetSubtype="0" fill="hold" nodeType="withEffect">
                                  <p:stCondLst>
                                    <p:cond delay="0"/>
                                  </p:stCondLst>
                                  <p:childTnLst>
                                    <p:cmd type="call" cmd="playFrom(0.0)">
                                      <p:cBhvr>
                                        <p:cTn id="11" dur="1" fill="hold"/>
                                        <p:tgtEl>
                                          <p:spTgt spid="290818"/>
                                        </p:tgtEl>
                                      </p:cBhvr>
                                    </p:cmd>
                                  </p:childTnLst>
                                </p:cTn>
                              </p:par>
                              <p:par>
                                <p:cTn id="12" presetID="3" presetClass="entr" presetSubtype="10" repeatCount="indefinite" fill="hold" nodeType="withEffect">
                                  <p:stCondLst>
                                    <p:cond delay="0"/>
                                  </p:stCondLst>
                                  <p:childTnLst>
                                    <p:set>
                                      <p:cBhvr>
                                        <p:cTn id="13" dur="1" fill="hold">
                                          <p:stCondLst>
                                            <p:cond delay="0"/>
                                          </p:stCondLst>
                                        </p:cTn>
                                        <p:tgtEl>
                                          <p:spTgt spid="290948"/>
                                        </p:tgtEl>
                                        <p:attrNameLst>
                                          <p:attrName>style.visibility</p:attrName>
                                        </p:attrNameLst>
                                      </p:cBhvr>
                                      <p:to>
                                        <p:strVal val="visible"/>
                                      </p:to>
                                    </p:set>
                                    <p:animEffect transition="in" filter="blinds(horizontal)">
                                      <p:cBhvr>
                                        <p:cTn id="14" dur="500"/>
                                        <p:tgtEl>
                                          <p:spTgt spid="290948"/>
                                        </p:tgtEl>
                                      </p:cBhvr>
                                    </p:animEffect>
                                  </p:childTnLst>
                                </p:cTn>
                              </p:par>
                              <p:par>
                                <p:cTn id="15" presetID="3" presetClass="entr" presetSubtype="10" repeatCount="indefinite" fill="hold" nodeType="withEffect">
                                  <p:stCondLst>
                                    <p:cond delay="0"/>
                                  </p:stCondLst>
                                  <p:childTnLst>
                                    <p:set>
                                      <p:cBhvr>
                                        <p:cTn id="16" dur="1" fill="hold">
                                          <p:stCondLst>
                                            <p:cond delay="0"/>
                                          </p:stCondLst>
                                        </p:cTn>
                                        <p:tgtEl>
                                          <p:spTgt spid="290949"/>
                                        </p:tgtEl>
                                        <p:attrNameLst>
                                          <p:attrName>style.visibility</p:attrName>
                                        </p:attrNameLst>
                                      </p:cBhvr>
                                      <p:to>
                                        <p:strVal val="visible"/>
                                      </p:to>
                                    </p:set>
                                    <p:animEffect transition="in" filter="blinds(horizontal)">
                                      <p:cBhvr>
                                        <p:cTn id="17" dur="500"/>
                                        <p:tgtEl>
                                          <p:spTgt spid="2909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78000">
                <p:cTn id="18" repeatCount="indefinite" fill="hold" display="0">
                  <p:stCondLst>
                    <p:cond delay="indefinite"/>
                  </p:stCondLst>
                  <p:endCondLst>
                    <p:cond evt="onPrev" delay="0">
                      <p:tgtEl>
                        <p:sldTgt/>
                      </p:tgtEl>
                    </p:cond>
                    <p:cond evt="onStopAudio" delay="0">
                      <p:tgtEl>
                        <p:sldTgt/>
                      </p:tgtEl>
                    </p:cond>
                  </p:endCondLst>
                </p:cTn>
                <p:tgtEl>
                  <p:spTgt spid="29081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ED69A-C04E-C84E-7164-9CAC8F678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C64F9CE-5C15-B778-B7F6-1BC18BE736E2}"/>
              </a:ext>
            </a:extLst>
          </p:cNvPr>
          <p:cNvSpPr txBox="1"/>
          <p:nvPr/>
        </p:nvSpPr>
        <p:spPr>
          <a:xfrm>
            <a:off x="3339548" y="662608"/>
            <a:ext cx="4996070" cy="1015663"/>
          </a:xfrm>
          <a:prstGeom prst="rect">
            <a:avLst/>
          </a:prstGeom>
          <a:noFill/>
        </p:spPr>
        <p:txBody>
          <a:bodyPr wrap="square" rtlCol="0">
            <a:spAutoFit/>
          </a:bodyPr>
          <a:lstStyle/>
          <a:p>
            <a:pPr algn="ctr"/>
            <a:r>
              <a:rPr lang="en-US" sz="6000">
                <a:solidFill>
                  <a:schemeClr val="bg1"/>
                </a:solidFill>
                <a:latin typeface="Times New Roman" panose="02020603050405020304" pitchFamily="18" charset="0"/>
                <a:cs typeface="Times New Roman" panose="02020603050405020304" pitchFamily="18" charset="0"/>
              </a:rPr>
              <a:t>VẬN DỤNG </a:t>
            </a:r>
          </a:p>
        </p:txBody>
      </p:sp>
      <p:sp>
        <p:nvSpPr>
          <p:cNvPr id="6" name="TextBox 5">
            <a:extLst>
              <a:ext uri="{FF2B5EF4-FFF2-40B4-BE49-F238E27FC236}">
                <a16:creationId xmlns:a16="http://schemas.microsoft.com/office/drawing/2014/main" id="{56E3C41D-AB8F-E2F5-DD9A-B6427113EFE7}"/>
              </a:ext>
            </a:extLst>
          </p:cNvPr>
          <p:cNvSpPr txBox="1"/>
          <p:nvPr/>
        </p:nvSpPr>
        <p:spPr>
          <a:xfrm>
            <a:off x="1384853" y="2329143"/>
            <a:ext cx="9826486" cy="1323439"/>
          </a:xfrm>
          <a:prstGeom prst="rect">
            <a:avLst/>
          </a:prstGeom>
          <a:noFill/>
        </p:spPr>
        <p:txBody>
          <a:bodyPr wrap="square">
            <a:spAutoFit/>
          </a:bodyPr>
          <a:lstStyle/>
          <a:p>
            <a:pPr marR="162560"/>
            <a:r>
              <a:rPr lang="en-US" sz="4000">
                <a:solidFill>
                  <a:schemeClr val="bg1"/>
                </a:solidFill>
                <a:latin typeface="Times New Roman" panose="02020603050405020304" pitchFamily="18" charset="0"/>
                <a:ea typeface="Times New Roman" panose="02020603050405020304" pitchFamily="18" charset="0"/>
              </a:rPr>
              <a:t>H</a:t>
            </a:r>
            <a:r>
              <a:rPr lang="en-US" sz="4000">
                <a:solidFill>
                  <a:schemeClr val="bg1"/>
                </a:solidFill>
                <a:effectLst/>
                <a:latin typeface="Times New Roman" panose="02020603050405020304" pitchFamily="18" charset="0"/>
                <a:ea typeface="Times New Roman" panose="02020603050405020304" pitchFamily="18" charset="0"/>
              </a:rPr>
              <a:t>ãy chế tạo một nam châm điện và một la bàn đơn giản từ vật liệu tái chế.</a:t>
            </a:r>
            <a:endParaRPr lang="en-US" sz="32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16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2F2FE8-DE34-E2FE-DF42-6A21F65FA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AB1868-197B-7BD1-3E94-ED9B4799A7B9}"/>
              </a:ext>
            </a:extLst>
          </p:cNvPr>
          <p:cNvSpPr/>
          <p:nvPr/>
        </p:nvSpPr>
        <p:spPr>
          <a:xfrm>
            <a:off x="225288" y="172278"/>
            <a:ext cx="7063408" cy="26504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TRÒ CHƠI </a:t>
            </a:r>
          </a:p>
          <a:p>
            <a:pPr algn="ctr"/>
            <a:r>
              <a:rPr lang="en-US" sz="6000">
                <a:latin typeface="Times New Roman" panose="02020603050405020304" pitchFamily="18" charset="0"/>
                <a:cs typeface="Times New Roman" panose="02020603050405020304" pitchFamily="18" charset="0"/>
              </a:rPr>
              <a:t>AI LÊN CAO HƠN</a:t>
            </a:r>
          </a:p>
        </p:txBody>
      </p:sp>
      <p:sp>
        <p:nvSpPr>
          <p:cNvPr id="7" name="Rectangle 6">
            <a:extLst>
              <a:ext uri="{FF2B5EF4-FFF2-40B4-BE49-F238E27FC236}">
                <a16:creationId xmlns:a16="http://schemas.microsoft.com/office/drawing/2014/main" id="{0DC7482B-884B-EBCE-5CF4-6C8497D1CD06}"/>
              </a:ext>
            </a:extLst>
          </p:cNvPr>
          <p:cNvSpPr/>
          <p:nvPr/>
        </p:nvSpPr>
        <p:spPr>
          <a:xfrm>
            <a:off x="4094922" y="3909391"/>
            <a:ext cx="7977808" cy="277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LUẬT CHƠI</a:t>
            </a:r>
          </a:p>
          <a:p>
            <a:pPr marL="285750" indent="-285750">
              <a:buFontTx/>
              <a:buChar char="-"/>
            </a:pPr>
            <a:r>
              <a:rPr lang="en-US" sz="2400">
                <a:latin typeface="Times New Roman" panose="02020603050405020304" pitchFamily="18" charset="0"/>
                <a:cs typeface="Times New Roman" panose="02020603050405020304" pitchFamily="18" charset="0"/>
              </a:rPr>
              <a:t>Chia lớp thành 2 đội: Đội thỏ - Đội hổ</a:t>
            </a:r>
          </a:p>
          <a:p>
            <a:pPr marL="285750" indent="-285750">
              <a:buFontTx/>
              <a:buChar char="-"/>
            </a:pPr>
            <a:r>
              <a:rPr lang="en-US" sz="2400">
                <a:latin typeface="Times New Roman" panose="02020603050405020304" pitchFamily="18" charset="0"/>
                <a:cs typeface="Times New Roman" panose="02020603050405020304" pitchFamily="18" charset="0"/>
              </a:rPr>
              <a:t>2 đội bốc thăm thứ tự chơi </a:t>
            </a:r>
          </a:p>
          <a:p>
            <a:pPr marL="285750" indent="-285750">
              <a:buFontTx/>
              <a:buChar char="-"/>
            </a:pPr>
            <a:r>
              <a:rPr lang="en-US" sz="2400">
                <a:latin typeface="Times New Roman" panose="02020603050405020304" pitchFamily="18" charset="0"/>
                <a:cs typeface="Times New Roman" panose="02020603050405020304" pitchFamily="18" charset="0"/>
              </a:rPr>
              <a:t>Đội nào trả lời sai sẽ đứng yên va nhường quyền trả lời cho đội còn lại.</a:t>
            </a:r>
          </a:p>
          <a:p>
            <a:pPr marL="285750" indent="-285750">
              <a:buFontTx/>
              <a:buChar char="-"/>
            </a:pPr>
            <a:r>
              <a:rPr lang="en-US" sz="2400">
                <a:latin typeface="Times New Roman" panose="02020603050405020304" pitchFamily="18" charset="0"/>
                <a:cs typeface="Times New Roman" panose="02020603050405020304" pitchFamily="18" charset="0"/>
              </a:rPr>
              <a:t>Trả lời đúng sẽ được tiến lên một bậc</a:t>
            </a:r>
          </a:p>
        </p:txBody>
      </p:sp>
    </p:spTree>
    <p:extLst>
      <p:ext uri="{BB962C8B-B14F-4D97-AF65-F5344CB8AC3E}">
        <p14:creationId xmlns:p14="http://schemas.microsoft.com/office/powerpoint/2010/main" val="25645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0522" y="3920588"/>
            <a:ext cx="2453794"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624776" y="5756156"/>
            <a:ext cx="2465626" cy="1101844"/>
          </a:xfrm>
          <a:prstGeom prst="rect">
            <a:avLst/>
          </a:prstGeom>
        </p:spPr>
      </p:pic>
      <p:pic>
        <p:nvPicPr>
          <p:cNvPr id="53" name="Picture 5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13399" y="4929242"/>
            <a:ext cx="2025027" cy="978021"/>
          </a:xfrm>
          <a:prstGeom prst="rect">
            <a:avLst/>
          </a:prstGeom>
        </p:spPr>
      </p:pic>
      <p:pic>
        <p:nvPicPr>
          <p:cNvPr id="57" name="Picture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1995" y="5885984"/>
            <a:ext cx="2219027" cy="972016"/>
          </a:xfrm>
          <a:prstGeom prst="rect">
            <a:avLst/>
          </a:prstGeom>
        </p:spPr>
      </p:pic>
      <p:pic>
        <p:nvPicPr>
          <p:cNvPr id="25" name="Picture 2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sp>
        <p:nvSpPr>
          <p:cNvPr id="42" name="Oval 41">
            <a:hlinkClick r:id="rId23"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03896" y="4921561"/>
            <a:ext cx="1307567" cy="1533985"/>
          </a:xfrm>
          <a:prstGeom prst="rect">
            <a:avLst/>
          </a:prstGeom>
        </p:spPr>
      </p:pic>
      <p:sp>
        <p:nvSpPr>
          <p:cNvPr id="66" name="Oval 65">
            <a:hlinkClick r:id="rId25"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6"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27"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Oval 68">
            <a:hlinkClick r:id="rId28" action="ppaction://hlinksldjump"/>
          </p:cNvPr>
          <p:cNvSpPr/>
          <p:nvPr/>
        </p:nvSpPr>
        <p:spPr>
          <a:xfrm>
            <a:off x="110972" y="39997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6976801" y="103257"/>
            <a:ext cx="4575291"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a:t>
            </a:r>
            <a:r>
              <a:rPr lang="en-US" sz="2800" b="1">
                <a:ln w="6600">
                  <a:solidFill>
                    <a:schemeClr val="accent2"/>
                  </a:solidFill>
                  <a:prstDash val="solid"/>
                </a:ln>
                <a:solidFill>
                  <a:srgbClr val="FFFFFF"/>
                </a:solidFill>
                <a:effectLst>
                  <a:outerShdw dist="38100" dir="2700000" algn="tl" rotWithShape="0">
                    <a:schemeClr val="accent2"/>
                  </a:outerShdw>
                </a:effectLst>
              </a:rPr>
              <a:t>BẠN HỔ</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9"/>
          <a:stretch>
            <a:fillRect/>
          </a:stretch>
        </p:blipFill>
        <p:spPr>
          <a:xfrm>
            <a:off x="12350788" y="186613"/>
            <a:ext cx="609600" cy="609600"/>
          </a:xfrm>
          <a:prstGeom prst="rect">
            <a:avLst/>
          </a:prstGeom>
        </p:spPr>
      </p:pic>
      <p:sp>
        <p:nvSpPr>
          <p:cNvPr id="7" name="Rectangle 6"/>
          <p:cNvSpPr/>
          <p:nvPr/>
        </p:nvSpPr>
        <p:spPr>
          <a:xfrm>
            <a:off x="868605" y="2302672"/>
            <a:ext cx="10454790" cy="137906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68259" y="2416858"/>
            <a:ext cx="10655482" cy="1569660"/>
          </a:xfrm>
          <a:prstGeom prst="rect">
            <a:avLst/>
          </a:prstGeom>
          <a:noFill/>
        </p:spPr>
        <p:txBody>
          <a:bodyPr wrap="none" lIns="91440" tIns="45720" rIns="91440" bIns="4572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AI LÊN CAO HƠN</a:t>
            </a:r>
          </a:p>
        </p:txBody>
      </p:sp>
      <p:sp>
        <p:nvSpPr>
          <p:cNvPr id="3" name="Arrow: Right 2">
            <a:hlinkClick r:id="rId30" action="ppaction://hlinksldjump"/>
            <a:extLst>
              <a:ext uri="{FF2B5EF4-FFF2-40B4-BE49-F238E27FC236}">
                <a16:creationId xmlns:a16="http://schemas.microsoft.com/office/drawing/2014/main" id="{D3811C1D-FE08-70F4-DD4F-332AFA35C91A}"/>
              </a:ext>
            </a:extLst>
          </p:cNvPr>
          <p:cNvSpPr/>
          <p:nvPr/>
        </p:nvSpPr>
        <p:spPr>
          <a:xfrm>
            <a:off x="11552092" y="6371992"/>
            <a:ext cx="464488" cy="449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0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40" dur="500" fill="hold"/>
                                        <p:tgtEl>
                                          <p:spTgt spid="26"/>
                                        </p:tgtEl>
                                        <p:attrNameLst>
                                          <p:attrName>ppt_x</p:attrName>
                                          <p:attrName>ppt_y</p:attrName>
                                        </p:attrNameLst>
                                      </p:cBhvr>
                                      <p:rCtr x="3203" y="-10995"/>
                                    </p:animMotion>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par>
                                <p:cTn id="41" presetID="6" presetClass="emph" presetSubtype="0" fill="hold" nodeType="withEffect">
                                  <p:stCondLst>
                                    <p:cond delay="0"/>
                                  </p:stCondLst>
                                  <p:childTnLst>
                                    <p:animScale>
                                      <p:cBhvr>
                                        <p:cTn id="42" dur="500" fill="hold"/>
                                        <p:tgtEl>
                                          <p:spTgt spid="26"/>
                                        </p:tgtEl>
                                      </p:cBhvr>
                                      <p:by x="97000" y="97000"/>
                                    </p:animScale>
                                  </p:childTnLst>
                                </p:cTn>
                              </p:par>
                            </p:childTnLst>
                          </p:cTn>
                        </p:par>
                      </p:childTnLst>
                    </p:cTn>
                  </p:par>
                  <p:par>
                    <p:cTn id="43" fill="hold">
                      <p:stCondLst>
                        <p:cond delay="indefinite"/>
                      </p:stCondLst>
                      <p:childTnLst>
                        <p:par>
                          <p:cTn id="44" fill="hold">
                            <p:stCondLst>
                              <p:cond delay="0"/>
                            </p:stCondLst>
                            <p:childTnLst>
                              <p:par>
                                <p:cTn id="45"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46" dur="500" fill="hold"/>
                                        <p:tgtEl>
                                          <p:spTgt spid="26"/>
                                        </p:tgtEl>
                                        <p:attrNameLst>
                                          <p:attrName>ppt_x</p:attrName>
                                          <p:attrName>ppt_y</p:attrName>
                                        </p:attrNameLst>
                                      </p:cBhvr>
                                      <p:rCtr x="4792" y="-9491"/>
                                    </p:animMotion>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par>
                                <p:cTn id="47" presetID="6" presetClass="emph" presetSubtype="0" fill="hold" nodeType="withEffect">
                                  <p:stCondLst>
                                    <p:cond delay="0"/>
                                  </p:stCondLst>
                                  <p:childTnLst>
                                    <p:animScale>
                                      <p:cBhvr>
                                        <p:cTn id="48" dur="500" fill="hold"/>
                                        <p:tgtEl>
                                          <p:spTgt spid="26"/>
                                        </p:tgtEl>
                                      </p:cBhvr>
                                      <p:by x="94000" y="94000"/>
                                    </p:animScale>
                                  </p:childTnLst>
                                </p:cTn>
                              </p:par>
                            </p:childTnLst>
                          </p:cTn>
                        </p:par>
                      </p:childTnLst>
                    </p:cTn>
                  </p:par>
                  <p:par>
                    <p:cTn id="49" fill="hold">
                      <p:stCondLst>
                        <p:cond delay="indefinite"/>
                      </p:stCondLst>
                      <p:childTnLst>
                        <p:par>
                          <p:cTn id="50" fill="hold">
                            <p:stCondLst>
                              <p:cond delay="0"/>
                            </p:stCondLst>
                            <p:childTnLst>
                              <p:par>
                                <p:cTn id="51"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52" dur="500" fill="hold"/>
                                        <p:tgtEl>
                                          <p:spTgt spid="26"/>
                                        </p:tgtEl>
                                        <p:attrNameLst>
                                          <p:attrName>ppt_x</p:attrName>
                                          <p:attrName>ppt_y</p:attrName>
                                        </p:attrNameLst>
                                      </p:cBhvr>
                                      <p:rCtr x="2943" y="-7940"/>
                                    </p:animMotion>
                                  </p:childTnLst>
                                  <p:subTnLst>
                                    <p:audio>
                                      <p:cMediaNode>
                                        <p:cTn display="0" masterRel="sameClick">
                                          <p:stCondLst>
                                            <p:cond evt="begin" delay="0">
                                              <p:tn val="51"/>
                                            </p:cond>
                                          </p:stCondLst>
                                          <p:endCondLst>
                                            <p:cond evt="onStopAudio" delay="0">
                                              <p:tgtEl>
                                                <p:sldTgt/>
                                              </p:tgtEl>
                                            </p:cond>
                                          </p:endCondLst>
                                        </p:cTn>
                                        <p:tgtEl>
                                          <p:sndTgt r:embed="rId4" name="whoosh.wav"/>
                                        </p:tgtEl>
                                      </p:cMediaNode>
                                    </p:audio>
                                  </p:subTnLst>
                                </p:cTn>
                              </p:par>
                              <p:par>
                                <p:cTn id="53" presetID="6" presetClass="emph" presetSubtype="0" fill="hold" nodeType="withEffect">
                                  <p:stCondLst>
                                    <p:cond delay="0"/>
                                  </p:stCondLst>
                                  <p:childTnLst>
                                    <p:animScale>
                                      <p:cBhvr>
                                        <p:cTn id="54" dur="500" fill="hold"/>
                                        <p:tgtEl>
                                          <p:spTgt spid="26"/>
                                        </p:tgtEl>
                                      </p:cBhvr>
                                      <p:by x="91000" y="91000"/>
                                    </p:animScale>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58" dur="500" fill="hold"/>
                                        <p:tgtEl>
                                          <p:spTgt spid="26"/>
                                        </p:tgtEl>
                                        <p:attrNameLst>
                                          <p:attrName>ppt_x</p:attrName>
                                          <p:attrName>ppt_y</p:attrName>
                                        </p:attrNameLst>
                                      </p:cBhvr>
                                      <p:rCtr x="1523" y="-8773"/>
                                    </p:animMotion>
                                  </p:childTnLst>
                                  <p:subTnLst>
                                    <p:audio>
                                      <p:cMediaNode>
                                        <p:cTn display="0" masterRel="sameClick">
                                          <p:stCondLst>
                                            <p:cond evt="begin" delay="0">
                                              <p:tn val="57"/>
                                            </p:cond>
                                          </p:stCondLst>
                                          <p:endCondLst>
                                            <p:cond evt="onStopAudio" delay="0">
                                              <p:tgtEl>
                                                <p:sldTgt/>
                                              </p:tgtEl>
                                            </p:cond>
                                          </p:endCondLst>
                                        </p:cTn>
                                        <p:tgtEl>
                                          <p:sndTgt r:embed="rId4" name="whoosh.wav"/>
                                        </p:tgtEl>
                                      </p:cMediaNode>
                                    </p:audio>
                                  </p:subTnLst>
                                </p:cTn>
                              </p:par>
                              <p:par>
                                <p:cTn id="59" presetID="6" presetClass="emph" presetSubtype="0" fill="hold" nodeType="withEffect">
                                  <p:stCondLst>
                                    <p:cond delay="0"/>
                                  </p:stCondLst>
                                  <p:childTnLst>
                                    <p:animScale>
                                      <p:cBhvr>
                                        <p:cTn id="60" dur="500" fill="hold"/>
                                        <p:tgtEl>
                                          <p:spTgt spid="26"/>
                                        </p:tgtEl>
                                      </p:cBhvr>
                                      <p:by x="88000" y="88000"/>
                                    </p:animScale>
                                  </p:childTnLst>
                                </p:cTn>
                              </p:par>
                            </p:childTnLst>
                          </p:cTn>
                        </p:par>
                      </p:childTnLst>
                    </p:cTn>
                  </p:par>
                  <p:par>
                    <p:cTn id="61" fill="hold">
                      <p:stCondLst>
                        <p:cond delay="indefinite"/>
                      </p:stCondLst>
                      <p:childTnLst>
                        <p:par>
                          <p:cTn id="62" fill="hold">
                            <p:stCondLst>
                              <p:cond delay="0"/>
                            </p:stCondLst>
                            <p:childTnLst>
                              <p:par>
                                <p:cTn id="63"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64" dur="500" fill="hold"/>
                                        <p:tgtEl>
                                          <p:spTgt spid="26"/>
                                        </p:tgtEl>
                                        <p:attrNameLst>
                                          <p:attrName>ppt_x</p:attrName>
                                          <p:attrName>ppt_y</p:attrName>
                                        </p:attrNameLst>
                                      </p:cBhvr>
                                      <p:rCtr x="2617" y="-8843"/>
                                    </p:animMotion>
                                  </p:childTnLst>
                                  <p:subTnLst>
                                    <p:audio>
                                      <p:cMediaNode>
                                        <p:cTn display="0" masterRel="sameClick">
                                          <p:stCondLst>
                                            <p:cond evt="begin" delay="0">
                                              <p:tn val="63"/>
                                            </p:cond>
                                          </p:stCondLst>
                                          <p:endCondLst>
                                            <p:cond evt="onStopAudio" delay="0">
                                              <p:tgtEl>
                                                <p:sldTgt/>
                                              </p:tgtEl>
                                            </p:cond>
                                          </p:endCondLst>
                                        </p:cTn>
                                        <p:tgtEl>
                                          <p:sndTgt r:embed="rId4" name="whoosh.wav"/>
                                        </p:tgtEl>
                                      </p:cMediaNode>
                                    </p:audio>
                                  </p:subTnLst>
                                </p:cTn>
                              </p:par>
                              <p:par>
                                <p:cTn id="65" presetID="6" presetClass="emph" presetSubtype="0" fill="hold" nodeType="withEffect">
                                  <p:stCondLst>
                                    <p:cond delay="0"/>
                                  </p:stCondLst>
                                  <p:childTnLst>
                                    <p:animScale>
                                      <p:cBhvr>
                                        <p:cTn id="66" dur="500" fill="hold"/>
                                        <p:tgtEl>
                                          <p:spTgt spid="26"/>
                                        </p:tgtEl>
                                      </p:cBhvr>
                                      <p:by x="85000" y="85000"/>
                                    </p:animScale>
                                  </p:childTnLst>
                                </p:cTn>
                              </p:par>
                            </p:childTnLst>
                          </p:cTn>
                        </p:par>
                        <p:par>
                          <p:cTn id="67" fill="hold">
                            <p:stCondLst>
                              <p:cond delay="500"/>
                            </p:stCondLst>
                            <p:childTnLst>
                              <p:par>
                                <p:cTn id="68" presetID="2" presetClass="entr" presetSubtype="4" fill="hold" grpId="1"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500" fill="hold"/>
                                        <p:tgtEl>
                                          <p:spTgt spid="81"/>
                                        </p:tgtEl>
                                        <p:attrNameLst>
                                          <p:attrName>ppt_x</p:attrName>
                                        </p:attrNameLst>
                                      </p:cBhvr>
                                      <p:tavLst>
                                        <p:tav tm="0">
                                          <p:val>
                                            <p:strVal val="#ppt_x"/>
                                          </p:val>
                                        </p:tav>
                                        <p:tav tm="100000">
                                          <p:val>
                                            <p:strVal val="#ppt_x"/>
                                          </p:val>
                                        </p:tav>
                                      </p:tavLst>
                                    </p:anim>
                                    <p:anim calcmode="lin" valueType="num">
                                      <p:cBhvr additive="base">
                                        <p:cTn id="71"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76" dur="500" fill="hold"/>
                                        <p:tgtEl>
                                          <p:spTgt spid="25"/>
                                        </p:tgtEl>
                                        <p:attrNameLst>
                                          <p:attrName>ppt_x</p:attrName>
                                          <p:attrName>ppt_y</p:attrName>
                                        </p:attrNameLst>
                                      </p:cBhvr>
                                      <p:rCtr x="-4023" y="-13148"/>
                                    </p:animMotion>
                                  </p:childTnLst>
                                  <p:subTnLst>
                                    <p:audio>
                                      <p:cMediaNode>
                                        <p:cTn display="0" masterRel="sameClick">
                                          <p:stCondLst>
                                            <p:cond evt="begin" delay="0">
                                              <p:tn val="75"/>
                                            </p:cond>
                                          </p:stCondLst>
                                          <p:endCondLst>
                                            <p:cond evt="onStopAudio" delay="0">
                                              <p:tgtEl>
                                                <p:sldTgt/>
                                              </p:tgtEl>
                                            </p:cond>
                                          </p:endCondLst>
                                        </p:cTn>
                                        <p:tgtEl>
                                          <p:sndTgt r:embed="rId4" name="whoosh.wav"/>
                                        </p:tgtEl>
                                      </p:cMediaNode>
                                    </p:audio>
                                  </p:subTnLst>
                                </p:cTn>
                              </p:par>
                              <p:par>
                                <p:cTn id="77" presetID="6" presetClass="emph" presetSubtype="0" fill="hold" nodeType="withEffect">
                                  <p:stCondLst>
                                    <p:cond delay="0"/>
                                  </p:stCondLst>
                                  <p:childTnLst>
                                    <p:animScale>
                                      <p:cBhvr>
                                        <p:cTn id="78" dur="500" fill="hold"/>
                                        <p:tgtEl>
                                          <p:spTgt spid="25"/>
                                        </p:tgtEl>
                                      </p:cBhvr>
                                      <p:by x="97000" y="97000"/>
                                    </p:animScale>
                                  </p:childTnLst>
                                </p:cTn>
                              </p:par>
                            </p:childTnLst>
                          </p:cTn>
                        </p:par>
                      </p:childTnLst>
                    </p:cTn>
                  </p:par>
                  <p:par>
                    <p:cTn id="79" fill="hold">
                      <p:stCondLst>
                        <p:cond delay="indefinite"/>
                      </p:stCondLst>
                      <p:childTnLst>
                        <p:par>
                          <p:cTn id="80" fill="hold">
                            <p:stCondLst>
                              <p:cond delay="0"/>
                            </p:stCondLst>
                            <p:childTnLst>
                              <p:par>
                                <p:cTn id="81"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82" dur="500" fill="hold"/>
                                        <p:tgtEl>
                                          <p:spTgt spid="25"/>
                                        </p:tgtEl>
                                        <p:attrNameLst>
                                          <p:attrName>ppt_x</p:attrName>
                                          <p:attrName>ppt_y</p:attrName>
                                        </p:attrNameLst>
                                      </p:cBhvr>
                                      <p:rCtr x="-4609" y="-13981"/>
                                    </p:animMotion>
                                  </p:childTnLst>
                                  <p:subTnLst>
                                    <p:audio>
                                      <p:cMediaNode>
                                        <p:cTn display="0" masterRel="sameClick">
                                          <p:stCondLst>
                                            <p:cond evt="begin" delay="0">
                                              <p:tn val="81"/>
                                            </p:cond>
                                          </p:stCondLst>
                                          <p:endCondLst>
                                            <p:cond evt="onStopAudio" delay="0">
                                              <p:tgtEl>
                                                <p:sldTgt/>
                                              </p:tgtEl>
                                            </p:cond>
                                          </p:endCondLst>
                                        </p:cTn>
                                        <p:tgtEl>
                                          <p:sndTgt r:embed="rId4" name="whoosh.wav"/>
                                        </p:tgtEl>
                                      </p:cMediaNode>
                                    </p:audio>
                                  </p:subTnLst>
                                </p:cTn>
                              </p:par>
                              <p:par>
                                <p:cTn id="83" presetID="6" presetClass="emph" presetSubtype="0" fill="hold" nodeType="withEffect">
                                  <p:stCondLst>
                                    <p:cond delay="0"/>
                                  </p:stCondLst>
                                  <p:childTnLst>
                                    <p:animScale>
                                      <p:cBhvr>
                                        <p:cTn id="84" dur="500" fill="hold"/>
                                        <p:tgtEl>
                                          <p:spTgt spid="25"/>
                                        </p:tgtEl>
                                      </p:cBhvr>
                                      <p:by x="94000" y="94000"/>
                                    </p:animScale>
                                  </p:childTnLst>
                                </p:cTn>
                              </p:par>
                            </p:childTnLst>
                          </p:cTn>
                        </p:par>
                      </p:childTnLst>
                    </p:cTn>
                  </p:par>
                  <p:par>
                    <p:cTn id="85" fill="hold">
                      <p:stCondLst>
                        <p:cond delay="indefinite"/>
                      </p:stCondLst>
                      <p:childTnLst>
                        <p:par>
                          <p:cTn id="86" fill="hold">
                            <p:stCondLst>
                              <p:cond delay="0"/>
                            </p:stCondLst>
                            <p:childTnLst>
                              <p:par>
                                <p:cTn id="87"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88" dur="500" fill="hold"/>
                                        <p:tgtEl>
                                          <p:spTgt spid="25"/>
                                        </p:tgtEl>
                                        <p:attrNameLst>
                                          <p:attrName>ppt_x</p:attrName>
                                          <p:attrName>ppt_y</p:attrName>
                                        </p:attrNameLst>
                                      </p:cBhvr>
                                      <p:rCtr x="-716" y="-10324"/>
                                    </p:animMotion>
                                  </p:childTnLst>
                                  <p:subTnLst>
                                    <p:audio>
                                      <p:cMediaNode>
                                        <p:cTn display="0" masterRel="sameClick">
                                          <p:stCondLst>
                                            <p:cond evt="begin" delay="0">
                                              <p:tn val="87"/>
                                            </p:cond>
                                          </p:stCondLst>
                                          <p:endCondLst>
                                            <p:cond evt="onStopAudio" delay="0">
                                              <p:tgtEl>
                                                <p:sldTgt/>
                                              </p:tgtEl>
                                            </p:cond>
                                          </p:endCondLst>
                                        </p:cTn>
                                        <p:tgtEl>
                                          <p:sndTgt r:embed="rId4" name="whoosh.wav"/>
                                        </p:tgtEl>
                                      </p:cMediaNode>
                                    </p:audio>
                                  </p:subTnLst>
                                </p:cTn>
                              </p:par>
                              <p:par>
                                <p:cTn id="89" presetID="6" presetClass="emph" presetSubtype="0" fill="hold" nodeType="withEffect">
                                  <p:stCondLst>
                                    <p:cond delay="0"/>
                                  </p:stCondLst>
                                  <p:childTnLst>
                                    <p:animScale>
                                      <p:cBhvr>
                                        <p:cTn id="90" dur="500" fill="hold"/>
                                        <p:tgtEl>
                                          <p:spTgt spid="25"/>
                                        </p:tgtEl>
                                      </p:cBhvr>
                                      <p:by x="91000" y="91000"/>
                                    </p:animScale>
                                  </p:childTnLst>
                                </p:cTn>
                              </p:par>
                            </p:childTnLst>
                          </p:cTn>
                        </p:par>
                      </p:childTnLst>
                    </p:cTn>
                  </p:par>
                  <p:par>
                    <p:cTn id="91" fill="hold">
                      <p:stCondLst>
                        <p:cond delay="indefinite"/>
                      </p:stCondLst>
                      <p:childTnLst>
                        <p:par>
                          <p:cTn id="92" fill="hold">
                            <p:stCondLst>
                              <p:cond delay="0"/>
                            </p:stCondLst>
                            <p:childTnLst>
                              <p:par>
                                <p:cTn id="93"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94" dur="500" fill="hold"/>
                                        <p:tgtEl>
                                          <p:spTgt spid="25"/>
                                        </p:tgtEl>
                                        <p:attrNameLst>
                                          <p:attrName>ppt_x</p:attrName>
                                          <p:attrName>ppt_y</p:attrName>
                                        </p:attrNameLst>
                                      </p:cBhvr>
                                      <p:rCtr x="-3346" y="-11690"/>
                                    </p:animMotion>
                                  </p:childTnLst>
                                  <p:subTnLst>
                                    <p:audio>
                                      <p:cMediaNode>
                                        <p:cTn display="0" masterRel="sameClick">
                                          <p:stCondLst>
                                            <p:cond evt="begin" delay="0">
                                              <p:tn val="93"/>
                                            </p:cond>
                                          </p:stCondLst>
                                          <p:endCondLst>
                                            <p:cond evt="onStopAudio" delay="0">
                                              <p:tgtEl>
                                                <p:sldTgt/>
                                              </p:tgtEl>
                                            </p:cond>
                                          </p:endCondLst>
                                        </p:cTn>
                                        <p:tgtEl>
                                          <p:sndTgt r:embed="rId4" name="whoosh.wav"/>
                                        </p:tgtEl>
                                      </p:cMediaNode>
                                    </p:audio>
                                  </p:subTnLst>
                                </p:cTn>
                              </p:par>
                              <p:par>
                                <p:cTn id="95" presetID="6" presetClass="emph" presetSubtype="0" fill="hold" nodeType="withEffect">
                                  <p:stCondLst>
                                    <p:cond delay="0"/>
                                  </p:stCondLst>
                                  <p:childTnLst>
                                    <p:animScale>
                                      <p:cBhvr>
                                        <p:cTn id="96" dur="500" fill="hold"/>
                                        <p:tgtEl>
                                          <p:spTgt spid="25"/>
                                        </p:tgtEl>
                                      </p:cBhvr>
                                      <p:by x="88000" y="88000"/>
                                    </p:animScale>
                                  </p:childTnLst>
                                </p:cTn>
                              </p:par>
                            </p:childTnLst>
                          </p:cTn>
                        </p:par>
                      </p:childTnLst>
                    </p:cTn>
                  </p:par>
                  <p:par>
                    <p:cTn id="97" fill="hold">
                      <p:stCondLst>
                        <p:cond delay="indefinite"/>
                      </p:stCondLst>
                      <p:childTnLst>
                        <p:par>
                          <p:cTn id="98" fill="hold">
                            <p:stCondLst>
                              <p:cond delay="0"/>
                            </p:stCondLst>
                            <p:childTnLst>
                              <p:par>
                                <p:cTn id="99"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0" dur="500" fill="hold"/>
                                        <p:tgtEl>
                                          <p:spTgt spid="25"/>
                                        </p:tgtEl>
                                        <p:attrNameLst>
                                          <p:attrName>ppt_x</p:attrName>
                                          <p:attrName>ppt_y</p:attrName>
                                        </p:attrNameLst>
                                      </p:cBhvr>
                                      <p:rCtr x="-1159" y="-12407"/>
                                    </p:animMotion>
                                  </p:childTnLst>
                                  <p:subTnLst>
                                    <p:audio>
                                      <p:cMediaNode>
                                        <p:cTn display="0" masterRel="sameClick">
                                          <p:stCondLst>
                                            <p:cond evt="begin" delay="0">
                                              <p:tn val="99"/>
                                            </p:cond>
                                          </p:stCondLst>
                                          <p:endCondLst>
                                            <p:cond evt="onStopAudio" delay="0">
                                              <p:tgtEl>
                                                <p:sldTgt/>
                                              </p:tgtEl>
                                            </p:cond>
                                          </p:endCondLst>
                                        </p:cTn>
                                        <p:tgtEl>
                                          <p:sndTgt r:embed="rId4" name="whoosh.wav"/>
                                        </p:tgtEl>
                                      </p:cMediaNode>
                                    </p:audio>
                                  </p:subTnLst>
                                </p:cTn>
                              </p:par>
                              <p:par>
                                <p:cTn id="101" presetID="6" presetClass="emph" presetSubtype="0" fill="hold" nodeType="withEffect">
                                  <p:stCondLst>
                                    <p:cond delay="0"/>
                                  </p:stCondLst>
                                  <p:childTnLst>
                                    <p:animScale>
                                      <p:cBhvr>
                                        <p:cTn id="102" dur="500" fill="hold"/>
                                        <p:tgtEl>
                                          <p:spTgt spid="25"/>
                                        </p:tgtEl>
                                      </p:cBhvr>
                                      <p:by x="85000" y="85000"/>
                                    </p:animScale>
                                  </p:childTnLst>
                                </p:cTn>
                              </p:par>
                            </p:childTnLst>
                          </p:cTn>
                        </p:par>
                        <p:par>
                          <p:cTn id="103" fill="hold">
                            <p:stCondLst>
                              <p:cond delay="500"/>
                            </p:stCondLst>
                            <p:childTnLst>
                              <p:par>
                                <p:cTn id="104" presetID="2" presetClass="entr" presetSubtype="4" fill="hold" grpId="1" nodeType="afterEffect">
                                  <p:stCondLst>
                                    <p:cond delay="0"/>
                                  </p:stCondLst>
                                  <p:childTnLst>
                                    <p:set>
                                      <p:cBhvr>
                                        <p:cTn id="105" dur="1" fill="hold">
                                          <p:stCondLst>
                                            <p:cond delay="0"/>
                                          </p:stCondLst>
                                        </p:cTn>
                                        <p:tgtEl>
                                          <p:spTgt spid="83"/>
                                        </p:tgtEl>
                                        <p:attrNameLst>
                                          <p:attrName>style.visibility</p:attrName>
                                        </p:attrNameLst>
                                      </p:cBhvr>
                                      <p:to>
                                        <p:strVal val="visible"/>
                                      </p:to>
                                    </p:set>
                                    <p:anim calcmode="lin" valueType="num">
                                      <p:cBhvr additive="base">
                                        <p:cTn id="106" dur="500" fill="hold"/>
                                        <p:tgtEl>
                                          <p:spTgt spid="83"/>
                                        </p:tgtEl>
                                        <p:attrNameLst>
                                          <p:attrName>ppt_x</p:attrName>
                                        </p:attrNameLst>
                                      </p:cBhvr>
                                      <p:tavLst>
                                        <p:tav tm="0">
                                          <p:val>
                                            <p:strVal val="#ppt_x"/>
                                          </p:val>
                                        </p:tav>
                                        <p:tav tm="100000">
                                          <p:val>
                                            <p:strVal val="#ppt_x"/>
                                          </p:val>
                                        </p:tav>
                                      </p:tavLst>
                                    </p:anim>
                                    <p:anim calcmode="lin" valueType="num">
                                      <p:cBhvr additive="base">
                                        <p:cTn id="10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08" restart="whenNotActive" fill="hold" evtFilter="cancelBubble" nodeType="interactiveSeq">
                <p:stCondLst>
                  <p:cond evt="onClick" delay="0">
                    <p:tgtEl>
                      <p:spTgt spid="42"/>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repeatCount="5000" fill="hold" nodeType="clickEffect">
                                  <p:stCondLst>
                                    <p:cond delay="0"/>
                                  </p:stCondLst>
                                  <p:childTnLst>
                                    <p:animClr clrSpc="rgb" dir="cw">
                                      <p:cBhvr>
                                        <p:cTn id="112" dur="500" fill="hold"/>
                                        <p:tgtEl>
                                          <p:spTgt spid="42"/>
                                        </p:tgtEl>
                                        <p:attrNameLst>
                                          <p:attrName>fillcolor</p:attrName>
                                        </p:attrNameLst>
                                      </p:cBhvr>
                                      <p:to>
                                        <a:srgbClr val="FF0000"/>
                                      </p:to>
                                    </p:animClr>
                                    <p:set>
                                      <p:cBhvr>
                                        <p:cTn id="113" dur="500" fill="hold"/>
                                        <p:tgtEl>
                                          <p:spTgt spid="42"/>
                                        </p:tgtEl>
                                        <p:attrNameLst>
                                          <p:attrName>fill.type</p:attrName>
                                        </p:attrNameLst>
                                      </p:cBhvr>
                                      <p:to>
                                        <p:strVal val="solid"/>
                                      </p:to>
                                    </p:set>
                                    <p:set>
                                      <p:cBhvr>
                                        <p:cTn id="114" dur="500" fill="hold"/>
                                        <p:tgtEl>
                                          <p:spTgt spid="42"/>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repeatCount="5000" fill="hold" nodeType="clickEffect">
                                  <p:stCondLst>
                                    <p:cond delay="0"/>
                                  </p:stCondLst>
                                  <p:childTnLst>
                                    <p:animClr clrSpc="rgb" dir="cw">
                                      <p:cBhvr>
                                        <p:cTn id="119" dur="500" fill="hold"/>
                                        <p:tgtEl>
                                          <p:spTgt spid="66"/>
                                        </p:tgtEl>
                                        <p:attrNameLst>
                                          <p:attrName>fillcolor</p:attrName>
                                        </p:attrNameLst>
                                      </p:cBhvr>
                                      <p:to>
                                        <a:srgbClr val="FF0000"/>
                                      </p:to>
                                    </p:animClr>
                                    <p:set>
                                      <p:cBhvr>
                                        <p:cTn id="120" dur="500" fill="hold"/>
                                        <p:tgtEl>
                                          <p:spTgt spid="66"/>
                                        </p:tgtEl>
                                        <p:attrNameLst>
                                          <p:attrName>fill.type</p:attrName>
                                        </p:attrNameLst>
                                      </p:cBhvr>
                                      <p:to>
                                        <p:strVal val="solid"/>
                                      </p:to>
                                    </p:set>
                                    <p:set>
                                      <p:cBhvr>
                                        <p:cTn id="121" dur="500" fill="hold"/>
                                        <p:tgtEl>
                                          <p:spTgt spid="66"/>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22" restart="whenNotActive" fill="hold" evtFilter="cancelBubble" nodeType="interactiveSeq">
                <p:stCondLst>
                  <p:cond evt="onClick" delay="0">
                    <p:tgtEl>
                      <p:spTgt spid="67"/>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repeatCount="5000" fill="hold" nodeType="clickEffect">
                                  <p:stCondLst>
                                    <p:cond delay="0"/>
                                  </p:stCondLst>
                                  <p:childTnLst>
                                    <p:animClr clrSpc="rgb" dir="cw">
                                      <p:cBhvr>
                                        <p:cTn id="126" dur="500" fill="hold"/>
                                        <p:tgtEl>
                                          <p:spTgt spid="67"/>
                                        </p:tgtEl>
                                        <p:attrNameLst>
                                          <p:attrName>fillcolor</p:attrName>
                                        </p:attrNameLst>
                                      </p:cBhvr>
                                      <p:to>
                                        <a:srgbClr val="FF0000"/>
                                      </p:to>
                                    </p:animClr>
                                    <p:set>
                                      <p:cBhvr>
                                        <p:cTn id="127" dur="500" fill="hold"/>
                                        <p:tgtEl>
                                          <p:spTgt spid="67"/>
                                        </p:tgtEl>
                                        <p:attrNameLst>
                                          <p:attrName>fill.type</p:attrName>
                                        </p:attrNameLst>
                                      </p:cBhvr>
                                      <p:to>
                                        <p:strVal val="solid"/>
                                      </p:to>
                                    </p:set>
                                    <p:set>
                                      <p:cBhvr>
                                        <p:cTn id="128" dur="500" fill="hold"/>
                                        <p:tgtEl>
                                          <p:spTgt spid="67"/>
                                        </p:tgtEl>
                                        <p:attrNameLst>
                                          <p:attrName>fill.on</p:attrName>
                                        </p:attrNameLst>
                                      </p:cBhvr>
                                      <p:to>
                                        <p:strVal val="true"/>
                                      </p:to>
                                    </p:set>
                                  </p:childTnLst>
                                  <p:subTnLst>
                                    <p:audio>
                                      <p:cMediaNode>
                                        <p:cTn display="0" masterRel="sameClick">
                                          <p:stCondLst>
                                            <p:cond evt="begin" delay="0">
                                              <p:tn val="125"/>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29" restart="whenNotActive" fill="hold" evtFilter="cancelBubble" nodeType="interactiveSeq">
                <p:stCondLst>
                  <p:cond evt="onClick" delay="0">
                    <p:tgtEl>
                      <p:spTgt spid="68"/>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repeatCount="5000" fill="hold" nodeType="clickEffect">
                                  <p:stCondLst>
                                    <p:cond delay="0"/>
                                  </p:stCondLst>
                                  <p:childTnLst>
                                    <p:animClr clrSpc="rgb" dir="cw">
                                      <p:cBhvr>
                                        <p:cTn id="133" dur="500" fill="hold"/>
                                        <p:tgtEl>
                                          <p:spTgt spid="68"/>
                                        </p:tgtEl>
                                        <p:attrNameLst>
                                          <p:attrName>fillcolor</p:attrName>
                                        </p:attrNameLst>
                                      </p:cBhvr>
                                      <p:to>
                                        <a:srgbClr val="FF0000"/>
                                      </p:to>
                                    </p:animClr>
                                    <p:set>
                                      <p:cBhvr>
                                        <p:cTn id="134" dur="500" fill="hold"/>
                                        <p:tgtEl>
                                          <p:spTgt spid="68"/>
                                        </p:tgtEl>
                                        <p:attrNameLst>
                                          <p:attrName>fill.type</p:attrName>
                                        </p:attrNameLst>
                                      </p:cBhvr>
                                      <p:to>
                                        <p:strVal val="solid"/>
                                      </p:to>
                                    </p:set>
                                    <p:set>
                                      <p:cBhvr>
                                        <p:cTn id="135" dur="500" fill="hold"/>
                                        <p:tgtEl>
                                          <p:spTgt spid="68"/>
                                        </p:tgtEl>
                                        <p:attrNameLst>
                                          <p:attrName>fill.on</p:attrName>
                                        </p:attrNameLst>
                                      </p:cBhvr>
                                      <p:to>
                                        <p:strVal val="true"/>
                                      </p:to>
                                    </p:set>
                                  </p:childTnLst>
                                  <p:subTnLst>
                                    <p:audio>
                                      <p:cMediaNode>
                                        <p:cTn display="0" masterRel="sameClick">
                                          <p:stCondLst>
                                            <p:cond evt="begin" delay="0">
                                              <p:tn val="132"/>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36" restart="whenNotActive" fill="hold" evtFilter="cancelBubble" nodeType="interactiveSeq">
                <p:stCondLst>
                  <p:cond evt="onClick" delay="0">
                    <p:tgtEl>
                      <p:spTgt spid="69"/>
                    </p:tgtEl>
                  </p:cond>
                </p:stCondLst>
                <p:endSync evt="end" delay="0">
                  <p:rtn val="all"/>
                </p:endSync>
                <p:childTnLst>
                  <p:par>
                    <p:cTn id="137" fill="hold">
                      <p:stCondLst>
                        <p:cond delay="0"/>
                      </p:stCondLst>
                      <p:childTnLst>
                        <p:par>
                          <p:cTn id="138" fill="hold">
                            <p:stCondLst>
                              <p:cond delay="0"/>
                            </p:stCondLst>
                            <p:childTnLst>
                              <p:par>
                                <p:cTn id="139" presetID="1" presetClass="emph" presetSubtype="2" repeatCount="5000" fill="hold" nodeType="clickEffect">
                                  <p:stCondLst>
                                    <p:cond delay="0"/>
                                  </p:stCondLst>
                                  <p:childTnLst>
                                    <p:animClr clrSpc="rgb" dir="cw">
                                      <p:cBhvr>
                                        <p:cTn id="140" dur="500" fill="hold"/>
                                        <p:tgtEl>
                                          <p:spTgt spid="69"/>
                                        </p:tgtEl>
                                        <p:attrNameLst>
                                          <p:attrName>fillcolor</p:attrName>
                                        </p:attrNameLst>
                                      </p:cBhvr>
                                      <p:to>
                                        <a:srgbClr val="FF0000"/>
                                      </p:to>
                                    </p:animClr>
                                    <p:set>
                                      <p:cBhvr>
                                        <p:cTn id="141" dur="500" fill="hold"/>
                                        <p:tgtEl>
                                          <p:spTgt spid="69"/>
                                        </p:tgtEl>
                                        <p:attrNameLst>
                                          <p:attrName>fill.type</p:attrName>
                                        </p:attrNameLst>
                                      </p:cBhvr>
                                      <p:to>
                                        <p:strVal val="solid"/>
                                      </p:to>
                                    </p:set>
                                    <p:set>
                                      <p:cBhvr>
                                        <p:cTn id="142" dur="500" fill="hold"/>
                                        <p:tgtEl>
                                          <p:spTgt spid="69"/>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9"/>
                  </p:tgtEl>
                </p:cond>
              </p:nextCondLst>
            </p:seq>
            <p:seq concurrent="1" nextAc="seek">
              <p:cTn id="143" restart="whenNotActive" fill="hold" evtFilter="cancelBubble" nodeType="interactiveSeq">
                <p:stCondLst>
                  <p:cond evt="onClick" delay="0">
                    <p:tgtEl>
                      <p:spTgt spid="19"/>
                    </p:tgtEl>
                  </p:cond>
                </p:stCondLst>
                <p:endSync evt="end" delay="0">
                  <p:rtn val="all"/>
                </p:endSync>
                <p:childTnLst>
                  <p:par>
                    <p:cTn id="144" fill="hold">
                      <p:stCondLst>
                        <p:cond delay="0"/>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81"/>
                                        </p:tgtEl>
                                        <p:attrNameLst>
                                          <p:attrName>style.visibility</p:attrName>
                                        </p:attrNameLst>
                                      </p:cBhvr>
                                      <p:to>
                                        <p:strVal val="visible"/>
                                      </p:to>
                                    </p:set>
                                    <p:anim calcmode="lin" valueType="num">
                                      <p:cBhvr additive="base">
                                        <p:cTn id="148" dur="500" fill="hold"/>
                                        <p:tgtEl>
                                          <p:spTgt spid="81"/>
                                        </p:tgtEl>
                                        <p:attrNameLst>
                                          <p:attrName>ppt_x</p:attrName>
                                        </p:attrNameLst>
                                      </p:cBhvr>
                                      <p:tavLst>
                                        <p:tav tm="0">
                                          <p:val>
                                            <p:strVal val="#ppt_x"/>
                                          </p:val>
                                        </p:tav>
                                        <p:tav tm="100000">
                                          <p:val>
                                            <p:strVal val="#ppt_x"/>
                                          </p:val>
                                        </p:tav>
                                      </p:tavLst>
                                    </p:anim>
                                    <p:anim calcmode="lin" valueType="num">
                                      <p:cBhvr additive="base">
                                        <p:cTn id="14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50" restart="whenNotActive" fill="hold" evtFilter="cancelBubble" nodeType="interactiveSeq">
                <p:stCondLst>
                  <p:cond evt="onClick" delay="0">
                    <p:tgtEl>
                      <p:spTgt spid="20"/>
                    </p:tgtEl>
                  </p:cond>
                </p:stCondLst>
                <p:endSync evt="end" delay="0">
                  <p:rtn val="all"/>
                </p:endSync>
                <p:childTnLst>
                  <p:par>
                    <p:cTn id="151" fill="hold">
                      <p:stCondLst>
                        <p:cond delay="0"/>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additive="base">
                                        <p:cTn id="155" dur="500" fill="hold"/>
                                        <p:tgtEl>
                                          <p:spTgt spid="83"/>
                                        </p:tgtEl>
                                        <p:attrNameLst>
                                          <p:attrName>ppt_x</p:attrName>
                                        </p:attrNameLst>
                                      </p:cBhvr>
                                      <p:tavLst>
                                        <p:tav tm="0">
                                          <p:val>
                                            <p:strVal val="#ppt_x"/>
                                          </p:val>
                                        </p:tav>
                                        <p:tav tm="100000">
                                          <p:val>
                                            <p:strVal val="#ppt_x"/>
                                          </p:val>
                                        </p:tav>
                                      </p:tavLst>
                                    </p:anim>
                                    <p:anim calcmode="lin" valueType="num">
                                      <p:cBhvr additive="base">
                                        <p:cTn id="156"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157"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9161" y="457200"/>
            <a:ext cx="9620250" cy="3150539"/>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chemeClr val="tx1"/>
                </a:solidFill>
                <a:latin typeface="Times New Roman" panose="02020603050405020304" pitchFamily="18" charset="0"/>
                <a:cs typeface="Times New Roman" panose="02020603050405020304" pitchFamily="18" charset="0"/>
              </a:rPr>
              <a:t>Câu 1:</a:t>
            </a:r>
            <a:r>
              <a:rPr lang="vi-VN" sz="3600">
                <a:solidFill>
                  <a:schemeClr val="tx1"/>
                </a:solidFill>
                <a:latin typeface="Times New Roman" panose="02020603050405020304" pitchFamily="18" charset="0"/>
                <a:cs typeface="Times New Roman" panose="02020603050405020304" pitchFamily="18" charset="0"/>
              </a:rPr>
              <a:t> Từ trường không tồn tại ở đâu?</a:t>
            </a:r>
            <a:endParaRPr lang="en-US" sz="3600">
              <a:solidFill>
                <a:schemeClr val="tx1"/>
              </a:solidFill>
              <a:latin typeface="Times New Roman" panose="02020603050405020304" pitchFamily="18" charset="0"/>
              <a:cs typeface="Times New Roman" panose="02020603050405020304" pitchFamily="18" charset="0"/>
            </a:endParaRPr>
          </a:p>
          <a:p>
            <a:r>
              <a:rPr lang="vi-VN" sz="3600">
                <a:solidFill>
                  <a:schemeClr val="tx1"/>
                </a:solidFill>
                <a:latin typeface="Times New Roman" panose="02020603050405020304" pitchFamily="18" charset="0"/>
                <a:cs typeface="Times New Roman" panose="02020603050405020304" pitchFamily="18" charset="0"/>
              </a:rPr>
              <a:t>A. Xung quanh điện tích đứng yên.</a:t>
            </a:r>
            <a:endParaRPr lang="en-US" sz="3600">
              <a:solidFill>
                <a:schemeClr val="tx1"/>
              </a:solidFill>
              <a:latin typeface="Times New Roman" panose="02020603050405020304" pitchFamily="18" charset="0"/>
              <a:cs typeface="Times New Roman" panose="02020603050405020304" pitchFamily="18" charset="0"/>
            </a:endParaRPr>
          </a:p>
          <a:p>
            <a:r>
              <a:rPr lang="vi-VN" sz="3600">
                <a:solidFill>
                  <a:schemeClr val="tx1"/>
                </a:solidFill>
                <a:latin typeface="Times New Roman" panose="02020603050405020304" pitchFamily="18" charset="0"/>
                <a:cs typeface="Times New Roman" panose="02020603050405020304" pitchFamily="18" charset="0"/>
              </a:rPr>
              <a:t>B. Xung quanh dòng điện.</a:t>
            </a:r>
            <a:endParaRPr lang="en-US" sz="3600">
              <a:solidFill>
                <a:schemeClr val="tx1"/>
              </a:solidFill>
              <a:latin typeface="Times New Roman" panose="02020603050405020304" pitchFamily="18" charset="0"/>
              <a:cs typeface="Times New Roman" panose="02020603050405020304" pitchFamily="18" charset="0"/>
            </a:endParaRPr>
          </a:p>
          <a:p>
            <a:r>
              <a:rPr lang="vi-VN" sz="3600">
                <a:solidFill>
                  <a:schemeClr val="tx1"/>
                </a:solidFill>
                <a:latin typeface="Times New Roman" panose="02020603050405020304" pitchFamily="18" charset="0"/>
                <a:cs typeface="Times New Roman" panose="02020603050405020304" pitchFamily="18" charset="0"/>
              </a:rPr>
              <a:t>C. Xung quanh nam châm.</a:t>
            </a:r>
            <a:endParaRPr lang="en-US" sz="3600">
              <a:solidFill>
                <a:schemeClr val="tx1"/>
              </a:solidFill>
              <a:latin typeface="Times New Roman" panose="02020603050405020304" pitchFamily="18" charset="0"/>
              <a:cs typeface="Times New Roman" panose="02020603050405020304" pitchFamily="18" charset="0"/>
            </a:endParaRPr>
          </a:p>
          <a:p>
            <a:r>
              <a:rPr lang="vi-VN" sz="3600">
                <a:solidFill>
                  <a:schemeClr val="tx1"/>
                </a:solidFill>
                <a:latin typeface="Times New Roman" panose="02020603050405020304" pitchFamily="18" charset="0"/>
                <a:cs typeface="Times New Roman" panose="02020603050405020304" pitchFamily="18" charset="0"/>
              </a:rPr>
              <a:t>D. Xung quanh Trái Đất.</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025535" y="4528425"/>
            <a:ext cx="7451819" cy="1245308"/>
          </a:xfrm>
          <a:prstGeom prst="rect">
            <a:avLst/>
          </a:prstGeom>
          <a:solidFill>
            <a:schemeClr val="accent6">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A.</a:t>
            </a:r>
            <a:r>
              <a:rPr lang="vi-VN" sz="3600">
                <a:solidFill>
                  <a:srgbClr val="FF0000"/>
                </a:solidFill>
                <a:latin typeface="Times New Roman" panose="02020603050405020304" pitchFamily="18" charset="0"/>
                <a:cs typeface="Times New Roman" panose="02020603050405020304" pitchFamily="18" charset="0"/>
              </a:rPr>
              <a:t> Xung quanh điện tích đứng yên.</a:t>
            </a:r>
            <a:endParaRPr lang="en-US" sz="3600">
              <a:solidFill>
                <a:srgbClr val="FF0000"/>
              </a:solidFill>
              <a:latin typeface="Times New Roman" panose="02020603050405020304" pitchFamily="18" charset="0"/>
              <a:cs typeface="Times New Roman" panose="02020603050405020304" pitchFamily="18" charset="0"/>
            </a:endParaRPr>
          </a:p>
          <a:p>
            <a:pPr algn="ctr"/>
            <a:r>
              <a:rPr lang="en-US" sz="360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Tree>
    <p:extLst>
      <p:ext uri="{BB962C8B-B14F-4D97-AF65-F5344CB8AC3E}">
        <p14:creationId xmlns:p14="http://schemas.microsoft.com/office/powerpoint/2010/main" val="27909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2292" y="342733"/>
            <a:ext cx="9620250" cy="2727951"/>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Câu 2:</a:t>
            </a:r>
            <a:r>
              <a:rPr lang="vi-VN" sz="3200">
                <a:solidFill>
                  <a:schemeClr val="tx1"/>
                </a:solidFill>
                <a:latin typeface="Times New Roman" panose="02020603050405020304" pitchFamily="18" charset="0"/>
                <a:cs typeface="Times New Roman" panose="02020603050405020304" pitchFamily="18" charset="0"/>
              </a:rPr>
              <a:t> Ta nhận biết từ trường bằng</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A. điện tích thử</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B. nam châm thử</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C. dòng điện thử</a:t>
            </a:r>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chemeClr val="tx1"/>
                </a:solidFill>
                <a:latin typeface="Times New Roman" panose="02020603050405020304" pitchFamily="18" charset="0"/>
                <a:cs typeface="Times New Roman" panose="02020603050405020304" pitchFamily="18" charset="0"/>
              </a:rPr>
              <a:t>D. bút thử điện</a:t>
            </a:r>
            <a:endParaRPr lang="vi-VN" sz="4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2370090" y="3951955"/>
            <a:ext cx="7451819" cy="1245308"/>
          </a:xfrm>
          <a:prstGeom prst="rect">
            <a:avLst/>
          </a:prstGeom>
          <a:solidFill>
            <a:schemeClr val="accent3">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solidFill>
                  <a:srgbClr val="FF0000"/>
                </a:solidFill>
                <a:latin typeface="Tahoma" panose="020B0604030504040204" pitchFamily="34" charset="0"/>
                <a:ea typeface="Tahoma" panose="020B0604030504040204" pitchFamily="34" charset="0"/>
                <a:cs typeface="Tahoma" panose="020B0604030504040204" pitchFamily="34" charset="0"/>
              </a:rPr>
              <a:t>B. Nam châm thử</a:t>
            </a:r>
            <a:endParaRPr kumimoji="0" lang="vi-VN" sz="3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Tree>
    <p:extLst>
      <p:ext uri="{BB962C8B-B14F-4D97-AF65-F5344CB8AC3E}">
        <p14:creationId xmlns:p14="http://schemas.microsoft.com/office/powerpoint/2010/main" val="41776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9771" y="475255"/>
            <a:ext cx="9620250" cy="2824535"/>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tx1"/>
                </a:solidFill>
                <a:latin typeface="Times New Roman" panose="02020603050405020304" pitchFamily="18" charset="0"/>
                <a:cs typeface="Times New Roman" panose="02020603050405020304" pitchFamily="18" charset="0"/>
              </a:rPr>
              <a:t>Câu 3:</a:t>
            </a:r>
            <a:r>
              <a:rPr lang="vi-VN" sz="2800">
                <a:solidFill>
                  <a:schemeClr val="tx1"/>
                </a:solidFill>
                <a:latin typeface="Times New Roman" panose="02020603050405020304" pitchFamily="18" charset="0"/>
                <a:cs typeface="Times New Roman" panose="02020603050405020304" pitchFamily="18" charset="0"/>
              </a:rPr>
              <a:t> Từ phổ là hình ảnh cụ thể về</a:t>
            </a:r>
            <a:endParaRPr lang="en-US" sz="2800">
              <a:solidFill>
                <a:schemeClr val="tx1"/>
              </a:solidFill>
              <a:latin typeface="Times New Roman" panose="02020603050405020304" pitchFamily="18" charset="0"/>
              <a:cs typeface="Times New Roman" panose="02020603050405020304" pitchFamily="18" charset="0"/>
            </a:endParaRPr>
          </a:p>
          <a:p>
            <a:r>
              <a:rPr lang="vi-VN" sz="2800">
                <a:solidFill>
                  <a:schemeClr val="tx1"/>
                </a:solidFill>
                <a:latin typeface="Times New Roman" panose="02020603050405020304" pitchFamily="18" charset="0"/>
                <a:cs typeface="Times New Roman" panose="02020603050405020304" pitchFamily="18" charset="0"/>
              </a:rPr>
              <a:t>A. các đường sức điện.</a:t>
            </a:r>
            <a:endParaRPr lang="en-US" sz="2800">
              <a:solidFill>
                <a:schemeClr val="tx1"/>
              </a:solidFill>
              <a:latin typeface="Times New Roman" panose="02020603050405020304" pitchFamily="18" charset="0"/>
              <a:cs typeface="Times New Roman" panose="02020603050405020304" pitchFamily="18" charset="0"/>
            </a:endParaRPr>
          </a:p>
          <a:p>
            <a:r>
              <a:rPr lang="vi-VN" sz="2800">
                <a:solidFill>
                  <a:schemeClr val="tx1"/>
                </a:solidFill>
                <a:latin typeface="Times New Roman" panose="02020603050405020304" pitchFamily="18" charset="0"/>
                <a:cs typeface="Times New Roman" panose="02020603050405020304" pitchFamily="18" charset="0"/>
              </a:rPr>
              <a:t>B. cường độ điện trường.</a:t>
            </a:r>
            <a:endParaRPr lang="en-US" sz="2800">
              <a:solidFill>
                <a:schemeClr val="tx1"/>
              </a:solidFill>
              <a:latin typeface="Times New Roman" panose="02020603050405020304" pitchFamily="18" charset="0"/>
              <a:cs typeface="Times New Roman" panose="02020603050405020304" pitchFamily="18" charset="0"/>
            </a:endParaRPr>
          </a:p>
          <a:p>
            <a:r>
              <a:rPr lang="vi-VN" sz="2800">
                <a:solidFill>
                  <a:schemeClr val="tx1"/>
                </a:solidFill>
                <a:latin typeface="Times New Roman" panose="02020603050405020304" pitchFamily="18" charset="0"/>
                <a:cs typeface="Times New Roman" panose="02020603050405020304" pitchFamily="18" charset="0"/>
              </a:rPr>
              <a:t>C. các đường sức từ.</a:t>
            </a:r>
            <a:endParaRPr lang="en-US" sz="2800">
              <a:solidFill>
                <a:schemeClr val="tx1"/>
              </a:solidFill>
              <a:latin typeface="Times New Roman" panose="02020603050405020304" pitchFamily="18" charset="0"/>
              <a:cs typeface="Times New Roman" panose="02020603050405020304" pitchFamily="18" charset="0"/>
            </a:endParaRPr>
          </a:p>
          <a:p>
            <a:r>
              <a:rPr lang="vi-VN" sz="2800">
                <a:solidFill>
                  <a:schemeClr val="tx1"/>
                </a:solidFill>
                <a:latin typeface="Times New Roman" panose="02020603050405020304" pitchFamily="18" charset="0"/>
                <a:cs typeface="Times New Roman" panose="02020603050405020304" pitchFamily="18" charset="0"/>
              </a:rPr>
              <a:t>D. cảm ứng từ.</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70090" y="4117608"/>
            <a:ext cx="7451819" cy="1245308"/>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latin typeface="Times New Roman" panose="02020603050405020304" pitchFamily="18" charset="0"/>
                <a:cs typeface="Times New Roman" panose="02020603050405020304" pitchFamily="18" charset="0"/>
              </a:rPr>
              <a:t>C. các đường sức từ.</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Tree>
    <p:extLst>
      <p:ext uri="{BB962C8B-B14F-4D97-AF65-F5344CB8AC3E}">
        <p14:creationId xmlns:p14="http://schemas.microsoft.com/office/powerpoint/2010/main" val="2979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 y="358176"/>
            <a:ext cx="9620250" cy="3551215"/>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alt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Chiều của đường sức từ của nam châm được vẽ như sau</a:t>
            </a:r>
            <a:endParaRPr lang="en-US" alt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vi-VN" alt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Tên các cực từ của nam châm là</a:t>
            </a:r>
            <a:endParaRPr lang="en-US" altLang="en-US" sz="2000">
              <a:solidFill>
                <a:schemeClr val="tx1"/>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fr-FR" alt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A là cực Nam, B là cực Bắc.</a:t>
            </a:r>
            <a:endParaRPr lang="en-US" altLang="en-US" sz="2000">
              <a:solidFill>
                <a:schemeClr val="tx1"/>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fr-FR" alt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 là cực Bắc, B là cực Nam</a:t>
            </a:r>
            <a:endParaRPr lang="en-US" altLang="en-US" sz="2000">
              <a:solidFill>
                <a:schemeClr val="tx1"/>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fr-FR" alt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 và B là cực Bắc.</a:t>
            </a:r>
            <a:endParaRPr lang="en-US" altLang="en-US" sz="2000">
              <a:solidFill>
                <a:schemeClr val="tx1"/>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fr-FR" alt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 A và B là cực Nam</a:t>
            </a:r>
            <a:endParaRPr lang="vi-VN"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2254513" y="4662291"/>
            <a:ext cx="7451819" cy="1245308"/>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 là cực Nam, B là cực Bắc.</a:t>
            </a:r>
            <a:endParaRPr lang="en-US" altLang="en-US" sz="2400">
              <a:solidFill>
                <a:srgbClr val="FF0000"/>
              </a:solidFill>
              <a:latin typeface="Times New Roman" panose="02020603050405020304" pitchFamily="18" charset="0"/>
              <a:cs typeface="Times New Roman" panose="02020603050405020304" pitchFamily="18" charset="0"/>
            </a:endParaRPr>
          </a:p>
          <a:p>
            <a:pPr lvl="0" algn="ctr">
              <a:defRPr/>
            </a:pP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11" name="Rectangle 10" descr="Vật Lí lớp 9 | Tổng hợp Lý thuyết - Bài tập Vật Lý 9 có đáp án">
            <a:extLst>
              <a:ext uri="{FF2B5EF4-FFF2-40B4-BE49-F238E27FC236}">
                <a16:creationId xmlns:a16="http://schemas.microsoft.com/office/drawing/2014/main" id="{EDF84C4E-C0C8-2B82-ABE7-08651F4E9EE4}"/>
              </a:ext>
            </a:extLst>
          </p:cNvPr>
          <p:cNvSpPr>
            <a:spLocks noChangeAspect="1" noChangeArrowheads="1"/>
          </p:cNvSpPr>
          <p:nvPr/>
        </p:nvSpPr>
        <p:spPr bwMode="auto">
          <a:xfrm>
            <a:off x="0" y="0"/>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aphicFrame>
        <p:nvGraphicFramePr>
          <p:cNvPr id="9" name="Object 8">
            <a:extLst>
              <a:ext uri="{FF2B5EF4-FFF2-40B4-BE49-F238E27FC236}">
                <a16:creationId xmlns:a16="http://schemas.microsoft.com/office/drawing/2014/main" id="{FDBD1689-CFF9-1220-1702-50D75012B76F}"/>
              </a:ext>
            </a:extLst>
          </p:cNvPr>
          <p:cNvGraphicFramePr>
            <a:graphicFrameLocks noChangeAspect="1"/>
          </p:cNvGraphicFramePr>
          <p:nvPr>
            <p:extLst>
              <p:ext uri="{D42A27DB-BD31-4B8C-83A1-F6EECF244321}">
                <p14:modId xmlns:p14="http://schemas.microsoft.com/office/powerpoint/2010/main" val="3166188206"/>
              </p:ext>
            </p:extLst>
          </p:nvPr>
        </p:nvGraphicFramePr>
        <p:xfrm>
          <a:off x="6211577" y="1317948"/>
          <a:ext cx="2831584" cy="2485425"/>
        </p:xfrm>
        <a:graphic>
          <a:graphicData uri="http://schemas.openxmlformats.org/presentationml/2006/ole">
            <mc:AlternateContent xmlns:mc="http://schemas.openxmlformats.org/markup-compatibility/2006">
              <mc:Choice xmlns:v="urn:schemas-microsoft-com:vml" Requires="v">
                <p:oleObj name="Bitmap Image" r:id="rId5" imgW="1085714" imgH="1324160" progId="Paint.Picture">
                  <p:embed/>
                </p:oleObj>
              </mc:Choice>
              <mc:Fallback>
                <p:oleObj name="Bitmap Image" r:id="rId5" imgW="1085714" imgH="1324160"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1577" y="1317948"/>
                        <a:ext cx="2831584" cy="2485425"/>
                      </a:xfrm>
                      <a:prstGeom prst="rect">
                        <a:avLst/>
                      </a:prstGeom>
                      <a:noFill/>
                    </p:spPr>
                  </p:pic>
                </p:oleObj>
              </mc:Fallback>
            </mc:AlternateContent>
          </a:graphicData>
        </a:graphic>
      </p:graphicFrame>
      <p:sp>
        <p:nvSpPr>
          <p:cNvPr id="14" name="Rectangle 9">
            <a:extLst>
              <a:ext uri="{FF2B5EF4-FFF2-40B4-BE49-F238E27FC236}">
                <a16:creationId xmlns:a16="http://schemas.microsoft.com/office/drawing/2014/main" id="{2323540E-4195-D4B0-AF2C-594602CBCB53}"/>
              </a:ext>
            </a:extLst>
          </p:cNvPr>
          <p:cNvSpPr>
            <a:spLocks noChangeArrowheads="1"/>
          </p:cNvSpPr>
          <p:nvPr/>
        </p:nvSpPr>
        <p:spPr bwMode="auto">
          <a:xfrm>
            <a:off x="0" y="765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4D30D1E8-DB28-2B79-C7B3-AE1447C9A189}"/>
              </a:ext>
            </a:extLst>
          </p:cNvPr>
          <p:cNvSpPr>
            <a:spLocks noChangeArrowheads="1"/>
          </p:cNvSpPr>
          <p:nvPr/>
        </p:nvSpPr>
        <p:spPr bwMode="auto">
          <a:xfrm>
            <a:off x="5980423" y="1942956"/>
            <a:ext cx="23115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34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6032" y="475255"/>
            <a:ext cx="9620250" cy="2727951"/>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Câu </a:t>
            </a:r>
            <a:r>
              <a:rPr lang="fr-FR" sz="3200" b="1">
                <a:solidFill>
                  <a:schemeClr val="tx1"/>
                </a:solidFill>
                <a:latin typeface="Times New Roman" panose="02020603050405020304" pitchFamily="18" charset="0"/>
                <a:cs typeface="Times New Roman" panose="02020603050405020304" pitchFamily="18" charset="0"/>
              </a:rPr>
              <a:t>5</a:t>
            </a:r>
            <a:r>
              <a:rPr lang="vi-VN" sz="3200" b="1">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Nam châm điện được sử dụng trong thiết bị:</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A. Máy phát điện</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B. Làm các la bàn</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C. Bàn ủi điện</a:t>
            </a:r>
            <a:endParaRPr lang="en-US" sz="3200">
              <a:solidFill>
                <a:schemeClr val="tx1"/>
              </a:solidFill>
              <a:latin typeface="Times New Roman" panose="02020603050405020304" pitchFamily="18" charset="0"/>
              <a:cs typeface="Times New Roman" panose="02020603050405020304" pitchFamily="18" charset="0"/>
            </a:endParaRPr>
          </a:p>
          <a:p>
            <a:r>
              <a:rPr lang="en-US" sz="3200">
                <a:solidFill>
                  <a:schemeClr val="tx1"/>
                </a:solidFill>
                <a:latin typeface="Times New Roman" panose="02020603050405020304" pitchFamily="18" charset="0"/>
                <a:cs typeface="Times New Roman" panose="02020603050405020304" pitchFamily="18" charset="0"/>
              </a:rPr>
              <a:t>D. Rơle điện từ</a:t>
            </a:r>
            <a:endParaRPr lang="vi-VN" sz="4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2158056" y="4077851"/>
            <a:ext cx="7451819" cy="1245308"/>
          </a:xfrm>
          <a:prstGeom prst="rect">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D. Rơle điện từ</a:t>
            </a:r>
            <a:endParaRPr lang="vi-VN" sz="4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Tree>
    <p:extLst>
      <p:ext uri="{BB962C8B-B14F-4D97-AF65-F5344CB8AC3E}">
        <p14:creationId xmlns:p14="http://schemas.microsoft.com/office/powerpoint/2010/main" val="40000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30051C-2A12-94ED-73B2-FEC8841FA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ouble Wave 5">
            <a:extLst>
              <a:ext uri="{FF2B5EF4-FFF2-40B4-BE49-F238E27FC236}">
                <a16:creationId xmlns:a16="http://schemas.microsoft.com/office/drawing/2014/main" id="{DC69DA80-DFBF-24AB-F6C2-03EA029B4082}"/>
              </a:ext>
            </a:extLst>
          </p:cNvPr>
          <p:cNvSpPr/>
          <p:nvPr/>
        </p:nvSpPr>
        <p:spPr>
          <a:xfrm>
            <a:off x="291549" y="2040834"/>
            <a:ext cx="9912626" cy="3008243"/>
          </a:xfrm>
          <a:prstGeom prst="doubleWave">
            <a:avLst/>
          </a:prstGeom>
          <a:solidFill>
            <a:srgbClr val="0BF5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Times New Roman" panose="02020603050405020304" pitchFamily="18" charset="0"/>
                <a:cs typeface="Times New Roman" panose="02020603050405020304" pitchFamily="18" charset="0"/>
              </a:rPr>
              <a:t>CHÚNG TA LÀ MỘT ĐỘI</a:t>
            </a:r>
          </a:p>
        </p:txBody>
      </p:sp>
      <p:sp>
        <p:nvSpPr>
          <p:cNvPr id="7" name="Arrow: Right 6">
            <a:extLst>
              <a:ext uri="{FF2B5EF4-FFF2-40B4-BE49-F238E27FC236}">
                <a16:creationId xmlns:a16="http://schemas.microsoft.com/office/drawing/2014/main" id="{D83A744E-8D4A-4B01-C0DA-08FFE6A3E988}"/>
              </a:ext>
            </a:extLst>
          </p:cNvPr>
          <p:cNvSpPr/>
          <p:nvPr/>
        </p:nvSpPr>
        <p:spPr>
          <a:xfrm>
            <a:off x="0" y="212034"/>
            <a:ext cx="4611757"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FF00"/>
                </a:solidFill>
                <a:latin typeface="Times New Roman" panose="02020603050405020304" pitchFamily="18" charset="0"/>
                <a:cs typeface="Times New Roman" panose="02020603050405020304" pitchFamily="18" charset="0"/>
              </a:rPr>
              <a:t>TRÒ CHƠI</a:t>
            </a:r>
          </a:p>
        </p:txBody>
      </p:sp>
    </p:spTree>
    <p:extLst>
      <p:ext uri="{BB962C8B-B14F-4D97-AF65-F5344CB8AC3E}">
        <p14:creationId xmlns:p14="http://schemas.microsoft.com/office/powerpoint/2010/main" val="83636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92</TotalTime>
  <Words>948</Words>
  <Application>Microsoft Office PowerPoint</Application>
  <PresentationFormat>Widescreen</PresentationFormat>
  <Paragraphs>97</Paragraphs>
  <Slides>18</Slides>
  <Notes>0</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Century Gothic</vt:lpstr>
      <vt:lpstr>Garamond</vt:lpstr>
      <vt:lpstr>Tahoma</vt:lpstr>
      <vt:lpstr>Times New Roman</vt:lpstr>
      <vt:lpstr>Verdana</vt:lpstr>
      <vt:lpstr>VNI-Vari</vt:lpstr>
      <vt:lpstr>Savon</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 Thị Quỳnh Anh</dc:creator>
  <cp:lastModifiedBy>Phan Thị Quỳnh Anh</cp:lastModifiedBy>
  <cp:revision>1</cp:revision>
  <dcterms:created xsi:type="dcterms:W3CDTF">2022-07-31T15:17:16Z</dcterms:created>
  <dcterms:modified xsi:type="dcterms:W3CDTF">2022-07-31T16:49:19Z</dcterms:modified>
</cp:coreProperties>
</file>