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7" r:id="rId1"/>
    <p:sldMasterId id="2147483720" r:id="rId2"/>
    <p:sldMasterId id="2147483733" r:id="rId3"/>
    <p:sldMasterId id="2147483746" r:id="rId4"/>
    <p:sldMasterId id="2147483772" r:id="rId5"/>
  </p:sldMasterIdLst>
  <p:notesMasterIdLst>
    <p:notesMasterId r:id="rId29"/>
  </p:notesMasterIdLst>
  <p:handoutMasterIdLst>
    <p:handoutMasterId r:id="rId30"/>
  </p:handoutMasterIdLst>
  <p:sldIdLst>
    <p:sldId id="283" r:id="rId6"/>
    <p:sldId id="288" r:id="rId7"/>
    <p:sldId id="290" r:id="rId8"/>
    <p:sldId id="380" r:id="rId9"/>
    <p:sldId id="382" r:id="rId10"/>
    <p:sldId id="403" r:id="rId11"/>
    <p:sldId id="404" r:id="rId12"/>
    <p:sldId id="405" r:id="rId13"/>
    <p:sldId id="406" r:id="rId14"/>
    <p:sldId id="407" r:id="rId15"/>
    <p:sldId id="333" r:id="rId16"/>
    <p:sldId id="408" r:id="rId17"/>
    <p:sldId id="409" r:id="rId18"/>
    <p:sldId id="410" r:id="rId19"/>
    <p:sldId id="411" r:id="rId20"/>
    <p:sldId id="401" r:id="rId21"/>
    <p:sldId id="381" r:id="rId22"/>
    <p:sldId id="337" r:id="rId23"/>
    <p:sldId id="412" r:id="rId24"/>
    <p:sldId id="413" r:id="rId25"/>
    <p:sldId id="372" r:id="rId26"/>
    <p:sldId id="402" r:id="rId27"/>
    <p:sldId id="313" r:id="rId28"/>
  </p:sldIdLst>
  <p:sldSz cx="9144000" cy="5143500" type="screen16x9"/>
  <p:notesSz cx="6858000" cy="9144000"/>
  <p:embeddedFontLst>
    <p:embeddedFont>
      <p:font typeface="#9Slide03 Arima Madurai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FF"/>
    <a:srgbClr val="FDE1C8"/>
    <a:srgbClr val="FFFF66"/>
    <a:srgbClr val="E8959F"/>
    <a:srgbClr val="E6E6E6"/>
    <a:srgbClr val="FFFBF7"/>
    <a:srgbClr val="0066FF"/>
    <a:srgbClr val="99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98" autoAdjust="0"/>
    <p:restoredTop sz="96691" autoAdjust="0"/>
  </p:normalViewPr>
  <p:slideViewPr>
    <p:cSldViewPr>
      <p:cViewPr varScale="1">
        <p:scale>
          <a:sx n="86" d="100"/>
          <a:sy n="86" d="100"/>
        </p:scale>
        <p:origin x="48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2022/11/30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67" indent="0" algn="ctr">
              <a:buNone/>
              <a:defRPr sz="1500"/>
            </a:lvl2pPr>
            <a:lvl3pPr marL="685545" indent="0" algn="ctr">
              <a:buNone/>
              <a:defRPr sz="1400"/>
            </a:lvl3pPr>
            <a:lvl4pPr marL="1028318" indent="0" algn="ctr">
              <a:buNone/>
              <a:defRPr sz="1200"/>
            </a:lvl4pPr>
            <a:lvl5pPr marL="1371090" indent="0" algn="ctr">
              <a:buNone/>
              <a:defRPr sz="1200"/>
            </a:lvl5pPr>
            <a:lvl6pPr marL="1713869" indent="0" algn="ctr">
              <a:buNone/>
              <a:defRPr sz="1200"/>
            </a:lvl6pPr>
            <a:lvl7pPr marL="2056634" indent="0" algn="ctr">
              <a:buNone/>
              <a:defRPr sz="1200"/>
            </a:lvl7pPr>
            <a:lvl8pPr marL="2399400" indent="0" algn="ctr">
              <a:buNone/>
              <a:defRPr sz="1200"/>
            </a:lvl8pPr>
            <a:lvl9pPr marL="27421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6" y="1447961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8" tIns="34289" rIns="68558" bIns="34289" rtlCol="0" anchor="ctr"/>
          <a:lstStyle/>
          <a:p>
            <a:pPr algn="ctr" defTabSz="685545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2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3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51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10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03" indent="0" algn="ctr">
              <a:buNone/>
              <a:defRPr sz="1500"/>
            </a:lvl2pPr>
            <a:lvl3pPr marL="685613" indent="0" algn="ctr">
              <a:buNone/>
              <a:defRPr sz="1400"/>
            </a:lvl3pPr>
            <a:lvl4pPr marL="1028420" indent="0" algn="ctr">
              <a:buNone/>
              <a:defRPr sz="1200"/>
            </a:lvl4pPr>
            <a:lvl5pPr marL="1371226" indent="0" algn="ctr">
              <a:buNone/>
              <a:defRPr sz="1200"/>
            </a:lvl5pPr>
            <a:lvl6pPr marL="1714037" indent="0" algn="ctr">
              <a:buNone/>
              <a:defRPr sz="1200"/>
            </a:lvl6pPr>
            <a:lvl7pPr marL="2056838" indent="0" algn="ctr">
              <a:buNone/>
              <a:defRPr sz="1200"/>
            </a:lvl7pPr>
            <a:lvl8pPr marL="2399640" indent="0" algn="ctr">
              <a:buNone/>
              <a:defRPr sz="1200"/>
            </a:lvl8pPr>
            <a:lvl9pPr marL="274244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32" y="1447957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653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18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334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806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4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5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916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02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00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03" indent="0">
              <a:buNone/>
              <a:defRPr sz="2100"/>
            </a:lvl2pPr>
            <a:lvl3pPr marL="685613" indent="0">
              <a:buNone/>
              <a:defRPr sz="1800"/>
            </a:lvl3pPr>
            <a:lvl4pPr marL="1028420" indent="0">
              <a:buNone/>
              <a:defRPr sz="1500"/>
            </a:lvl4pPr>
            <a:lvl5pPr marL="1371226" indent="0">
              <a:buNone/>
              <a:defRPr sz="1500"/>
            </a:lvl5pPr>
            <a:lvl6pPr marL="1714037" indent="0">
              <a:buNone/>
              <a:defRPr sz="1500"/>
            </a:lvl6pPr>
            <a:lvl7pPr marL="2056838" indent="0">
              <a:buNone/>
              <a:defRPr sz="1500"/>
            </a:lvl7pPr>
            <a:lvl8pPr marL="2399640" indent="0">
              <a:buNone/>
              <a:defRPr sz="1500"/>
            </a:lvl8pPr>
            <a:lvl9pPr marL="274244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03" indent="0">
              <a:buNone/>
              <a:defRPr sz="1100"/>
            </a:lvl2pPr>
            <a:lvl3pPr marL="685613" indent="0">
              <a:buNone/>
              <a:defRPr sz="900"/>
            </a:lvl3pPr>
            <a:lvl4pPr marL="1028420" indent="0">
              <a:buNone/>
              <a:defRPr sz="800"/>
            </a:lvl4pPr>
            <a:lvl5pPr marL="1371226" indent="0">
              <a:buNone/>
              <a:defRPr sz="800"/>
            </a:lvl5pPr>
            <a:lvl6pPr marL="1714037" indent="0">
              <a:buNone/>
              <a:defRPr sz="800"/>
            </a:lvl6pPr>
            <a:lvl7pPr marL="2056838" indent="0">
              <a:buNone/>
              <a:defRPr sz="800"/>
            </a:lvl7pPr>
            <a:lvl8pPr marL="2399640" indent="0">
              <a:buNone/>
              <a:defRPr sz="800"/>
            </a:lvl8pPr>
            <a:lvl9pPr marL="2742443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83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59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7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03" indent="0">
              <a:buNone/>
              <a:defRPr sz="1500" b="1"/>
            </a:lvl2pPr>
            <a:lvl3pPr marL="685613" indent="0">
              <a:buNone/>
              <a:defRPr sz="1400" b="1"/>
            </a:lvl3pPr>
            <a:lvl4pPr marL="1028420" indent="0">
              <a:buNone/>
              <a:defRPr sz="1200" b="1"/>
            </a:lvl4pPr>
            <a:lvl5pPr marL="1371226" indent="0">
              <a:buNone/>
              <a:defRPr sz="1200" b="1"/>
            </a:lvl5pPr>
            <a:lvl6pPr marL="1714037" indent="0">
              <a:buNone/>
              <a:defRPr sz="1200" b="1"/>
            </a:lvl6pPr>
            <a:lvl7pPr marL="2056838" indent="0">
              <a:buNone/>
              <a:defRPr sz="1200" b="1"/>
            </a:lvl7pPr>
            <a:lvl8pPr marL="2399640" indent="0">
              <a:buNone/>
              <a:defRPr sz="1200" b="1"/>
            </a:lvl8pPr>
            <a:lvl9pPr marL="274244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03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7" y="1447952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0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19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54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638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76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04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42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82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21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68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88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329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361993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268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50931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9597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992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52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264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2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2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153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03"/>
            <a:ext cx="9138659" cy="5140496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0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20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8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454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241270"/>
      </p:ext>
    </p:extLst>
  </p:cSld>
  <p:clrMapOvr>
    <a:masterClrMapping/>
  </p:clrMapOvr>
  <p:transition spd="slow" advClick="0" advTm="4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4537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804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3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766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151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190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181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45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4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668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514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9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1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9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" y="1504"/>
            <a:ext cx="9138659" cy="5140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67" indent="0">
              <a:buNone/>
              <a:defRPr sz="1100"/>
            </a:lvl2pPr>
            <a:lvl3pPr marL="685545" indent="0">
              <a:buNone/>
              <a:defRPr sz="900"/>
            </a:lvl3pPr>
            <a:lvl4pPr marL="1028318" indent="0">
              <a:buNone/>
              <a:defRPr sz="800"/>
            </a:lvl4pPr>
            <a:lvl5pPr marL="1371090" indent="0">
              <a:buNone/>
              <a:defRPr sz="800"/>
            </a:lvl5pPr>
            <a:lvl6pPr marL="1713869" indent="0">
              <a:buNone/>
              <a:defRPr sz="800"/>
            </a:lvl6pPr>
            <a:lvl7pPr marL="2056634" indent="0">
              <a:buNone/>
              <a:defRPr sz="800"/>
            </a:lvl7pPr>
            <a:lvl8pPr marL="2399400" indent="0">
              <a:buNone/>
              <a:defRPr sz="800"/>
            </a:lvl8pPr>
            <a:lvl9pPr marL="274216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9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1A61832-5EF8-78C7-B1EC-092C6CC3DE6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8" tIns="34289" rIns="68558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45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0" indent="-171390" algn="l" defTabSz="68554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34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0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67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B13C74B-5DC1-277F-C743-4D723535EC1E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4" tIns="34289" rIns="6856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4" tIns="34289" rIns="6856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4" tIns="34289" rIns="6856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13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1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0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68561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06" indent="-171406" algn="l" defTabSz="6856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1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18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2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2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33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40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46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57" indent="-171406" algn="l" defTabSz="68561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26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37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38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40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43" algn="l" defTabSz="68561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B8E2125-1EF2-DF20-BC8B-B360D5A0A40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11/30/2022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0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186487F-FD7D-69FD-41AA-341FDA42193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7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71" r:id="rId13"/>
    <p:sldLayoutId id="214748378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097F325-544F-D036-594F-7FC25C32B7D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1CF2E77-4E87-4338-A6B2-93E833A84A3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11/30/2022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96E19DA-92E0-4635-8627-DEB5FDE3EBA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19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18" Type="http://schemas.openxmlformats.org/officeDocument/2006/relationships/image" Target="../media/image21.png"/><Relationship Id="rId3" Type="http://schemas.openxmlformats.org/officeDocument/2006/relationships/image" Target="../media/image13.png"/><Relationship Id="rId21" Type="http://schemas.openxmlformats.org/officeDocument/2006/relationships/image" Target="../media/image23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8.wdp"/><Relationship Id="rId2" Type="http://schemas.openxmlformats.org/officeDocument/2006/relationships/image" Target="../media/image12.jpeg"/><Relationship Id="rId16" Type="http://schemas.openxmlformats.org/officeDocument/2006/relationships/image" Target="../media/image20.png"/><Relationship Id="rId20" Type="http://schemas.openxmlformats.org/officeDocument/2006/relationships/slide" Target="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7.png"/><Relationship Id="rId19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microsoft.com/office/2007/relationships/hdphoto" Target="../media/hdphoto9.wdp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gif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microsoft.com/office/2007/relationships/hdphoto" Target="../media/hdphoto10.wdp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6228184" y="10058"/>
            <a:ext cx="2142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 3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7670881" y="471723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1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979712" y="1995686"/>
            <a:ext cx="59532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800" b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Tuần 1: Chào năm học mới</a:t>
            </a:r>
          </a:p>
          <a:p>
            <a:pPr algn="ctr" defTabSz="685800">
              <a:defRPr/>
            </a:pPr>
            <a:r>
              <a:rPr lang="en-US" sz="2800" b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Tiết 1&amp;2 – Bài đọc 1: Ngày khai trường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4E4CC-6886-6C6F-4A3D-E5676DFF4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03" y="0"/>
            <a:ext cx="8352928" cy="1978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CF408D-26B0-132E-9388-13ACBFA5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03" y="1978845"/>
            <a:ext cx="8352928" cy="295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63134"/>
      </p:ext>
    </p:extLst>
  </p:cSld>
  <p:clrMapOvr>
    <a:masterClrMapping/>
  </p:clrMapOvr>
  <p:transition spd="slow" advClick="0" advTm="4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08532" y="2211710"/>
            <a:ext cx="4081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81DFA8-F1AC-57C3-490E-754BD9581B9F}"/>
              </a:ext>
            </a:extLst>
          </p:cNvPr>
          <p:cNvSpPr txBox="1"/>
          <p:nvPr/>
        </p:nvSpPr>
        <p:spPr>
          <a:xfrm>
            <a:off x="177726" y="261055"/>
            <a:ext cx="8354713" cy="1232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1.Mỗi khi đi trong làng, tác giả cảm nhận được điều gì?</a:t>
            </a:r>
            <a:endParaRPr lang="en-SG" sz="4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76861-C1DA-C3B3-B222-D09971D154E2}"/>
              </a:ext>
            </a:extLst>
          </p:cNvPr>
          <p:cNvSpPr txBox="1"/>
          <p:nvPr/>
        </p:nvSpPr>
        <p:spPr>
          <a:xfrm>
            <a:off x="872061" y="1059582"/>
            <a:ext cx="8271939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khi đi trong làng tác giả luôn cảm nhận được mùi hương mộc mạc, chân chất quen thuộc của đất quê</a:t>
            </a:r>
            <a:endParaRPr lang="en-SG" sz="24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AA4EF-C4E3-4511-B611-2FD743FD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02" y="2571750"/>
            <a:ext cx="7518857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0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81DFA8-F1AC-57C3-490E-754BD9581B9F}"/>
              </a:ext>
            </a:extLst>
          </p:cNvPr>
          <p:cNvSpPr txBox="1"/>
          <p:nvPr/>
        </p:nvSpPr>
        <p:spPr>
          <a:xfrm>
            <a:off x="177726" y="261055"/>
            <a:ext cx="8714754" cy="1163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nl-NL" dirty="0"/>
              <a:t>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ngữ trong bài đọc tả hương thơm của hoa, lá?</a:t>
            </a:r>
            <a:endParaRPr lang="en-SG" sz="4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76861-C1DA-C3B3-B222-D09971D154E2}"/>
              </a:ext>
            </a:extLst>
          </p:cNvPr>
          <p:cNvSpPr txBox="1"/>
          <p:nvPr/>
        </p:nvSpPr>
        <p:spPr>
          <a:xfrm>
            <a:off x="725902" y="1002090"/>
            <a:ext cx="84564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thiên lí thoảng nhẹ, bay đến rồi thoáng cái bay đi; hoa cau thơm lạ lùng, hoa ngâu thơm nồng nàn, tưởng như có thể sờ được, nắm được các mùi hương ấy; các loài lá đượm một mùi hương mãi không thôi...</a:t>
            </a:r>
            <a:endParaRPr lang="en-SG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AA4EF-C4E3-4511-B611-2FD743FD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02" y="2571750"/>
            <a:ext cx="7518857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2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81DFA8-F1AC-57C3-490E-754BD9581B9F}"/>
              </a:ext>
            </a:extLst>
          </p:cNvPr>
          <p:cNvSpPr txBox="1"/>
          <p:nvPr/>
        </p:nvSpPr>
        <p:spPr>
          <a:xfrm>
            <a:off x="177726" y="261055"/>
            <a:ext cx="8714754" cy="1800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nl-NL" dirty="0"/>
              <a:t>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mùa, làng quê tác giả còn có những hương thơm đặc biệt nào?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en-SG" sz="4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76861-C1DA-C3B3-B222-D09971D154E2}"/>
              </a:ext>
            </a:extLst>
          </p:cNvPr>
          <p:cNvSpPr txBox="1"/>
          <p:nvPr/>
        </p:nvSpPr>
        <p:spPr>
          <a:xfrm>
            <a:off x="725902" y="1002090"/>
            <a:ext cx="84564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99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hương cốm, hương lúa, hương rơm rạ;...mùi thơm từ đồng vào, thơm trên đường làng, thơm ngoài sân đình, thơm trên các ngõ..</a:t>
            </a:r>
            <a:endParaRPr lang="en-SG" sz="2800" dirty="0"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AA4EF-C4E3-4511-B611-2FD743FD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02" y="2571750"/>
            <a:ext cx="7518857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4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81DFA8-F1AC-57C3-490E-754BD9581B9F}"/>
              </a:ext>
            </a:extLst>
          </p:cNvPr>
          <p:cNvSpPr txBox="1"/>
          <p:nvPr/>
        </p:nvSpPr>
        <p:spPr>
          <a:xfrm>
            <a:off x="177726" y="261055"/>
            <a:ext cx="8714754" cy="1800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nl-NL" dirty="0"/>
              <a:t> </a:t>
            </a:r>
            <a:r>
              <a:rPr lang="nl-NL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vì sao bài đọc lại có tên là hương làng?</a:t>
            </a:r>
            <a:endParaRPr lang="en-SG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endParaRPr lang="en-SG" sz="40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AA4EF-C4E3-4511-B611-2FD743FD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47614"/>
            <a:ext cx="7518857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380578"/>
            <a:ext cx="8226813" cy="53285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72638" y="2162214"/>
            <a:ext cx="590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đọc có tên Hương làng vì nó miêu tả hương thơm của cây cối, hoa lá tự nhiên quen thuộc, mộc mạc, đặc trưng của làng quê.</a:t>
            </a:r>
            <a:endParaRPr lang="en-SG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83D8F-9A48-2F43-D35E-2BB3890CED35}"/>
              </a:ext>
            </a:extLst>
          </p:cNvPr>
          <p:cNvSpPr txBox="1"/>
          <p:nvPr/>
        </p:nvSpPr>
        <p:spPr>
          <a:xfrm>
            <a:off x="611560" y="267494"/>
            <a:ext cx="2334559" cy="46162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000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Nội</a:t>
            </a:r>
            <a:r>
              <a:rPr lang="en-SG" sz="20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dung </a:t>
            </a:r>
            <a:r>
              <a:rPr lang="en-SG" sz="2000" b="0" i="0" u="none" strike="noStrike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bài</a:t>
            </a:r>
            <a:endParaRPr lang="vi-VN" sz="24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767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67116" y="0"/>
            <a:ext cx="90768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64850" y="2647860"/>
            <a:ext cx="3418860" cy="769397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Luyện</a:t>
            </a:r>
            <a:r>
              <a:rPr lang="en-US" sz="4400" b="1" cap="all" dirty="0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400" b="1" cap="all" dirty="0" err="1">
                <a:ln w="0"/>
                <a:solidFill>
                  <a:prstClr val="black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cs typeface="Times New Roman" pitchFamily="18" charset="0"/>
              </a:rPr>
              <a:t>Tập</a:t>
            </a:r>
            <a:endParaRPr lang="en-US" sz="4400" b="1" cap="all" dirty="0">
              <a:ln w="0"/>
              <a:solidFill>
                <a:prstClr val="black"/>
              </a:solidFill>
              <a:effectLst>
                <a:reflection blurRad="12700" stA="50000" endPos="50000" dist="5000" dir="5400000" sy="-100000" rotWithShape="0"/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ADC32-58D2-B821-FA4E-455E109B21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249C2-C362-C6E3-5AE5-012821438A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9069B-EE65-59CA-976F-6E6C83DCD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1" y="152945"/>
            <a:ext cx="9090789" cy="1632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8BE27-0C5E-3CE2-9BFE-EF9DACB66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33" y="1737122"/>
            <a:ext cx="8583223" cy="13527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C062B0-8E3F-5E3F-2102-5FA29F898280}"/>
              </a:ext>
            </a:extLst>
          </p:cNvPr>
          <p:cNvSpPr txBox="1"/>
          <p:nvPr/>
        </p:nvSpPr>
        <p:spPr>
          <a:xfrm>
            <a:off x="6804248" y="2434513"/>
            <a:ext cx="1800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endParaRPr lang="en-SG" sz="2000" dirty="0">
              <a:solidFill>
                <a:srgbClr val="00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7E7DD-A355-EF52-B112-390967EC7D62}"/>
              </a:ext>
            </a:extLst>
          </p:cNvPr>
          <p:cNvSpPr txBox="1"/>
          <p:nvPr/>
        </p:nvSpPr>
        <p:spPr>
          <a:xfrm>
            <a:off x="3952067" y="2366719"/>
            <a:ext cx="1484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SG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8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2965380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3068569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0" y="2159832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0" y="368864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244448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3" y="608137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44858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1" y="912515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1" y="2254846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046199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7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E929D-C424-588D-25AF-24F63C71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184D9A14-2B00-B647-5B2B-409164A1B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963" y="4364761"/>
            <a:ext cx="6211167" cy="50489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FAF4D-C65C-658E-7292-E8B810A50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66" y="123478"/>
            <a:ext cx="8605046" cy="40767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DB06B2-B598-91F4-936E-5C6FD3642100}"/>
              </a:ext>
            </a:extLst>
          </p:cNvPr>
          <p:cNvCxnSpPr>
            <a:cxnSpLocks/>
          </p:cNvCxnSpPr>
          <p:nvPr/>
        </p:nvCxnSpPr>
        <p:spPr>
          <a:xfrm>
            <a:off x="6948264" y="1491630"/>
            <a:ext cx="10801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E59C6E-E4C2-6D73-FF0C-E3A519A63C1B}"/>
              </a:ext>
            </a:extLst>
          </p:cNvPr>
          <p:cNvCxnSpPr>
            <a:cxnSpLocks/>
          </p:cNvCxnSpPr>
          <p:nvPr/>
        </p:nvCxnSpPr>
        <p:spPr>
          <a:xfrm>
            <a:off x="251520" y="1923678"/>
            <a:ext cx="17281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CFAD3B-B851-DA6F-0B42-33625E2C945A}"/>
              </a:ext>
            </a:extLst>
          </p:cNvPr>
          <p:cNvCxnSpPr>
            <a:cxnSpLocks/>
          </p:cNvCxnSpPr>
          <p:nvPr/>
        </p:nvCxnSpPr>
        <p:spPr>
          <a:xfrm>
            <a:off x="251520" y="3651870"/>
            <a:ext cx="57606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E88650-165D-974C-A548-A412EBFF4FD3}"/>
              </a:ext>
            </a:extLst>
          </p:cNvPr>
          <p:cNvCxnSpPr>
            <a:cxnSpLocks/>
          </p:cNvCxnSpPr>
          <p:nvPr/>
        </p:nvCxnSpPr>
        <p:spPr>
          <a:xfrm flipV="1">
            <a:off x="1475656" y="3651870"/>
            <a:ext cx="936104" cy="195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CD7C2E-625F-0536-E1C7-2B07086B0A9E}"/>
              </a:ext>
            </a:extLst>
          </p:cNvPr>
          <p:cNvCxnSpPr>
            <a:cxnSpLocks/>
          </p:cNvCxnSpPr>
          <p:nvPr/>
        </p:nvCxnSpPr>
        <p:spPr>
          <a:xfrm>
            <a:off x="1835696" y="4731990"/>
            <a:ext cx="24482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CB64DE-7C24-6B88-A8C7-0CAD2CC0AB9D}"/>
              </a:ext>
            </a:extLst>
          </p:cNvPr>
          <p:cNvCxnSpPr>
            <a:cxnSpLocks/>
          </p:cNvCxnSpPr>
          <p:nvPr/>
        </p:nvCxnSpPr>
        <p:spPr>
          <a:xfrm>
            <a:off x="5292080" y="4731990"/>
            <a:ext cx="10081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92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DA9C26-D201-296E-35C7-7E3A07D430D4}"/>
              </a:ext>
            </a:extLst>
          </p:cNvPr>
          <p:cNvSpPr txBox="1"/>
          <p:nvPr/>
        </p:nvSpPr>
        <p:spPr>
          <a:xfrm>
            <a:off x="287524" y="411510"/>
            <a:ext cx="85689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SG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0494F-5B5B-AE06-31CA-AE5667CB95D9}"/>
              </a:ext>
            </a:extLst>
          </p:cNvPr>
          <p:cNvSpPr txBox="1"/>
          <p:nvPr/>
        </p:nvSpPr>
        <p:spPr>
          <a:xfrm>
            <a:off x="303435" y="1344823"/>
            <a:ext cx="8064896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đẹp:màu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SG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E86E90-FB6D-8B7B-A062-B68807298B5B}"/>
              </a:ext>
            </a:extLst>
          </p:cNvPr>
          <p:cNvSpPr txBox="1"/>
          <p:nvPr/>
        </p:nvSpPr>
        <p:spPr>
          <a:xfrm>
            <a:off x="3331953" y="1923370"/>
            <a:ext cx="5508612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rực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cúc</a:t>
            </a:r>
            <a:r>
              <a:rPr lang="en-US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en-SG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B24465-06D0-F294-A6F6-4289B5FC32B6}"/>
              </a:ext>
            </a:extLst>
          </p:cNvPr>
          <p:cNvSpPr txBox="1"/>
          <p:nvPr/>
        </p:nvSpPr>
        <p:spPr>
          <a:xfrm>
            <a:off x="303434" y="2478887"/>
            <a:ext cx="80648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tia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</a:t>
            </a:r>
            <a:endParaRPr lang="en-SG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87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E884AA-7D11-4ADA-9410-12585EED6C3F}"/>
              </a:ext>
            </a:extLst>
          </p:cNvPr>
          <p:cNvSpPr txBox="1"/>
          <p:nvPr/>
        </p:nvSpPr>
        <p:spPr>
          <a:xfrm>
            <a:off x="179512" y="411510"/>
            <a:ext cx="8352928" cy="122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độngcủa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endParaRPr lang="en-SG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B983C-70E6-2578-91D0-73EDF55FCAFA}"/>
              </a:ext>
            </a:extLst>
          </p:cNvPr>
          <p:cNvSpPr txBox="1"/>
          <p:nvPr/>
        </p:nvSpPr>
        <p:spPr>
          <a:xfrm>
            <a:off x="395536" y="2041476"/>
            <a:ext cx="8136904" cy="1813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liền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cỗ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rước</a:t>
            </a:r>
            <a:r>
              <a:rPr lang="en-SG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đèn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khai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giảng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32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</a:t>
            </a:r>
            <a:endParaRPr lang="en-SG" sz="16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90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419622"/>
            <a:ext cx="6858000" cy="1440160"/>
          </a:xfrm>
        </p:spPr>
        <p:txBody>
          <a:bodyPr>
            <a:normAutofit/>
          </a:bodyPr>
          <a:lstStyle/>
          <a:p>
            <a:br>
              <a:rPr lang="en-US" sz="3600" b="1" dirty="0">
                <a:solidFill>
                  <a:srgbClr val="FF8119"/>
                </a:solidFill>
              </a:rPr>
            </a:br>
            <a:r>
              <a:rPr lang="en-US" sz="3600" b="1" dirty="0" err="1">
                <a:solidFill>
                  <a:srgbClr val="FF8119"/>
                </a:solidFill>
              </a:rPr>
              <a:t>Cô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chúc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tốt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041635"/>
            <a:ext cx="932654" cy="20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28" y="3496708"/>
            <a:ext cx="1410187" cy="20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7" y="3500749"/>
            <a:ext cx="1434898" cy="191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9" y="3592377"/>
            <a:ext cx="1592716" cy="180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3" y="3717971"/>
            <a:ext cx="1373981" cy="185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3924299"/>
            <a:ext cx="1659340" cy="152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2" y="3433176"/>
            <a:ext cx="1242725" cy="19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2546"/>
            <a:ext cx="1583524" cy="217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-2210972"/>
            <a:ext cx="7328054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9" y="-2118871"/>
            <a:ext cx="4558915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3" y="-14668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3346" y="438150"/>
            <a:ext cx="563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28" y="442615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097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2998013"/>
            <a:ext cx="9906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3645367"/>
            <a:ext cx="990600" cy="108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3746237"/>
            <a:ext cx="819150" cy="11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4" y="3021472"/>
            <a:ext cx="1157369" cy="17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053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510182"/>
            <a:ext cx="5257800" cy="59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9" y="-697231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402409"/>
            <a:ext cx="5410200" cy="57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2573111"/>
            <a:ext cx="1369010" cy="295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1707204"/>
            <a:ext cx="5941454" cy="33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81000" y="1678634"/>
            <a:ext cx="19812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A.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Cánh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quạt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90800" y="1636218"/>
            <a:ext cx="19812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B.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Cánh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chim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860032" y="1636218"/>
            <a:ext cx="2064984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C.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Cánh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bướm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0399" y="1610919"/>
            <a:ext cx="1931807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D.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Cánh</a:t>
            </a:r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Calibri"/>
                <a:sym typeface="Arial"/>
              </a:rPr>
              <a:t>đồng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3810000" y="3267530"/>
            <a:ext cx="3012828" cy="204742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90" y="57150"/>
            <a:ext cx="1212850" cy="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892F85-BF3F-3857-F2B9-76EFA2DAE9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2358" y="67971"/>
            <a:ext cx="4748042" cy="149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99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"/>
            <a:ext cx="7543800" cy="50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196717"/>
      </p:ext>
    </p:extLst>
  </p:cSld>
  <p:clrMapOvr>
    <a:masterClrMapping/>
  </p:clrMapOvr>
  <p:transition spd="slow" advClick="0" advTm="4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761884-1807-D7D0-A870-FAF499B4B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555526"/>
            <a:ext cx="7518857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1200"/>
      </p:ext>
    </p:extLst>
  </p:cSld>
  <p:clrMapOvr>
    <a:masterClrMapping/>
  </p:clrMapOvr>
  <p:transition spd="slow" advClick="0" advTm="4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4E4CC-6886-6C6F-4A3D-E5676DFF4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03" y="0"/>
            <a:ext cx="8352928" cy="1978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CF408D-26B0-132E-9388-13ACBFA5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03" y="1978845"/>
            <a:ext cx="8352928" cy="295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52570"/>
      </p:ext>
    </p:extLst>
  </p:cSld>
  <p:clrMapOvr>
    <a:masterClrMapping/>
  </p:clrMapOvr>
  <p:transition spd="slow" advClick="0" advTm="4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C964-E92D-9248-9F3F-28319E49E4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4386F-4D9A-73DC-7046-62C6A0CC44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5F037-E627-1A96-3068-2DF4CD795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03" y="0"/>
            <a:ext cx="8352928" cy="1978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13DFA3-DD1E-78D1-2E21-8BE339868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90" y="1934140"/>
            <a:ext cx="8352928" cy="295395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C033927-C26D-4EEC-FF88-4C46404251EF}"/>
              </a:ext>
            </a:extLst>
          </p:cNvPr>
          <p:cNvGrpSpPr/>
          <p:nvPr/>
        </p:nvGrpSpPr>
        <p:grpSpPr>
          <a:xfrm>
            <a:off x="57151" y="505313"/>
            <a:ext cx="274400" cy="697408"/>
            <a:chOff x="575662" y="1031823"/>
            <a:chExt cx="274400" cy="112904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498492D-125E-ABBA-FDB8-8F12461FA6B5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A0E17D6-E6D3-B67B-3052-04EE64223A47}"/>
                </a:ext>
              </a:extLst>
            </p:cNvPr>
            <p:cNvSpPr/>
            <p:nvPr/>
          </p:nvSpPr>
          <p:spPr>
            <a:xfrm>
              <a:off x="575662" y="1031824"/>
              <a:ext cx="194352" cy="3263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1294CC3-8725-A0A1-7D14-4318B7B4E6B1}"/>
              </a:ext>
            </a:extLst>
          </p:cNvPr>
          <p:cNvGrpSpPr/>
          <p:nvPr/>
        </p:nvGrpSpPr>
        <p:grpSpPr>
          <a:xfrm>
            <a:off x="-12079" y="1399202"/>
            <a:ext cx="259449" cy="1241822"/>
            <a:chOff x="563345" y="1031823"/>
            <a:chExt cx="286717" cy="112904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4A98005-8AE1-3F87-2F08-6E0C73C3073E}"/>
                </a:ext>
              </a:extLst>
            </p:cNvPr>
            <p:cNvCxnSpPr>
              <a:cxnSpLocks/>
            </p:cNvCxnSpPr>
            <p:nvPr/>
          </p:nvCxnSpPr>
          <p:spPr>
            <a:xfrm>
              <a:off x="850062" y="1031823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A5FE9A3-BDD1-520D-905B-7AEE8CB26D34}"/>
                </a:ext>
              </a:extLst>
            </p:cNvPr>
            <p:cNvSpPr/>
            <p:nvPr/>
          </p:nvSpPr>
          <p:spPr>
            <a:xfrm>
              <a:off x="563345" y="1159049"/>
              <a:ext cx="214778" cy="22938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E4E50-FD22-9D02-9E18-D6D041EFC948}"/>
              </a:ext>
            </a:extLst>
          </p:cNvPr>
          <p:cNvGrpSpPr/>
          <p:nvPr/>
        </p:nvGrpSpPr>
        <p:grpSpPr>
          <a:xfrm>
            <a:off x="36251" y="2790207"/>
            <a:ext cx="207342" cy="1241822"/>
            <a:chOff x="588267" y="3889766"/>
            <a:chExt cx="242273" cy="1129045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6EEA447-4387-B69E-4EED-6BCB25A815E5}"/>
                </a:ext>
              </a:extLst>
            </p:cNvPr>
            <p:cNvCxnSpPr>
              <a:cxnSpLocks/>
            </p:cNvCxnSpPr>
            <p:nvPr/>
          </p:nvCxnSpPr>
          <p:spPr>
            <a:xfrm>
              <a:off x="830540" y="3889766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5962648-E7A1-BCE5-0083-A80798E5C747}"/>
                </a:ext>
              </a:extLst>
            </p:cNvPr>
            <p:cNvSpPr/>
            <p:nvPr/>
          </p:nvSpPr>
          <p:spPr>
            <a:xfrm>
              <a:off x="588267" y="3956598"/>
              <a:ext cx="199913" cy="2089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73292E-D533-534E-6A5E-7C15995C4A51}"/>
              </a:ext>
            </a:extLst>
          </p:cNvPr>
          <p:cNvGrpSpPr/>
          <p:nvPr/>
        </p:nvGrpSpPr>
        <p:grpSpPr>
          <a:xfrm>
            <a:off x="-52161" y="4165836"/>
            <a:ext cx="259497" cy="944700"/>
            <a:chOff x="4579565" y="1013258"/>
            <a:chExt cx="318861" cy="112904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90B3498-3176-11DD-9AEC-C714C6D52808}"/>
                </a:ext>
              </a:extLst>
            </p:cNvPr>
            <p:cNvCxnSpPr>
              <a:cxnSpLocks/>
            </p:cNvCxnSpPr>
            <p:nvPr/>
          </p:nvCxnSpPr>
          <p:spPr>
            <a:xfrm>
              <a:off x="4898426" y="1013258"/>
              <a:ext cx="0" cy="1129045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DEB238-FDC8-71B5-FAAC-D866A84B82E0}"/>
                </a:ext>
              </a:extLst>
            </p:cNvPr>
            <p:cNvSpPr/>
            <p:nvPr/>
          </p:nvSpPr>
          <p:spPr>
            <a:xfrm>
              <a:off x="4579565" y="1013258"/>
              <a:ext cx="238812" cy="3015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vi-VN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06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77B2E-7AAC-E873-6397-B24E0937A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F385C-0310-1894-DE1F-64DBFA3B0B5E}"/>
              </a:ext>
            </a:extLst>
          </p:cNvPr>
          <p:cNvSpPr txBox="1"/>
          <p:nvPr/>
        </p:nvSpPr>
        <p:spPr>
          <a:xfrm>
            <a:off x="640917" y="1131590"/>
            <a:ext cx="82638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 muốn căng lồng ngực ra</a:t>
            </a:r>
            <a:r>
              <a:rPr lang="nl-NL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 hít thở đến no nê, giống như thuở nhỏ hít hà hương hương thơm từ nồi cơm gạo mới mẹ bắc ra và gọi cả nhà ngồi vào quanh mâm.</a:t>
            </a:r>
            <a:endParaRPr lang="en-SG" sz="36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909CBF-08FF-14E6-AB1A-0D6D453A3532}"/>
              </a:ext>
            </a:extLst>
          </p:cNvPr>
          <p:cNvCxnSpPr>
            <a:cxnSpLocks/>
          </p:cNvCxnSpPr>
          <p:nvPr/>
        </p:nvCxnSpPr>
        <p:spPr>
          <a:xfrm flipH="1">
            <a:off x="5868144" y="1415827"/>
            <a:ext cx="144016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1E170B-5DD4-C310-7BC5-1B9F458A6C4C}"/>
              </a:ext>
            </a:extLst>
          </p:cNvPr>
          <p:cNvCxnSpPr>
            <a:cxnSpLocks/>
          </p:cNvCxnSpPr>
          <p:nvPr/>
        </p:nvCxnSpPr>
        <p:spPr>
          <a:xfrm flipH="1">
            <a:off x="7812360" y="1348484"/>
            <a:ext cx="144016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1CE861-BEFF-47E4-9C29-639F5146DAC3}"/>
              </a:ext>
            </a:extLst>
          </p:cNvPr>
          <p:cNvCxnSpPr>
            <a:cxnSpLocks/>
          </p:cNvCxnSpPr>
          <p:nvPr/>
        </p:nvCxnSpPr>
        <p:spPr>
          <a:xfrm flipH="1">
            <a:off x="5509541" y="1855215"/>
            <a:ext cx="144016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040334-EC8D-CCD7-17AF-E00658910819}"/>
              </a:ext>
            </a:extLst>
          </p:cNvPr>
          <p:cNvCxnSpPr>
            <a:cxnSpLocks/>
          </p:cNvCxnSpPr>
          <p:nvPr/>
        </p:nvCxnSpPr>
        <p:spPr>
          <a:xfrm flipH="1">
            <a:off x="2915816" y="2507876"/>
            <a:ext cx="144016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3839AB-338C-DD31-E832-67AF6267F23B}"/>
              </a:ext>
            </a:extLst>
          </p:cNvPr>
          <p:cNvCxnSpPr>
            <a:cxnSpLocks/>
          </p:cNvCxnSpPr>
          <p:nvPr/>
        </p:nvCxnSpPr>
        <p:spPr>
          <a:xfrm flipH="1">
            <a:off x="8604448" y="2391730"/>
            <a:ext cx="144016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13D67F-AA1F-11C8-451B-E861A49DB30D}"/>
              </a:ext>
            </a:extLst>
          </p:cNvPr>
          <p:cNvCxnSpPr>
            <a:cxnSpLocks/>
          </p:cNvCxnSpPr>
          <p:nvPr/>
        </p:nvCxnSpPr>
        <p:spPr>
          <a:xfrm flipH="1">
            <a:off x="7164288" y="3003798"/>
            <a:ext cx="144016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3DCC39-494D-23A3-ED36-96CED29F7795}"/>
              </a:ext>
            </a:extLst>
          </p:cNvPr>
          <p:cNvCxnSpPr>
            <a:cxnSpLocks/>
          </p:cNvCxnSpPr>
          <p:nvPr/>
        </p:nvCxnSpPr>
        <p:spPr>
          <a:xfrm flipH="1">
            <a:off x="7225683" y="3004716"/>
            <a:ext cx="144016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5D6C5CA-9D4A-827A-B32C-82F0B66B7FDD}"/>
              </a:ext>
            </a:extLst>
          </p:cNvPr>
          <p:cNvCxnSpPr>
            <a:cxnSpLocks/>
          </p:cNvCxnSpPr>
          <p:nvPr/>
        </p:nvCxnSpPr>
        <p:spPr>
          <a:xfrm flipH="1">
            <a:off x="1763688" y="1891251"/>
            <a:ext cx="144016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C1E3F8-732F-36D9-42E4-1596E74A9A8C}"/>
              </a:ext>
            </a:extLst>
          </p:cNvPr>
          <p:cNvCxnSpPr>
            <a:cxnSpLocks/>
          </p:cNvCxnSpPr>
          <p:nvPr/>
        </p:nvCxnSpPr>
        <p:spPr>
          <a:xfrm flipH="1">
            <a:off x="3203848" y="2887244"/>
            <a:ext cx="144016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A5A994-8932-D53D-0BD4-D7DFF11461DE}"/>
              </a:ext>
            </a:extLst>
          </p:cNvPr>
          <p:cNvCxnSpPr>
            <a:cxnSpLocks/>
          </p:cNvCxnSpPr>
          <p:nvPr/>
        </p:nvCxnSpPr>
        <p:spPr>
          <a:xfrm flipH="1">
            <a:off x="6660232" y="2390214"/>
            <a:ext cx="144016" cy="3600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8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3374</TotalTime>
  <Words>436</Words>
  <Application>Microsoft Office PowerPoint</Application>
  <PresentationFormat>On-screen Show (16:9)</PresentationFormat>
  <Paragraphs>38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Arial-Rounded</vt:lpstr>
      <vt:lpstr>UTM Avo</vt:lpstr>
      <vt:lpstr>Calibri</vt:lpstr>
      <vt:lpstr>Times New Roman</vt:lpstr>
      <vt:lpstr>Arial</vt:lpstr>
      <vt:lpstr>#9Slide03 Arima Madurai</vt:lpstr>
      <vt:lpstr>3_Office Theme</vt:lpstr>
      <vt:lpstr>4_Office Theme</vt:lpstr>
      <vt:lpstr>5_Office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Cô chúc các em học tốt!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subject>9Slide.vn</dc:subject>
  <dc:creator>Chi Phan</dc:creator>
  <dc:description>9Slide.vn</dc:description>
  <cp:lastModifiedBy>HP</cp:lastModifiedBy>
  <cp:revision>291</cp:revision>
  <dcterms:created xsi:type="dcterms:W3CDTF">2015-09-25T00:55:29Z</dcterms:created>
  <dcterms:modified xsi:type="dcterms:W3CDTF">2022-11-30T13:22:18Z</dcterms:modified>
  <cp:category>9Slide.vn</cp:category>
</cp:coreProperties>
</file>