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9288" r="50579" b="44671"/>
          <a:stretch/>
        </p:blipFill>
        <p:spPr bwMode="auto">
          <a:xfrm>
            <a:off x="3276600" y="1464077"/>
            <a:ext cx="4953000" cy="413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38207"/>
          <a:stretch/>
        </p:blipFill>
        <p:spPr bwMode="auto">
          <a:xfrm>
            <a:off x="6766560" y="1844040"/>
            <a:ext cx="103632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80</cp:revision>
  <dcterms:created xsi:type="dcterms:W3CDTF">2018-01-28T07:11:08Z</dcterms:created>
  <dcterms:modified xsi:type="dcterms:W3CDTF">2022-08-27T09:54:56Z</dcterms:modified>
</cp:coreProperties>
</file>