
<file path=[Content_Types].xml><?xml version="1.0" encoding="utf-8"?>
<Types xmlns="http://schemas.openxmlformats.org/package/2006/content-types">
  <Default Extension="bin" ContentType="application/vnd.ms-office.vbaProject"/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8" r:id="rId3"/>
    <p:sldId id="257" r:id="rId4"/>
    <p:sldId id="264" r:id="rId5"/>
    <p:sldId id="265" r:id="rId6"/>
    <p:sldId id="260" r:id="rId7"/>
    <p:sldId id="266" r:id="rId8"/>
    <p:sldId id="267" r:id="rId9"/>
    <p:sldId id="42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Rockwell Extra Bold" panose="02060903040505020403" pitchFamily="18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Game" id="{0A41B474-9A82-44F0-8A82-C63488B7715D}">
          <p14:sldIdLst>
            <p14:sldId id="258"/>
            <p14:sldId id="257"/>
            <p14:sldId id="264"/>
            <p14:sldId id="265"/>
          </p14:sldIdLst>
        </p14:section>
        <p14:section name="Questions" id="{D59A6609-543A-458C-9E93-FE5BA7BEB54F}">
          <p14:sldIdLst>
            <p14:sldId id="260"/>
            <p14:sldId id="266"/>
            <p14:sldId id="267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microsoft.com/office/2006/relationships/vbaProject" Target="vbaProject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724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752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66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835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828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041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490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238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3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714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616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350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0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5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6C19-0504-4F16-B1C5-FE0B36343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9F7F-C512-406C-A7E1-4F6CADC4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12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.imgur.com/eoc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8212" y="742656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clipartkid.com/images/34/baseball-vector-clipart-TqVoEU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1693">
            <a:off x="4225086" y="1021776"/>
            <a:ext cx="4568951" cy="44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3254" y="1400734"/>
            <a:ext cx="6847752" cy="4386738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>
                <a:gd name="adj" fmla="val 1627842"/>
              </a:avLst>
            </a:prstTxWarp>
            <a:spAutoFit/>
            <a:scene3d>
              <a:camera prst="perspectiveRelaxedModerately" fov="6900000">
                <a:rot lat="863679" lon="19950125" rev="168226"/>
              </a:camera>
              <a:lightRig rig="threePt" dir="t"/>
            </a:scene3d>
            <a:sp3d extrusionH="571500" contourW="38100">
              <a:extrusionClr>
                <a:srgbClr val="FF0000"/>
              </a:extrusionClr>
            </a:sp3d>
          </a:bodyPr>
          <a:lstStyle>
            <a:defPPr>
              <a:defRPr lang="en-US"/>
            </a:defPPr>
            <a:lvl1pPr algn="ctr">
              <a:defRPr sz="16600">
                <a:gradFill>
                  <a:gsLst>
                    <a:gs pos="59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0800" dir="2700000" algn="tl" rotWithShape="0">
                    <a:schemeClr val="tx1">
                      <a:alpha val="85000"/>
                    </a:scheme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/>
              <a:t>  BASEBALL   </a:t>
            </a:r>
          </a:p>
        </p:txBody>
      </p:sp>
      <p:sp>
        <p:nvSpPr>
          <p:cNvPr id="17" name="Begin">
            <a:hlinkClick r:id="" action="ppaction://macro?name=StartGame"/>
          </p:cNvPr>
          <p:cNvSpPr/>
          <p:nvPr/>
        </p:nvSpPr>
        <p:spPr>
          <a:xfrm>
            <a:off x="4444434" y="6192136"/>
            <a:ext cx="3426081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PLAY BALL!</a:t>
            </a:r>
          </a:p>
        </p:txBody>
      </p:sp>
      <p:sp>
        <p:nvSpPr>
          <p:cNvPr id="24" name="About">
            <a:hlinkClick r:id="rId4" action="ppaction://hlinksldjump"/>
          </p:cNvPr>
          <p:cNvSpPr/>
          <p:nvPr/>
        </p:nvSpPr>
        <p:spPr>
          <a:xfrm>
            <a:off x="2637980" y="6192136"/>
            <a:ext cx="1280160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b" anchorCtr="0"/>
          <a:lstStyle/>
          <a:p>
            <a:pPr algn="ctr">
              <a:lnSpc>
                <a:spcPct val="75000"/>
              </a:lnSpc>
            </a:pPr>
            <a:endParaRPr lang="en-US" sz="1600" b="1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sz="16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ABOUT</a:t>
            </a:r>
          </a:p>
          <a:p>
            <a:pPr algn="ctr">
              <a:lnSpc>
                <a:spcPct val="75000"/>
              </a:lnSpc>
            </a:pPr>
            <a:r>
              <a:rPr lang="en-US" sz="16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GAME</a:t>
            </a:r>
          </a:p>
        </p:txBody>
      </p:sp>
      <p:sp>
        <p:nvSpPr>
          <p:cNvPr id="18" name="Editing">
            <a:hlinkClick r:id="rId5" action="ppaction://hlinksldjump"/>
          </p:cNvPr>
          <p:cNvSpPr/>
          <p:nvPr/>
        </p:nvSpPr>
        <p:spPr>
          <a:xfrm>
            <a:off x="8396808" y="6192136"/>
            <a:ext cx="1280160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b" anchorCtr="0"/>
          <a:lstStyle/>
          <a:p>
            <a:pPr algn="ctr">
              <a:lnSpc>
                <a:spcPct val="75000"/>
              </a:lnSpc>
            </a:pPr>
            <a:endParaRPr lang="en-US" sz="1600" b="1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sz="16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HOW TO EDIT</a:t>
            </a:r>
          </a:p>
        </p:txBody>
      </p:sp>
      <p:sp>
        <p:nvSpPr>
          <p:cNvPr id="29" name="ContinueGame" hidden="1">
            <a:hlinkClick r:id="" action="ppaction://macro?name=Continue"/>
          </p:cNvPr>
          <p:cNvSpPr/>
          <p:nvPr/>
        </p:nvSpPr>
        <p:spPr>
          <a:xfrm>
            <a:off x="2209800" y="6190232"/>
            <a:ext cx="7772400" cy="533049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>
            <a:glow rad="11430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CLICK HERE TO CONTINUE</a:t>
            </a:r>
          </a:p>
        </p:txBody>
      </p:sp>
      <p:pic>
        <p:nvPicPr>
          <p:cNvPr id="26" name="Picture 2" descr="https://s-media-cache-ak0.pinimg.com/736x/84/16/e0/8416e02c379acbd0b11646f4903972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343">
            <a:off x="4782621" y="1275418"/>
            <a:ext cx="3767840" cy="3987630"/>
          </a:xfrm>
          <a:prstGeom prst="rect">
            <a:avLst/>
          </a:prstGeom>
          <a:noFill/>
          <a:ln w="92075">
            <a:noFill/>
          </a:ln>
          <a:effectLst>
            <a:outerShdw blurRad="12700" dist="50800" dir="189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5243" y="1144968"/>
            <a:ext cx="8177676" cy="38643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940660"/>
              </a:avLst>
            </a:prstTxWarp>
            <a:spAutoFit/>
            <a:scene3d>
              <a:camera prst="perspectiveRelaxedModerately">
                <a:rot lat="1147383" lon="20279488" rev="54302"/>
              </a:camera>
              <a:lightRig rig="threePt" dir="t"/>
            </a:scene3d>
            <a:sp3d extrusionH="571500" contourW="38100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16600" dirty="0">
                <a:gradFill>
                  <a:gsLst>
                    <a:gs pos="59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0800" dir="2700000" algn="tl" rotWithShape="0">
                    <a:schemeClr val="tx1">
                      <a:alpha val="85000"/>
                    </a:schemeClr>
                  </a:outerShdw>
                </a:effectLst>
                <a:latin typeface="Rockwell Extra Bold" panose="02060903040505020403" pitchFamily="18" charset="0"/>
              </a:rPr>
              <a:t> B</a:t>
            </a:r>
            <a:r>
              <a:rPr lang="en-US" sz="11500" dirty="0">
                <a:gradFill>
                  <a:gsLst>
                    <a:gs pos="59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0800" dir="2700000" algn="tl" rotWithShape="0">
                    <a:schemeClr val="tx1">
                      <a:alpha val="85000"/>
                    </a:schemeClr>
                  </a:outerShdw>
                </a:effectLst>
                <a:latin typeface="Rockwell Extra Bold" panose="02060903040505020403" pitchFamily="18" charset="0"/>
              </a:rPr>
              <a:t>IRD </a:t>
            </a:r>
            <a:r>
              <a:rPr lang="en-US" sz="16600" dirty="0">
                <a:gradFill>
                  <a:gsLst>
                    <a:gs pos="59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0800" dir="2700000" algn="tl" rotWithShape="0">
                    <a:schemeClr val="tx1">
                      <a:alpha val="85000"/>
                    </a:schemeClr>
                  </a:outerShdw>
                </a:effectLst>
                <a:latin typeface="Rockwell Extra Bold" panose="02060903040505020403" pitchFamily="18" charset="0"/>
              </a:rPr>
              <a:t>B</a:t>
            </a:r>
            <a:r>
              <a:rPr lang="en-US" sz="11500" dirty="0">
                <a:gradFill>
                  <a:gsLst>
                    <a:gs pos="59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0800" dir="2700000" algn="tl" rotWithShape="0">
                    <a:schemeClr val="tx1">
                      <a:alpha val="85000"/>
                    </a:schemeClr>
                  </a:outerShdw>
                </a:effectLst>
                <a:latin typeface="Rockwell Extra Bold" panose="02060903040505020403" pitchFamily="18" charset="0"/>
              </a:rPr>
              <a:t>RAIN 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48" y="598099"/>
            <a:ext cx="2356701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5291" y="598099"/>
            <a:ext cx="3047999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20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nningWin"/>
          <p:cNvSpPr/>
          <p:nvPr/>
        </p:nvSpPr>
        <p:spPr>
          <a:xfrm>
            <a:off x="5673304" y="1031236"/>
            <a:ext cx="829717" cy="508913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7</a:t>
            </a:r>
            <a:endParaRPr lang="en-US" sz="3600" b="1" dirty="0"/>
          </a:p>
        </p:txBody>
      </p:sp>
      <p:sp>
        <p:nvSpPr>
          <p:cNvPr id="37" name="StrikeFX">
            <a:hlinkClick r:id="" action="ppaction://noaction">
              <a:snd r:embed="rId2" name="youre_out.wav"/>
            </a:hlinkClick>
          </p:cNvPr>
          <p:cNvSpPr/>
          <p:nvPr/>
        </p:nvSpPr>
        <p:spPr>
          <a:xfrm>
            <a:off x="4874048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nningFX">
            <a:hlinkClick r:id="" action="ppaction://noaction">
              <a:snd r:embed="rId3" name="101137__cgeffex__play-ball.wav"/>
            </a:hlinkClick>
          </p:cNvPr>
          <p:cNvSpPr/>
          <p:nvPr/>
        </p:nvSpPr>
        <p:spPr>
          <a:xfrm>
            <a:off x="5491090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itFX">
            <a:hlinkClick r:id="" action="ppaction://noaction">
              <a:snd r:embed="rId4" name="bat+hit+ball.wav"/>
            </a:hlinkClick>
          </p:cNvPr>
          <p:cNvSpPr/>
          <p:nvPr/>
        </p:nvSpPr>
        <p:spPr>
          <a:xfrm>
            <a:off x="6137502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omeRunFX">
            <a:hlinkClick r:id="" action="ppaction://noaction">
              <a:snd r:embed="rId5" name="Ball+Hit+Cheer.wav"/>
            </a:hlinkClick>
          </p:cNvPr>
          <p:cNvSpPr/>
          <p:nvPr/>
        </p:nvSpPr>
        <p:spPr>
          <a:xfrm>
            <a:off x="6783914" y="392735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images.clipartpanda.com/baseball-field-clipart-fie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46" y="78780"/>
            <a:ext cx="7162109" cy="6094165"/>
          </a:xfrm>
          <a:prstGeom prst="rect">
            <a:avLst/>
          </a:prstGeom>
          <a:noFill/>
          <a:ln w="603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ase1"/>
          <p:cNvSpPr/>
          <p:nvPr/>
        </p:nvSpPr>
        <p:spPr>
          <a:xfrm>
            <a:off x="7252290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ase2"/>
          <p:cNvSpPr/>
          <p:nvPr/>
        </p:nvSpPr>
        <p:spPr>
          <a:xfrm>
            <a:off x="5931660" y="2722162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ase3"/>
          <p:cNvSpPr/>
          <p:nvPr/>
        </p:nvSpPr>
        <p:spPr>
          <a:xfrm>
            <a:off x="4621158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RedPitcher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67" y="3730800"/>
            <a:ext cx="678888" cy="658522"/>
          </a:xfrm>
          <a:prstGeom prst="rect">
            <a:avLst/>
          </a:prstGeom>
        </p:spPr>
      </p:pic>
      <p:pic>
        <p:nvPicPr>
          <p:cNvPr id="23" name="BluePitch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768" y="3730800"/>
            <a:ext cx="878028" cy="658522"/>
          </a:xfrm>
          <a:prstGeom prst="rect">
            <a:avLst/>
          </a:prstGeom>
        </p:spPr>
      </p:pic>
      <p:sp>
        <p:nvSpPr>
          <p:cNvPr id="25" name="Home"/>
          <p:cNvSpPr/>
          <p:nvPr/>
        </p:nvSpPr>
        <p:spPr>
          <a:xfrm>
            <a:off x="5982001" y="5416539"/>
            <a:ext cx="220425" cy="244418"/>
          </a:xfrm>
          <a:custGeom>
            <a:avLst/>
            <a:gdLst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36789 h 244418"/>
              <a:gd name="connsiteX4" fmla="*/ 221394 w 221394"/>
              <a:gd name="connsiteY4" fmla="*/ 139041 h 244418"/>
              <a:gd name="connsiteX5" fmla="*/ 116017 w 221394"/>
              <a:gd name="connsiteY5" fmla="*/ 244418 h 244418"/>
              <a:gd name="connsiteX6" fmla="*/ 5647 w 221394"/>
              <a:gd name="connsiteY6" fmla="*/ 134048 h 244418"/>
              <a:gd name="connsiteX7" fmla="*/ 969 w 221394"/>
              <a:gd name="connsiteY7" fmla="*/ 134048 h 244418"/>
              <a:gd name="connsiteX8" fmla="*/ 969 w 221394"/>
              <a:gd name="connsiteY8" fmla="*/ 129370 h 244418"/>
              <a:gd name="connsiteX9" fmla="*/ 0 w 221394"/>
              <a:gd name="connsiteY9" fmla="*/ 128401 h 244418"/>
              <a:gd name="connsiteX10" fmla="*/ 0 w 221394"/>
              <a:gd name="connsiteY10" fmla="*/ 47429 h 244418"/>
              <a:gd name="connsiteX11" fmla="*/ 969 w 221394"/>
              <a:gd name="connsiteY11" fmla="*/ 4646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139041 h 244418"/>
              <a:gd name="connsiteX4" fmla="*/ 116017 w 221394"/>
              <a:gd name="connsiteY4" fmla="*/ 244418 h 244418"/>
              <a:gd name="connsiteX5" fmla="*/ 5647 w 221394"/>
              <a:gd name="connsiteY5" fmla="*/ 134048 h 244418"/>
              <a:gd name="connsiteX6" fmla="*/ 969 w 221394"/>
              <a:gd name="connsiteY6" fmla="*/ 134048 h 244418"/>
              <a:gd name="connsiteX7" fmla="*/ 969 w 221394"/>
              <a:gd name="connsiteY7" fmla="*/ 129370 h 244418"/>
              <a:gd name="connsiteX8" fmla="*/ 0 w 221394"/>
              <a:gd name="connsiteY8" fmla="*/ 128401 h 244418"/>
              <a:gd name="connsiteX9" fmla="*/ 0 w 221394"/>
              <a:gd name="connsiteY9" fmla="*/ 47429 h 244418"/>
              <a:gd name="connsiteX10" fmla="*/ 969 w 221394"/>
              <a:gd name="connsiteY10" fmla="*/ 46460 h 244418"/>
              <a:gd name="connsiteX11" fmla="*/ 969 w 221394"/>
              <a:gd name="connsiteY11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46460 h 244418"/>
              <a:gd name="connsiteX10" fmla="*/ 969 w 221394"/>
              <a:gd name="connsiteY10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969 w 221394"/>
              <a:gd name="connsiteY8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129370 h 244418"/>
              <a:gd name="connsiteX7" fmla="*/ 0 w 220425"/>
              <a:gd name="connsiteY7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2297 w 220425"/>
              <a:gd name="connsiteY4" fmla="*/ 136430 h 244418"/>
              <a:gd name="connsiteX5" fmla="*/ 0 w 220425"/>
              <a:gd name="connsiteY5" fmla="*/ 0 h 2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425" h="244418">
                <a:moveTo>
                  <a:pt x="0" y="0"/>
                </a:moveTo>
                <a:lnTo>
                  <a:pt x="219456" y="0"/>
                </a:lnTo>
                <a:lnTo>
                  <a:pt x="220425" y="139041"/>
                </a:lnTo>
                <a:lnTo>
                  <a:pt x="115048" y="244418"/>
                </a:lnTo>
                <a:lnTo>
                  <a:pt x="2297" y="136430"/>
                </a:lnTo>
                <a:cubicBezTo>
                  <a:pt x="1531" y="90953"/>
                  <a:pt x="766" y="45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dHit">
            <a:hlinkClick r:id="" action="ppaction://macro?name=GetQuestion"/>
          </p:cNvPr>
          <p:cNvSpPr/>
          <p:nvPr/>
        </p:nvSpPr>
        <p:spPr>
          <a:xfrm>
            <a:off x="4267200" y="5981089"/>
            <a:ext cx="36576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BATTER UP</a:t>
            </a:r>
          </a:p>
        </p:txBody>
      </p:sp>
      <p:sp>
        <p:nvSpPr>
          <p:cNvPr id="56" name="BlueHit" hidden="1">
            <a:hlinkClick r:id="" action="ppaction://macro?name=GetQuestion"/>
          </p:cNvPr>
          <p:cNvSpPr/>
          <p:nvPr/>
        </p:nvSpPr>
        <p:spPr>
          <a:xfrm>
            <a:off x="4267200" y="5981089"/>
            <a:ext cx="36576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BATTER UP</a:t>
            </a:r>
          </a:p>
        </p:txBody>
      </p:sp>
      <p:sp>
        <p:nvSpPr>
          <p:cNvPr id="26" name="NoMoreQuestions" hidden="1"/>
          <p:cNvSpPr/>
          <p:nvPr/>
        </p:nvSpPr>
        <p:spPr>
          <a:xfrm>
            <a:off x="2529840" y="6163877"/>
            <a:ext cx="7132320" cy="50292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NO MORE QUESTIONS</a:t>
            </a:r>
          </a:p>
        </p:txBody>
      </p:sp>
      <p:sp>
        <p:nvSpPr>
          <p:cNvPr id="31" name="Sing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 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SINGLE 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2" name="Doub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DOUBLE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</a:p>
        </p:txBody>
      </p:sp>
      <p:sp>
        <p:nvSpPr>
          <p:cNvPr id="33" name="Trip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TRIPLE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4" name="HomeRun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1440" bIns="182880" rtlCol="0" anchor="ctr"/>
          <a:lstStyle/>
          <a:p>
            <a:pPr algn="ctr"/>
            <a:r>
              <a:rPr lang="en-US" sz="7200" b="1" spc="-3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74000">
                      <a:schemeClr val="bg1"/>
                    </a:gs>
                  </a:gsLst>
                  <a:lin ang="5400000" scaled="1"/>
                </a:gradFill>
                <a:effectLst>
                  <a:outerShdw dist="76200" dir="2700000" sx="101000" sy="101000" algn="tl" rotWithShape="0">
                    <a:prstClr val="black">
                      <a:alpha val="70000"/>
                    </a:prstClr>
                  </a:outerShdw>
                </a:effectLst>
                <a:latin typeface="Rockwell Extra Bold" panose="02060903040505020403" pitchFamily="18" charset="0"/>
              </a:rPr>
              <a:t>HOME RUN!</a:t>
            </a:r>
          </a:p>
        </p:txBody>
      </p:sp>
      <p:sp>
        <p:nvSpPr>
          <p:cNvPr id="41" name="SwitchSides" hidden="1">
            <a:hlinkClick r:id="" action="ppaction://macro?name=SwitchSides"/>
          </p:cNvPr>
          <p:cNvSpPr/>
          <p:nvPr/>
        </p:nvSpPr>
        <p:spPr>
          <a:xfrm>
            <a:off x="3795093" y="5974993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SWITCH SIDES</a:t>
            </a:r>
            <a:endParaRPr lang="en-US" sz="4000" b="1" dirty="0">
              <a:ln w="127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7" name="Rounded Rectangle 56">
            <a:hlinkClick r:id="" action="ppaction://macro?name=AddStrike"/>
          </p:cNvPr>
          <p:cNvSpPr/>
          <p:nvPr/>
        </p:nvSpPr>
        <p:spPr>
          <a:xfrm>
            <a:off x="9796643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OUTS</a:t>
            </a:r>
          </a:p>
        </p:txBody>
      </p:sp>
      <p:sp>
        <p:nvSpPr>
          <p:cNvPr id="58" name="Strike1" hidden="1"/>
          <p:cNvSpPr/>
          <p:nvPr/>
        </p:nvSpPr>
        <p:spPr>
          <a:xfrm>
            <a:off x="9898732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rike2" hidden="1"/>
          <p:cNvSpPr/>
          <p:nvPr/>
        </p:nvSpPr>
        <p:spPr>
          <a:xfrm>
            <a:off x="10618074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rike3" hidden="1"/>
          <p:cNvSpPr/>
          <p:nvPr/>
        </p:nvSpPr>
        <p:spPr>
          <a:xfrm>
            <a:off x="11337415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796643" y="399348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19132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INNING</a:t>
            </a:r>
          </a:p>
        </p:txBody>
      </p:sp>
      <p:sp>
        <p:nvSpPr>
          <p:cNvPr id="64" name="RedScore"/>
          <p:cNvSpPr/>
          <p:nvPr/>
        </p:nvSpPr>
        <p:spPr>
          <a:xfrm>
            <a:off x="9796643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796643" y="282349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66" name="RedHits"/>
          <p:cNvSpPr/>
          <p:nvPr/>
        </p:nvSpPr>
        <p:spPr>
          <a:xfrm>
            <a:off x="9796643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19132" y="399348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68" name="BlueScore"/>
          <p:cNvSpPr/>
          <p:nvPr/>
        </p:nvSpPr>
        <p:spPr>
          <a:xfrm>
            <a:off x="119132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19132" y="282349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70" name="BlueHits"/>
          <p:cNvSpPr/>
          <p:nvPr/>
        </p:nvSpPr>
        <p:spPr>
          <a:xfrm>
            <a:off x="119132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" name="RedB1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69" y="3851531"/>
            <a:ext cx="678888" cy="658522"/>
          </a:xfrm>
          <a:prstGeom prst="rect">
            <a:avLst/>
          </a:prstGeom>
        </p:spPr>
      </p:pic>
      <p:pic>
        <p:nvPicPr>
          <p:cNvPr id="72" name="BlueB1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870" y="3851531"/>
            <a:ext cx="878028" cy="658522"/>
          </a:xfrm>
          <a:prstGeom prst="rect">
            <a:avLst/>
          </a:prstGeom>
        </p:spPr>
      </p:pic>
      <p:pic>
        <p:nvPicPr>
          <p:cNvPr id="75" name="RedB2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15" y="2541190"/>
            <a:ext cx="678888" cy="658522"/>
          </a:xfrm>
          <a:prstGeom prst="rect">
            <a:avLst/>
          </a:prstGeom>
        </p:spPr>
      </p:pic>
      <p:pic>
        <p:nvPicPr>
          <p:cNvPr id="76" name="BlueB2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016" y="2541190"/>
            <a:ext cx="878028" cy="658522"/>
          </a:xfrm>
          <a:prstGeom prst="rect">
            <a:avLst/>
          </a:prstGeom>
        </p:spPr>
      </p:pic>
      <p:pic>
        <p:nvPicPr>
          <p:cNvPr id="73" name="RedB3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51" y="3851531"/>
            <a:ext cx="678888" cy="658522"/>
          </a:xfrm>
          <a:prstGeom prst="rect">
            <a:avLst/>
          </a:prstGeom>
        </p:spPr>
      </p:pic>
      <p:pic>
        <p:nvPicPr>
          <p:cNvPr id="74" name="BlueB3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5352" y="3851531"/>
            <a:ext cx="878028" cy="658522"/>
          </a:xfrm>
          <a:prstGeom prst="rect">
            <a:avLst/>
          </a:prstGeom>
        </p:spPr>
      </p:pic>
      <p:pic>
        <p:nvPicPr>
          <p:cNvPr id="77" name="RedHome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34" y="5212171"/>
            <a:ext cx="678888" cy="658522"/>
          </a:xfrm>
          <a:prstGeom prst="rect">
            <a:avLst/>
          </a:prstGeom>
        </p:spPr>
      </p:pic>
      <p:pic>
        <p:nvPicPr>
          <p:cNvPr id="78" name="BlueHome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1335" y="5212171"/>
            <a:ext cx="878028" cy="658522"/>
          </a:xfrm>
          <a:prstGeom prst="rect">
            <a:avLst/>
          </a:prstGeom>
        </p:spPr>
      </p:pic>
      <p:pic>
        <p:nvPicPr>
          <p:cNvPr id="40" name="BlueWin" hidden="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1064" y="438017"/>
            <a:ext cx="6343848" cy="475789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pic>
        <p:nvPicPr>
          <p:cNvPr id="42" name="RedWin" hidden="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68" y="438019"/>
            <a:ext cx="4905040" cy="4757886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sp>
        <p:nvSpPr>
          <p:cNvPr id="51" name="WinText" hidden="1">
            <a:hlinkClick r:id="" action="ppaction://hlinkshowjump?jump=endshow"/>
          </p:cNvPr>
          <p:cNvSpPr/>
          <p:nvPr/>
        </p:nvSpPr>
        <p:spPr>
          <a:xfrm>
            <a:off x="2583332" y="3795424"/>
            <a:ext cx="7322668" cy="2784297"/>
          </a:xfrm>
          <a:prstGeom prst="roundRect">
            <a:avLst>
              <a:gd name="adj" fmla="val 8043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182880" rtlCol="0" anchor="ctr">
            <a:prstTxWarp prst="textDeflate">
              <a:avLst/>
            </a:prstTxWarp>
          </a:bodyPr>
          <a:lstStyle/>
          <a:p>
            <a:pPr algn="ctr">
              <a:lnSpc>
                <a:spcPts val="7200"/>
              </a:lnSpc>
            </a:pPr>
            <a:endParaRPr lang="en-US" sz="7200" b="1" dirty="0">
              <a:ln w="19050">
                <a:solidFill>
                  <a:schemeClr val="tx1"/>
                </a:solidFill>
              </a:ln>
              <a:effectLst>
                <a:glow rad="1397000">
                  <a:schemeClr val="tx1">
                    <a:alpha val="30000"/>
                  </a:schemeClr>
                </a:glow>
                <a:outerShdw dist="50800" dir="2700000" algn="tl" rotWithShape="0">
                  <a:prstClr val="black">
                    <a:alpha val="40000"/>
                  </a:prst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48" y="598099"/>
            <a:ext cx="2356701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5291" y="598099"/>
            <a:ext cx="3047999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sp>
        <p:nvSpPr>
          <p:cNvPr id="84" name="RedName"/>
          <p:cNvSpPr/>
          <p:nvPr/>
        </p:nvSpPr>
        <p:spPr>
          <a:xfrm>
            <a:off x="8001610" y="121730"/>
            <a:ext cx="384048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RED TEAM</a:t>
            </a:r>
            <a:endParaRPr lang="en-US" sz="3600" b="1" dirty="0"/>
          </a:p>
        </p:txBody>
      </p:sp>
      <p:sp>
        <p:nvSpPr>
          <p:cNvPr id="85" name="BlueName"/>
          <p:cNvSpPr/>
          <p:nvPr/>
        </p:nvSpPr>
        <p:spPr>
          <a:xfrm>
            <a:off x="347732" y="121730"/>
            <a:ext cx="384048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BLUE TEAM</a:t>
            </a:r>
            <a:endParaRPr lang="en-US" sz="3600" b="1" dirty="0"/>
          </a:p>
        </p:txBody>
      </p:sp>
      <p:sp>
        <p:nvSpPr>
          <p:cNvPr id="79" name="CloseGame">
            <a:hlinkClick r:id="" action="ppaction://macro?name=EndGame"/>
          </p:cNvPr>
          <p:cNvSpPr/>
          <p:nvPr/>
        </p:nvSpPr>
        <p:spPr>
          <a:xfrm>
            <a:off x="64540" y="6355203"/>
            <a:ext cx="457200" cy="45720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X</a:t>
            </a:r>
          </a:p>
        </p:txBody>
      </p:sp>
      <p:grpSp>
        <p:nvGrpSpPr>
          <p:cNvPr id="3" name="ExitGroup" hidden="1"/>
          <p:cNvGrpSpPr/>
          <p:nvPr/>
        </p:nvGrpSpPr>
        <p:grpSpPr>
          <a:xfrm>
            <a:off x="1295400" y="628109"/>
            <a:ext cx="9601200" cy="2983918"/>
            <a:chOff x="1295400" y="2023914"/>
            <a:chExt cx="9601200" cy="2983918"/>
          </a:xfrm>
        </p:grpSpPr>
        <p:sp>
          <p:nvSpPr>
            <p:cNvPr id="86" name="QuestionText" hidden="1"/>
            <p:cNvSpPr/>
            <p:nvPr/>
          </p:nvSpPr>
          <p:spPr>
            <a:xfrm>
              <a:off x="1295400" y="2264632"/>
              <a:ext cx="9601200" cy="2743200"/>
            </a:xfrm>
            <a:prstGeom prst="roundRect">
              <a:avLst>
                <a:gd name="adj" fmla="val 8351"/>
              </a:avLst>
            </a:prstGeom>
            <a:gradFill>
              <a:gsLst>
                <a:gs pos="0">
                  <a:schemeClr val="tx1">
                    <a:lumMod val="95000"/>
                    <a:lumOff val="5000"/>
                    <a:alpha val="98000"/>
                  </a:schemeClr>
                </a:gs>
                <a:gs pos="74000">
                  <a:schemeClr val="bg1">
                    <a:lumMod val="50000"/>
                    <a:alpha val="95000"/>
                  </a:schemeClr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pPr algn="ctr"/>
              <a:endPara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600" b="1" dirty="0">
                  <a:ln w="1270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Would you like to save your game progress?</a:t>
              </a:r>
            </a:p>
            <a:p>
              <a:pPr algn="ctr"/>
              <a:r>
                <a:rPr lang="en-US" sz="3600" b="1" dirty="0">
                  <a:ln w="1270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 you click NO, then all progress will be lost.</a:t>
              </a:r>
            </a:p>
          </p:txBody>
        </p:sp>
        <p:sp>
          <p:nvSpPr>
            <p:cNvPr id="87" name="Title" hidden="1"/>
            <p:cNvSpPr/>
            <p:nvPr/>
          </p:nvSpPr>
          <p:spPr>
            <a:xfrm>
              <a:off x="4491849" y="2023914"/>
              <a:ext cx="3208302" cy="502920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74000">
                  <a:schemeClr val="bg1">
                    <a:lumMod val="50000"/>
                  </a:schemeClr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>
              <a:normAutofit fontScale="92500" lnSpcReduction="10000"/>
            </a:bodyPr>
            <a:lstStyle/>
            <a:p>
              <a:pPr algn="ctr"/>
              <a:r>
                <a:rPr lang="en-US" sz="3600" b="1" dirty="0"/>
                <a:t>SAVE PROGRESS?</a:t>
              </a:r>
            </a:p>
          </p:txBody>
        </p:sp>
        <p:sp>
          <p:nvSpPr>
            <p:cNvPr id="88" name="YesButton" hidden="1">
              <a:hlinkClick r:id="" action="ppaction://macro?name=Continue"/>
            </p:cNvPr>
            <p:cNvSpPr/>
            <p:nvPr/>
          </p:nvSpPr>
          <p:spPr>
            <a:xfrm>
              <a:off x="2480041" y="4217448"/>
              <a:ext cx="2286000" cy="502920"/>
            </a:xfrm>
            <a:prstGeom prst="round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74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 Extra Bold" panose="02060903040505020403" pitchFamily="18" charset="0"/>
                </a:rPr>
                <a:t>YES</a:t>
              </a:r>
            </a:p>
          </p:txBody>
        </p:sp>
        <p:sp>
          <p:nvSpPr>
            <p:cNvPr id="89" name="NoButton" hidden="1">
              <a:hlinkClick r:id="" action="ppaction://macro?name=Continue"/>
            </p:cNvPr>
            <p:cNvSpPr/>
            <p:nvPr/>
          </p:nvSpPr>
          <p:spPr>
            <a:xfrm>
              <a:off x="4953000" y="4217448"/>
              <a:ext cx="2286000" cy="502920"/>
            </a:xfrm>
            <a:prstGeom prst="round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74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 Extra Bold" panose="02060903040505020403" pitchFamily="18" charset="0"/>
                </a:rPr>
                <a:t>NO</a:t>
              </a:r>
            </a:p>
          </p:txBody>
        </p:sp>
        <p:sp>
          <p:nvSpPr>
            <p:cNvPr id="90" name="CancelButton" hidden="1">
              <a:hlinkClick r:id="" action="ppaction://macro?name=Continue"/>
            </p:cNvPr>
            <p:cNvSpPr/>
            <p:nvPr/>
          </p:nvSpPr>
          <p:spPr>
            <a:xfrm>
              <a:off x="7425959" y="4217448"/>
              <a:ext cx="2286000" cy="502920"/>
            </a:xfrm>
            <a:prstGeom prst="round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74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 Extra Bold" panose="02060903040505020403" pitchFamily="18" charset="0"/>
                </a:rPr>
                <a:t>CANCEL</a:t>
              </a:r>
            </a:p>
          </p:txBody>
        </p:sp>
      </p:grpSp>
      <p:sp>
        <p:nvSpPr>
          <p:cNvPr id="80" name="InningText"/>
          <p:cNvSpPr txBox="1"/>
          <p:nvPr/>
        </p:nvSpPr>
        <p:spPr>
          <a:xfrm>
            <a:off x="-301492" y="5925239"/>
            <a:ext cx="32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Top 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4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estionText"/>
          <p:cNvSpPr/>
          <p:nvPr/>
        </p:nvSpPr>
        <p:spPr>
          <a:xfrm>
            <a:off x="609600" y="228600"/>
            <a:ext cx="10972800" cy="6400800"/>
          </a:xfrm>
          <a:prstGeom prst="roundRect">
            <a:avLst>
              <a:gd name="adj" fmla="val 8351"/>
            </a:avLst>
          </a:prstGeom>
          <a:gradFill>
            <a:gsLst>
              <a:gs pos="0">
                <a:schemeClr val="tx1">
                  <a:lumMod val="95000"/>
                  <a:lumOff val="5000"/>
                  <a:alpha val="95000"/>
                </a:schemeClr>
              </a:gs>
              <a:gs pos="74000">
                <a:schemeClr val="bg1">
                  <a:lumMod val="50000"/>
                  <a:alpha val="8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endParaRPr lang="en-US" sz="3600" b="1" dirty="0">
              <a:ln w="127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"/>
          <p:cNvSpPr/>
          <p:nvPr/>
        </p:nvSpPr>
        <p:spPr>
          <a:xfrm>
            <a:off x="4491849" y="121730"/>
            <a:ext cx="3208302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 dirty="0"/>
              <a:t>ABOUT/CREDITS</a:t>
            </a:r>
          </a:p>
        </p:txBody>
      </p:sp>
      <p:sp>
        <p:nvSpPr>
          <p:cNvPr id="11" name="SelectTeam"/>
          <p:cNvSpPr/>
          <p:nvPr/>
        </p:nvSpPr>
        <p:spPr>
          <a:xfrm>
            <a:off x="767333" y="5434119"/>
            <a:ext cx="1280160" cy="128016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endParaRPr lang="en-US" sz="1600" b="1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1600" b="1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0443" y="592384"/>
            <a:ext cx="10331116" cy="7109639"/>
          </a:xfrm>
          <a:prstGeom prst="rect">
            <a:avLst/>
          </a:prstGeom>
          <a:noFill/>
        </p:spPr>
        <p:txBody>
          <a:bodyPr wrap="square" numCol="2" spcCol="9144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Teams send one player to answer questions either in order or randomly. Click on Shuffle to turn off randomize.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To Begin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Type in the number of innings (1 – 9) in the blank on the first slide, and then select the first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Batter Up!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player up to bat stands up front and answers a question. If they answer correctly, the team receives a hit point, and advances their team members on baes and themselves based off the difficulty of the question.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Easy questions are worth a Single Hit, Medium difficulty questions are worth Double and Triple, and the Hardest questions are worth a Home Run.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Outs/Switching Sides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An Out is received when a player answers incorrectly.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When a team receives 3 Outs, teams switch sides.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Team wins by having the most Runs than the other team after both teams play the set number of Innings.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 the event of a tie, game will go into Overtime (OT) innings until one team wins.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 the event of “No More Questions,” the team in the lead wins.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Saving Game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If you want to end the game early and return to it later, click on the red X button on the lower left corner, and click on Yes. It will automatically save the file.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You can return as you left off next time you open and run the game. Click on the Continue button on Slide 1.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7738" y="5632704"/>
            <a:ext cx="1079350" cy="236394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2000" b="1" dirty="0">
                <a:ln w="952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ABOUT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867738" y="5975021"/>
            <a:ext cx="1079350" cy="236394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2000" b="1" dirty="0">
                <a:ln w="952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EDITING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867738" y="6317338"/>
            <a:ext cx="1079350" cy="236394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2000" b="1" dirty="0">
                <a:ln w="952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BACK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3905" y="6227065"/>
            <a:ext cx="7633601" cy="54864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reative Commons Lic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89" y="6247455"/>
            <a:ext cx="1331794" cy="4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726007" y="6264733"/>
            <a:ext cx="63442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This work is licensed under a</a:t>
            </a:r>
            <a:r>
              <a:rPr lang="en-US" dirty="0">
                <a:latin typeface="+mn-lt"/>
              </a:rPr>
              <a:t> </a:t>
            </a:r>
            <a:r>
              <a:rPr lang="en-US" dirty="0">
                <a:latin typeface="+mn-lt"/>
                <a:hlinkClick r:id="rId5"/>
              </a:rPr>
              <a:t>Creative Commons Attribution-</a:t>
            </a:r>
            <a:r>
              <a:rPr lang="en-US" dirty="0" err="1">
                <a:latin typeface="+mn-lt"/>
                <a:hlinkClick r:id="rId5"/>
              </a:rPr>
              <a:t>NonCommercial</a:t>
            </a:r>
            <a:r>
              <a:rPr lang="en-US" dirty="0">
                <a:latin typeface="+mn-lt"/>
                <a:hlinkClick r:id="rId5"/>
              </a:rPr>
              <a:t>-</a:t>
            </a:r>
            <a:r>
              <a:rPr lang="en-US" dirty="0" err="1">
                <a:latin typeface="+mn-lt"/>
                <a:hlinkClick r:id="rId5"/>
              </a:rPr>
              <a:t>ShareAlike</a:t>
            </a:r>
            <a:r>
              <a:rPr lang="en-US" dirty="0">
                <a:latin typeface="+mn-lt"/>
                <a:hlinkClick r:id="rId5"/>
              </a:rPr>
              <a:t> 4.0 International License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0650" y="5321137"/>
            <a:ext cx="7833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Credits: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Design, Layout &amp; Programing – Mike from rusnakcreative.com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more game templates like this, visit rusnakcreative.com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9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estionText"/>
          <p:cNvSpPr/>
          <p:nvPr/>
        </p:nvSpPr>
        <p:spPr>
          <a:xfrm>
            <a:off x="609600" y="228600"/>
            <a:ext cx="10972800" cy="6400800"/>
          </a:xfrm>
          <a:prstGeom prst="roundRect">
            <a:avLst>
              <a:gd name="adj" fmla="val 8351"/>
            </a:avLst>
          </a:prstGeom>
          <a:gradFill>
            <a:gsLst>
              <a:gs pos="0">
                <a:schemeClr val="tx1">
                  <a:lumMod val="95000"/>
                  <a:lumOff val="5000"/>
                  <a:alpha val="95000"/>
                </a:schemeClr>
              </a:gs>
              <a:gs pos="74000">
                <a:schemeClr val="bg1">
                  <a:lumMod val="50000"/>
                  <a:alpha val="8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endParaRPr lang="en-US" sz="3600" b="1" dirty="0">
              <a:ln w="127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"/>
          <p:cNvSpPr/>
          <p:nvPr/>
        </p:nvSpPr>
        <p:spPr>
          <a:xfrm>
            <a:off x="4491849" y="121730"/>
            <a:ext cx="3208302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 dirty="0"/>
              <a:t>EDITING</a:t>
            </a:r>
          </a:p>
        </p:txBody>
      </p:sp>
      <p:sp>
        <p:nvSpPr>
          <p:cNvPr id="4" name="SelectTeam"/>
          <p:cNvSpPr/>
          <p:nvPr/>
        </p:nvSpPr>
        <p:spPr>
          <a:xfrm>
            <a:off x="767333" y="5434119"/>
            <a:ext cx="1280160" cy="128016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endParaRPr lang="en-US" sz="1600" b="1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1600" b="1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67738" y="5632704"/>
            <a:ext cx="1079350" cy="236394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2000" b="1" dirty="0">
                <a:ln w="952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ABOUT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738" y="5975021"/>
            <a:ext cx="1079350" cy="236394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2000" b="1" dirty="0">
                <a:ln w="952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EDITING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3690" t="22396" r="28770" b="16406"/>
          <a:stretch/>
        </p:blipFill>
        <p:spPr>
          <a:xfrm>
            <a:off x="2196191" y="1829552"/>
            <a:ext cx="7486650" cy="447675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Line Callout 1 15"/>
          <p:cNvSpPr/>
          <p:nvPr/>
        </p:nvSpPr>
        <p:spPr>
          <a:xfrm>
            <a:off x="9104550" y="1617094"/>
            <a:ext cx="2365832" cy="1161379"/>
          </a:xfrm>
          <a:prstGeom prst="borderCallout1">
            <a:avLst>
              <a:gd name="adj1" fmla="val 41078"/>
              <a:gd name="adj2" fmla="val -6026"/>
              <a:gd name="adj3" fmla="val 66841"/>
              <a:gd name="adj4" fmla="val -102227"/>
            </a:avLst>
          </a:prstGeom>
          <a:solidFill>
            <a:schemeClr val="tx1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dirty="0"/>
              <a:t>Question Difficulty</a:t>
            </a:r>
          </a:p>
          <a:p>
            <a:pPr algn="ctr">
              <a:lnSpc>
                <a:spcPts val="1600"/>
              </a:lnSpc>
            </a:pPr>
            <a:r>
              <a:rPr lang="en-US" sz="1400" dirty="0"/>
              <a:t>Replace this letter in CAPS to change the amount of hits a player receives when answered correctly.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9092714" y="2921019"/>
            <a:ext cx="2365832" cy="744082"/>
          </a:xfrm>
          <a:prstGeom prst="borderCallout1">
            <a:avLst>
              <a:gd name="adj1" fmla="val 41078"/>
              <a:gd name="adj2" fmla="val -6026"/>
              <a:gd name="adj3" fmla="val 78449"/>
              <a:gd name="adj4" fmla="val -129340"/>
            </a:avLst>
          </a:prstGeom>
          <a:solidFill>
            <a:schemeClr val="tx1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dirty="0"/>
              <a:t>Question Text</a:t>
            </a:r>
          </a:p>
          <a:p>
            <a:pPr algn="ctr">
              <a:lnSpc>
                <a:spcPts val="1600"/>
              </a:lnSpc>
            </a:pPr>
            <a:r>
              <a:rPr lang="en-US" sz="1400" dirty="0"/>
              <a:t>Replace this text with your own question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9092714" y="3792727"/>
            <a:ext cx="2365832" cy="744082"/>
          </a:xfrm>
          <a:prstGeom prst="borderCallout1">
            <a:avLst>
              <a:gd name="adj1" fmla="val 41078"/>
              <a:gd name="adj2" fmla="val -6026"/>
              <a:gd name="adj3" fmla="val 140811"/>
              <a:gd name="adj4" fmla="val -132224"/>
            </a:avLst>
          </a:prstGeom>
          <a:solidFill>
            <a:schemeClr val="tx1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dirty="0"/>
              <a:t>Question Answer</a:t>
            </a:r>
          </a:p>
          <a:p>
            <a:pPr algn="ctr">
              <a:lnSpc>
                <a:spcPts val="1600"/>
              </a:lnSpc>
            </a:pPr>
            <a:r>
              <a:rPr lang="en-US" sz="1400" dirty="0"/>
              <a:t>Replace this text with your own answer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8756123" y="5308823"/>
            <a:ext cx="2702423" cy="744082"/>
          </a:xfrm>
          <a:prstGeom prst="borderCallout1">
            <a:avLst>
              <a:gd name="adj1" fmla="val 41078"/>
              <a:gd name="adj2" fmla="val -6026"/>
              <a:gd name="adj3" fmla="val 60107"/>
              <a:gd name="adj4" fmla="val -78259"/>
            </a:avLst>
          </a:prstGeom>
          <a:solidFill>
            <a:schemeClr val="tx1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dirty="0"/>
              <a:t>Action Buttons</a:t>
            </a:r>
          </a:p>
          <a:p>
            <a:pPr algn="ctr">
              <a:lnSpc>
                <a:spcPts val="1600"/>
              </a:lnSpc>
            </a:pPr>
            <a:r>
              <a:rPr lang="en-US" sz="1400" dirty="0"/>
              <a:t>Spot for Reveal Answer, Hit (Correct), Out (Incorrect) buttons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2470" y="592499"/>
            <a:ext cx="73782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Tips for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Copy/Paste the question slide (Slide 5) As often as you need, paste after Slide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Do NOT remove any other slides, or shapes. Doing so can and will affect gameplay.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Save a copy of the original template before you begin editing, and save often!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867738" y="6317338"/>
            <a:ext cx="1079350" cy="236394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2000" b="1" dirty="0">
                <a:ln w="952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4453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nningWin"/>
          <p:cNvSpPr/>
          <p:nvPr/>
        </p:nvSpPr>
        <p:spPr>
          <a:xfrm>
            <a:off x="5673304" y="1031236"/>
            <a:ext cx="829717" cy="508913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7</a:t>
            </a:r>
            <a:endParaRPr lang="en-US" sz="3600" b="1" dirty="0"/>
          </a:p>
        </p:txBody>
      </p:sp>
      <p:sp>
        <p:nvSpPr>
          <p:cNvPr id="37" name="StrikeFX">
            <a:hlinkClick r:id="" action="ppaction://noaction">
              <a:snd r:embed="rId2" name="youre_out.wav"/>
            </a:hlinkClick>
          </p:cNvPr>
          <p:cNvSpPr/>
          <p:nvPr/>
        </p:nvSpPr>
        <p:spPr>
          <a:xfrm>
            <a:off x="4874048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nningFX">
            <a:hlinkClick r:id="" action="ppaction://noaction">
              <a:snd r:embed="rId3" name="101137__cgeffex__play-ball.wav"/>
            </a:hlinkClick>
          </p:cNvPr>
          <p:cNvSpPr/>
          <p:nvPr/>
        </p:nvSpPr>
        <p:spPr>
          <a:xfrm>
            <a:off x="5491090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itFX">
            <a:hlinkClick r:id="" action="ppaction://noaction">
              <a:snd r:embed="rId4" name="bat+hit+ball.wav"/>
            </a:hlinkClick>
          </p:cNvPr>
          <p:cNvSpPr/>
          <p:nvPr/>
        </p:nvSpPr>
        <p:spPr>
          <a:xfrm>
            <a:off x="6137502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omeRunFX">
            <a:hlinkClick r:id="" action="ppaction://noaction">
              <a:snd r:embed="rId5" name="Ball+Hit+Cheer.wav"/>
            </a:hlinkClick>
          </p:cNvPr>
          <p:cNvSpPr/>
          <p:nvPr/>
        </p:nvSpPr>
        <p:spPr>
          <a:xfrm>
            <a:off x="6783914" y="392735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images.clipartpanda.com/baseball-field-clipart-fie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46" y="78780"/>
            <a:ext cx="7162109" cy="6094165"/>
          </a:xfrm>
          <a:prstGeom prst="rect">
            <a:avLst/>
          </a:prstGeom>
          <a:noFill/>
          <a:ln w="603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796643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OUTS</a:t>
            </a:r>
          </a:p>
        </p:txBody>
      </p:sp>
      <p:sp>
        <p:nvSpPr>
          <p:cNvPr id="10" name="Base1"/>
          <p:cNvSpPr/>
          <p:nvPr/>
        </p:nvSpPr>
        <p:spPr>
          <a:xfrm>
            <a:off x="7252290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ase2"/>
          <p:cNvSpPr/>
          <p:nvPr/>
        </p:nvSpPr>
        <p:spPr>
          <a:xfrm>
            <a:off x="5931660" y="2722162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ase3"/>
          <p:cNvSpPr/>
          <p:nvPr/>
        </p:nvSpPr>
        <p:spPr>
          <a:xfrm>
            <a:off x="4621158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RedB1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69" y="3851531"/>
            <a:ext cx="678888" cy="658522"/>
          </a:xfrm>
          <a:prstGeom prst="rect">
            <a:avLst/>
          </a:prstGeom>
        </p:spPr>
      </p:pic>
      <p:pic>
        <p:nvPicPr>
          <p:cNvPr id="70" name="BlueB1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870" y="3851531"/>
            <a:ext cx="878028" cy="658522"/>
          </a:xfrm>
          <a:prstGeom prst="rect">
            <a:avLst/>
          </a:prstGeom>
        </p:spPr>
      </p:pic>
      <p:pic>
        <p:nvPicPr>
          <p:cNvPr id="71" name="RedB2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15" y="2541190"/>
            <a:ext cx="678888" cy="658522"/>
          </a:xfrm>
          <a:prstGeom prst="rect">
            <a:avLst/>
          </a:prstGeom>
        </p:spPr>
      </p:pic>
      <p:pic>
        <p:nvPicPr>
          <p:cNvPr id="72" name="BlueB2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016" y="2541190"/>
            <a:ext cx="878028" cy="658522"/>
          </a:xfrm>
          <a:prstGeom prst="rect">
            <a:avLst/>
          </a:prstGeom>
        </p:spPr>
      </p:pic>
      <p:pic>
        <p:nvPicPr>
          <p:cNvPr id="73" name="RedB3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51" y="3851531"/>
            <a:ext cx="678888" cy="658522"/>
          </a:xfrm>
          <a:prstGeom prst="rect">
            <a:avLst/>
          </a:prstGeom>
        </p:spPr>
      </p:pic>
      <p:pic>
        <p:nvPicPr>
          <p:cNvPr id="74" name="BlueB3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5352" y="3851531"/>
            <a:ext cx="878028" cy="658522"/>
          </a:xfrm>
          <a:prstGeom prst="rect">
            <a:avLst/>
          </a:prstGeom>
        </p:spPr>
      </p:pic>
      <p:pic>
        <p:nvPicPr>
          <p:cNvPr id="75" name="RedHome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34" y="5212171"/>
            <a:ext cx="678888" cy="658522"/>
          </a:xfrm>
          <a:prstGeom prst="rect">
            <a:avLst/>
          </a:prstGeom>
        </p:spPr>
      </p:pic>
      <p:pic>
        <p:nvPicPr>
          <p:cNvPr id="76" name="BlueHome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1335" y="5212171"/>
            <a:ext cx="878028" cy="658522"/>
          </a:xfrm>
          <a:prstGeom prst="rect">
            <a:avLst/>
          </a:prstGeom>
        </p:spPr>
      </p:pic>
      <p:pic>
        <p:nvPicPr>
          <p:cNvPr id="22" name="RedPitcher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67" y="3730800"/>
            <a:ext cx="678888" cy="658522"/>
          </a:xfrm>
          <a:prstGeom prst="rect">
            <a:avLst/>
          </a:prstGeom>
        </p:spPr>
      </p:pic>
      <p:pic>
        <p:nvPicPr>
          <p:cNvPr id="23" name="BluePitch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768" y="3730800"/>
            <a:ext cx="878028" cy="658522"/>
          </a:xfrm>
          <a:prstGeom prst="rect">
            <a:avLst/>
          </a:prstGeom>
        </p:spPr>
      </p:pic>
      <p:sp>
        <p:nvSpPr>
          <p:cNvPr id="25" name="Home"/>
          <p:cNvSpPr/>
          <p:nvPr/>
        </p:nvSpPr>
        <p:spPr>
          <a:xfrm>
            <a:off x="5982001" y="5416539"/>
            <a:ext cx="220425" cy="244418"/>
          </a:xfrm>
          <a:custGeom>
            <a:avLst/>
            <a:gdLst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36789 h 244418"/>
              <a:gd name="connsiteX4" fmla="*/ 221394 w 221394"/>
              <a:gd name="connsiteY4" fmla="*/ 139041 h 244418"/>
              <a:gd name="connsiteX5" fmla="*/ 116017 w 221394"/>
              <a:gd name="connsiteY5" fmla="*/ 244418 h 244418"/>
              <a:gd name="connsiteX6" fmla="*/ 5647 w 221394"/>
              <a:gd name="connsiteY6" fmla="*/ 134048 h 244418"/>
              <a:gd name="connsiteX7" fmla="*/ 969 w 221394"/>
              <a:gd name="connsiteY7" fmla="*/ 134048 h 244418"/>
              <a:gd name="connsiteX8" fmla="*/ 969 w 221394"/>
              <a:gd name="connsiteY8" fmla="*/ 129370 h 244418"/>
              <a:gd name="connsiteX9" fmla="*/ 0 w 221394"/>
              <a:gd name="connsiteY9" fmla="*/ 128401 h 244418"/>
              <a:gd name="connsiteX10" fmla="*/ 0 w 221394"/>
              <a:gd name="connsiteY10" fmla="*/ 47429 h 244418"/>
              <a:gd name="connsiteX11" fmla="*/ 969 w 221394"/>
              <a:gd name="connsiteY11" fmla="*/ 4646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139041 h 244418"/>
              <a:gd name="connsiteX4" fmla="*/ 116017 w 221394"/>
              <a:gd name="connsiteY4" fmla="*/ 244418 h 244418"/>
              <a:gd name="connsiteX5" fmla="*/ 5647 w 221394"/>
              <a:gd name="connsiteY5" fmla="*/ 134048 h 244418"/>
              <a:gd name="connsiteX6" fmla="*/ 969 w 221394"/>
              <a:gd name="connsiteY6" fmla="*/ 134048 h 244418"/>
              <a:gd name="connsiteX7" fmla="*/ 969 w 221394"/>
              <a:gd name="connsiteY7" fmla="*/ 129370 h 244418"/>
              <a:gd name="connsiteX8" fmla="*/ 0 w 221394"/>
              <a:gd name="connsiteY8" fmla="*/ 128401 h 244418"/>
              <a:gd name="connsiteX9" fmla="*/ 0 w 221394"/>
              <a:gd name="connsiteY9" fmla="*/ 47429 h 244418"/>
              <a:gd name="connsiteX10" fmla="*/ 969 w 221394"/>
              <a:gd name="connsiteY10" fmla="*/ 46460 h 244418"/>
              <a:gd name="connsiteX11" fmla="*/ 969 w 221394"/>
              <a:gd name="connsiteY11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46460 h 244418"/>
              <a:gd name="connsiteX10" fmla="*/ 969 w 221394"/>
              <a:gd name="connsiteY10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969 w 221394"/>
              <a:gd name="connsiteY8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129370 h 244418"/>
              <a:gd name="connsiteX7" fmla="*/ 0 w 220425"/>
              <a:gd name="connsiteY7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2297 w 220425"/>
              <a:gd name="connsiteY4" fmla="*/ 136430 h 244418"/>
              <a:gd name="connsiteX5" fmla="*/ 0 w 220425"/>
              <a:gd name="connsiteY5" fmla="*/ 0 h 2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425" h="244418">
                <a:moveTo>
                  <a:pt x="0" y="0"/>
                </a:moveTo>
                <a:lnTo>
                  <a:pt x="219456" y="0"/>
                </a:lnTo>
                <a:lnTo>
                  <a:pt x="220425" y="139041"/>
                </a:lnTo>
                <a:lnTo>
                  <a:pt x="115048" y="244418"/>
                </a:lnTo>
                <a:lnTo>
                  <a:pt x="2297" y="136430"/>
                </a:lnTo>
                <a:cubicBezTo>
                  <a:pt x="1531" y="90953"/>
                  <a:pt x="766" y="45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ke1" hidden="1"/>
          <p:cNvSpPr/>
          <p:nvPr/>
        </p:nvSpPr>
        <p:spPr>
          <a:xfrm>
            <a:off x="9898732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ke2" hidden="1"/>
          <p:cNvSpPr/>
          <p:nvPr/>
        </p:nvSpPr>
        <p:spPr>
          <a:xfrm>
            <a:off x="10618074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ike3" hidden="1"/>
          <p:cNvSpPr/>
          <p:nvPr/>
        </p:nvSpPr>
        <p:spPr>
          <a:xfrm>
            <a:off x="11337415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ing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 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SINGLE 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2" name="Doub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DOUBLE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</a:p>
        </p:txBody>
      </p:sp>
      <p:sp>
        <p:nvSpPr>
          <p:cNvPr id="33" name="Trip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TRIPLE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4" name="HomeRun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1440" bIns="182880" rtlCol="0" anchor="ctr"/>
          <a:lstStyle/>
          <a:p>
            <a:pPr algn="ctr"/>
            <a:r>
              <a:rPr lang="en-US" sz="8000" b="1" dirty="0">
                <a:ln w="6350">
                  <a:solidFill>
                    <a:schemeClr val="tx1"/>
                  </a:solidFill>
                </a:ln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</a:rPr>
              <a:t>HOME RUN!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796643" y="399348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9132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INNING</a:t>
            </a:r>
          </a:p>
        </p:txBody>
      </p:sp>
      <p:sp>
        <p:nvSpPr>
          <p:cNvPr id="30" name="InningText"/>
          <p:cNvSpPr txBox="1"/>
          <p:nvPr/>
        </p:nvSpPr>
        <p:spPr>
          <a:xfrm>
            <a:off x="-301492" y="5925239"/>
            <a:ext cx="32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Top 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8" name="RedScore"/>
          <p:cNvSpPr/>
          <p:nvPr/>
        </p:nvSpPr>
        <p:spPr>
          <a:xfrm>
            <a:off x="9796643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QuestionTitle"/>
          <p:cNvSpPr/>
          <p:nvPr/>
        </p:nvSpPr>
        <p:spPr>
          <a:xfrm>
            <a:off x="4491849" y="121730"/>
            <a:ext cx="3208302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QUESTION</a:t>
            </a:r>
            <a:endParaRPr lang="en-US" sz="3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96643" y="282349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46" name="RedHits"/>
          <p:cNvSpPr/>
          <p:nvPr/>
        </p:nvSpPr>
        <p:spPr>
          <a:xfrm>
            <a:off x="9796643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19132" y="399348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48" name="BlueScore"/>
          <p:cNvSpPr/>
          <p:nvPr/>
        </p:nvSpPr>
        <p:spPr>
          <a:xfrm>
            <a:off x="119132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9132" y="282349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50" name="BlueHits"/>
          <p:cNvSpPr/>
          <p:nvPr/>
        </p:nvSpPr>
        <p:spPr>
          <a:xfrm>
            <a:off x="119132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dHit">
            <a:hlinkClick r:id="" action="ppaction://macro?name=Hit"/>
          </p:cNvPr>
          <p:cNvSpPr/>
          <p:nvPr/>
        </p:nvSpPr>
        <p:spPr>
          <a:xfrm>
            <a:off x="5250180" y="5600273"/>
            <a:ext cx="169164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</a:t>
            </a:r>
          </a:p>
        </p:txBody>
      </p:sp>
      <p:sp>
        <p:nvSpPr>
          <p:cNvPr id="56" name="BlueHit" hidden="1">
            <a:hlinkClick r:id="" action="ppaction://macro?name=Hit"/>
          </p:cNvPr>
          <p:cNvSpPr/>
          <p:nvPr/>
        </p:nvSpPr>
        <p:spPr>
          <a:xfrm>
            <a:off x="5250180" y="5600273"/>
            <a:ext cx="169164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</a:t>
            </a:r>
          </a:p>
        </p:txBody>
      </p:sp>
      <p:sp>
        <p:nvSpPr>
          <p:cNvPr id="57" name="QuestionText"/>
          <p:cNvSpPr/>
          <p:nvPr/>
        </p:nvSpPr>
        <p:spPr>
          <a:xfrm>
            <a:off x="2514946" y="1003964"/>
            <a:ext cx="7162108" cy="4462022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95000"/>
                </a:schemeClr>
              </a:gs>
              <a:gs pos="74000">
                <a:schemeClr val="bg1">
                  <a:lumMod val="50000"/>
                  <a:alpha val="8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Question Text 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5007" y="-659396"/>
            <a:ext cx="2114336" cy="380314"/>
          </a:xfrm>
          <a:prstGeom prst="roundRect">
            <a:avLst>
              <a:gd name="adj" fmla="val 37278"/>
            </a:avLst>
          </a:prstGeom>
          <a:noFill/>
          <a:ln w="38100">
            <a:solidFill>
              <a:srgbClr val="FFC000"/>
            </a:solidFill>
          </a:ln>
        </p:spPr>
        <p:txBody>
          <a:bodyPr wrap="square" lIns="0" rtlCol="0" anchor="ctr" anchorCtr="0">
            <a:noAutofit/>
          </a:bodyPr>
          <a:lstStyle/>
          <a:p>
            <a:r>
              <a:rPr lang="en-US" dirty="0"/>
              <a:t> Question Difficulty:     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52425" y="-1484958"/>
            <a:ext cx="525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in a single ALL CAPS letter in the circle below</a:t>
            </a:r>
          </a:p>
          <a:p>
            <a:pPr algn="ctr"/>
            <a:r>
              <a:rPr lang="en-US" dirty="0"/>
              <a:t>S = Single, D = Double, T = Triple, H = Home Run</a:t>
            </a:r>
          </a:p>
        </p:txBody>
      </p:sp>
      <p:sp>
        <p:nvSpPr>
          <p:cNvPr id="58" name="DifficultyText"/>
          <p:cNvSpPr/>
          <p:nvPr/>
        </p:nvSpPr>
        <p:spPr>
          <a:xfrm>
            <a:off x="6963074" y="-776442"/>
            <a:ext cx="614406" cy="61440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1" name="OutButton">
            <a:hlinkClick r:id="" action="ppaction://macro?name=AddStrike"/>
          </p:cNvPr>
          <p:cNvSpPr/>
          <p:nvPr/>
        </p:nvSpPr>
        <p:spPr>
          <a:xfrm>
            <a:off x="5254204" y="6203909"/>
            <a:ext cx="1691640" cy="502920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OUT</a:t>
            </a:r>
          </a:p>
        </p:txBody>
      </p:sp>
      <p:sp>
        <p:nvSpPr>
          <p:cNvPr id="63" name="ShowAnswer">
            <a:hlinkClick r:id="" action="ppaction://macro?name=GetAnswer"/>
          </p:cNvPr>
          <p:cNvSpPr/>
          <p:nvPr/>
        </p:nvSpPr>
        <p:spPr>
          <a:xfrm>
            <a:off x="4541520" y="5594972"/>
            <a:ext cx="3108960" cy="1118156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 anchorCtr="1"/>
          <a:lstStyle/>
          <a:p>
            <a:pPr algn="ctr">
              <a:lnSpc>
                <a:spcPts val="3800"/>
              </a:lnSpc>
            </a:pPr>
            <a:r>
              <a:rPr lang="en-US" sz="4400" b="1" spc="-150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REVEAL</a:t>
            </a:r>
          </a:p>
          <a:p>
            <a:pPr algn="ctr">
              <a:lnSpc>
                <a:spcPts val="3800"/>
              </a:lnSpc>
            </a:pPr>
            <a:r>
              <a:rPr lang="en-US" sz="4400" b="1" spc="-150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ANSWER</a:t>
            </a:r>
          </a:p>
        </p:txBody>
      </p:sp>
      <p:sp>
        <p:nvSpPr>
          <p:cNvPr id="64" name="AnswerText"/>
          <p:cNvSpPr/>
          <p:nvPr/>
        </p:nvSpPr>
        <p:spPr>
          <a:xfrm>
            <a:off x="2524720" y="4082591"/>
            <a:ext cx="7152334" cy="13833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Answer Text here.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48" y="598099"/>
            <a:ext cx="2356701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5291" y="598099"/>
            <a:ext cx="3047999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sp>
        <p:nvSpPr>
          <p:cNvPr id="67" name="RedName"/>
          <p:cNvSpPr/>
          <p:nvPr/>
        </p:nvSpPr>
        <p:spPr>
          <a:xfrm>
            <a:off x="8001610" y="121730"/>
            <a:ext cx="384048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RED TEAM</a:t>
            </a:r>
            <a:endParaRPr lang="en-US" sz="3600" b="1" dirty="0"/>
          </a:p>
        </p:txBody>
      </p:sp>
      <p:sp>
        <p:nvSpPr>
          <p:cNvPr id="68" name="BlueName"/>
          <p:cNvSpPr/>
          <p:nvPr/>
        </p:nvSpPr>
        <p:spPr>
          <a:xfrm>
            <a:off x="347732" y="121730"/>
            <a:ext cx="384048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BLUE TEAM</a:t>
            </a:r>
            <a:endParaRPr lang="en-US" sz="3600" b="1" dirty="0"/>
          </a:p>
        </p:txBody>
      </p:sp>
      <p:sp>
        <p:nvSpPr>
          <p:cNvPr id="85" name="QuestionVoid" hidden="1"/>
          <p:cNvSpPr/>
          <p:nvPr/>
        </p:nvSpPr>
        <p:spPr>
          <a:xfrm>
            <a:off x="116605" y="-1021347"/>
            <a:ext cx="11887200" cy="9211217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254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nningWin"/>
          <p:cNvSpPr/>
          <p:nvPr/>
        </p:nvSpPr>
        <p:spPr>
          <a:xfrm>
            <a:off x="5673304" y="1031236"/>
            <a:ext cx="829717" cy="508913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7</a:t>
            </a:r>
            <a:endParaRPr lang="en-US" sz="3600" b="1" dirty="0"/>
          </a:p>
        </p:txBody>
      </p:sp>
      <p:sp>
        <p:nvSpPr>
          <p:cNvPr id="37" name="StrikeFX">
            <a:hlinkClick r:id="" action="ppaction://noaction">
              <a:snd r:embed="rId2" name="youre_out.wav"/>
            </a:hlinkClick>
          </p:cNvPr>
          <p:cNvSpPr/>
          <p:nvPr/>
        </p:nvSpPr>
        <p:spPr>
          <a:xfrm>
            <a:off x="4874048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nningFX">
            <a:hlinkClick r:id="" action="ppaction://noaction">
              <a:snd r:embed="rId3" name="101137__cgeffex__play-ball.wav"/>
            </a:hlinkClick>
          </p:cNvPr>
          <p:cNvSpPr/>
          <p:nvPr/>
        </p:nvSpPr>
        <p:spPr>
          <a:xfrm>
            <a:off x="5491090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itFX">
            <a:hlinkClick r:id="" action="ppaction://noaction">
              <a:snd r:embed="rId4" name="bat+hit+ball.wav"/>
            </a:hlinkClick>
          </p:cNvPr>
          <p:cNvSpPr/>
          <p:nvPr/>
        </p:nvSpPr>
        <p:spPr>
          <a:xfrm>
            <a:off x="6137502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omeRunFX">
            <a:hlinkClick r:id="" action="ppaction://noaction">
              <a:snd r:embed="rId5" name="Ball+Hit+Cheer.wav"/>
            </a:hlinkClick>
          </p:cNvPr>
          <p:cNvSpPr/>
          <p:nvPr/>
        </p:nvSpPr>
        <p:spPr>
          <a:xfrm>
            <a:off x="6783914" y="392735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images.clipartpanda.com/baseball-field-clipart-fie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46" y="78780"/>
            <a:ext cx="7162109" cy="6094165"/>
          </a:xfrm>
          <a:prstGeom prst="rect">
            <a:avLst/>
          </a:prstGeom>
          <a:noFill/>
          <a:ln w="603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nswerText"/>
          <p:cNvSpPr/>
          <p:nvPr/>
        </p:nvSpPr>
        <p:spPr>
          <a:xfrm>
            <a:off x="2524720" y="4082591"/>
            <a:ext cx="7152334" cy="13833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endParaRPr lang="en-US" sz="3600" b="1" dirty="0">
              <a:ln w="127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96643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OUTS</a:t>
            </a:r>
          </a:p>
        </p:txBody>
      </p:sp>
      <p:sp>
        <p:nvSpPr>
          <p:cNvPr id="10" name="Base1"/>
          <p:cNvSpPr/>
          <p:nvPr/>
        </p:nvSpPr>
        <p:spPr>
          <a:xfrm>
            <a:off x="7252290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ase2"/>
          <p:cNvSpPr/>
          <p:nvPr/>
        </p:nvSpPr>
        <p:spPr>
          <a:xfrm>
            <a:off x="5931660" y="2722162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ase3"/>
          <p:cNvSpPr/>
          <p:nvPr/>
        </p:nvSpPr>
        <p:spPr>
          <a:xfrm>
            <a:off x="4621158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RedB1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69" y="3851531"/>
            <a:ext cx="678888" cy="658522"/>
          </a:xfrm>
          <a:prstGeom prst="rect">
            <a:avLst/>
          </a:prstGeom>
        </p:spPr>
      </p:pic>
      <p:pic>
        <p:nvPicPr>
          <p:cNvPr id="70" name="BlueB1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870" y="3851531"/>
            <a:ext cx="878028" cy="658522"/>
          </a:xfrm>
          <a:prstGeom prst="rect">
            <a:avLst/>
          </a:prstGeom>
        </p:spPr>
      </p:pic>
      <p:pic>
        <p:nvPicPr>
          <p:cNvPr id="71" name="RedB2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15" y="2541190"/>
            <a:ext cx="678888" cy="658522"/>
          </a:xfrm>
          <a:prstGeom prst="rect">
            <a:avLst/>
          </a:prstGeom>
        </p:spPr>
      </p:pic>
      <p:pic>
        <p:nvPicPr>
          <p:cNvPr id="72" name="BlueB2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016" y="2541190"/>
            <a:ext cx="878028" cy="658522"/>
          </a:xfrm>
          <a:prstGeom prst="rect">
            <a:avLst/>
          </a:prstGeom>
        </p:spPr>
      </p:pic>
      <p:pic>
        <p:nvPicPr>
          <p:cNvPr id="73" name="RedB3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51" y="3851531"/>
            <a:ext cx="678888" cy="658522"/>
          </a:xfrm>
          <a:prstGeom prst="rect">
            <a:avLst/>
          </a:prstGeom>
        </p:spPr>
      </p:pic>
      <p:pic>
        <p:nvPicPr>
          <p:cNvPr id="74" name="BlueB3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5352" y="3851531"/>
            <a:ext cx="878028" cy="658522"/>
          </a:xfrm>
          <a:prstGeom prst="rect">
            <a:avLst/>
          </a:prstGeom>
        </p:spPr>
      </p:pic>
      <p:pic>
        <p:nvPicPr>
          <p:cNvPr id="75" name="RedHome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34" y="5212171"/>
            <a:ext cx="678888" cy="658522"/>
          </a:xfrm>
          <a:prstGeom prst="rect">
            <a:avLst/>
          </a:prstGeom>
        </p:spPr>
      </p:pic>
      <p:pic>
        <p:nvPicPr>
          <p:cNvPr id="76" name="BlueHome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1335" y="5212171"/>
            <a:ext cx="878028" cy="658522"/>
          </a:xfrm>
          <a:prstGeom prst="rect">
            <a:avLst/>
          </a:prstGeom>
        </p:spPr>
      </p:pic>
      <p:pic>
        <p:nvPicPr>
          <p:cNvPr id="22" name="RedPitcher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67" y="3730800"/>
            <a:ext cx="678888" cy="658522"/>
          </a:xfrm>
          <a:prstGeom prst="rect">
            <a:avLst/>
          </a:prstGeom>
        </p:spPr>
      </p:pic>
      <p:pic>
        <p:nvPicPr>
          <p:cNvPr id="23" name="BluePitch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768" y="3730800"/>
            <a:ext cx="878028" cy="658522"/>
          </a:xfrm>
          <a:prstGeom prst="rect">
            <a:avLst/>
          </a:prstGeom>
        </p:spPr>
      </p:pic>
      <p:sp>
        <p:nvSpPr>
          <p:cNvPr id="25" name="Home"/>
          <p:cNvSpPr/>
          <p:nvPr/>
        </p:nvSpPr>
        <p:spPr>
          <a:xfrm>
            <a:off x="5982001" y="5416539"/>
            <a:ext cx="220425" cy="244418"/>
          </a:xfrm>
          <a:custGeom>
            <a:avLst/>
            <a:gdLst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36789 h 244418"/>
              <a:gd name="connsiteX4" fmla="*/ 221394 w 221394"/>
              <a:gd name="connsiteY4" fmla="*/ 139041 h 244418"/>
              <a:gd name="connsiteX5" fmla="*/ 116017 w 221394"/>
              <a:gd name="connsiteY5" fmla="*/ 244418 h 244418"/>
              <a:gd name="connsiteX6" fmla="*/ 5647 w 221394"/>
              <a:gd name="connsiteY6" fmla="*/ 134048 h 244418"/>
              <a:gd name="connsiteX7" fmla="*/ 969 w 221394"/>
              <a:gd name="connsiteY7" fmla="*/ 134048 h 244418"/>
              <a:gd name="connsiteX8" fmla="*/ 969 w 221394"/>
              <a:gd name="connsiteY8" fmla="*/ 129370 h 244418"/>
              <a:gd name="connsiteX9" fmla="*/ 0 w 221394"/>
              <a:gd name="connsiteY9" fmla="*/ 128401 h 244418"/>
              <a:gd name="connsiteX10" fmla="*/ 0 w 221394"/>
              <a:gd name="connsiteY10" fmla="*/ 47429 h 244418"/>
              <a:gd name="connsiteX11" fmla="*/ 969 w 221394"/>
              <a:gd name="connsiteY11" fmla="*/ 4646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139041 h 244418"/>
              <a:gd name="connsiteX4" fmla="*/ 116017 w 221394"/>
              <a:gd name="connsiteY4" fmla="*/ 244418 h 244418"/>
              <a:gd name="connsiteX5" fmla="*/ 5647 w 221394"/>
              <a:gd name="connsiteY5" fmla="*/ 134048 h 244418"/>
              <a:gd name="connsiteX6" fmla="*/ 969 w 221394"/>
              <a:gd name="connsiteY6" fmla="*/ 134048 h 244418"/>
              <a:gd name="connsiteX7" fmla="*/ 969 w 221394"/>
              <a:gd name="connsiteY7" fmla="*/ 129370 h 244418"/>
              <a:gd name="connsiteX8" fmla="*/ 0 w 221394"/>
              <a:gd name="connsiteY8" fmla="*/ 128401 h 244418"/>
              <a:gd name="connsiteX9" fmla="*/ 0 w 221394"/>
              <a:gd name="connsiteY9" fmla="*/ 47429 h 244418"/>
              <a:gd name="connsiteX10" fmla="*/ 969 w 221394"/>
              <a:gd name="connsiteY10" fmla="*/ 46460 h 244418"/>
              <a:gd name="connsiteX11" fmla="*/ 969 w 221394"/>
              <a:gd name="connsiteY11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46460 h 244418"/>
              <a:gd name="connsiteX10" fmla="*/ 969 w 221394"/>
              <a:gd name="connsiteY10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969 w 221394"/>
              <a:gd name="connsiteY8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129370 h 244418"/>
              <a:gd name="connsiteX7" fmla="*/ 0 w 220425"/>
              <a:gd name="connsiteY7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2297 w 220425"/>
              <a:gd name="connsiteY4" fmla="*/ 136430 h 244418"/>
              <a:gd name="connsiteX5" fmla="*/ 0 w 220425"/>
              <a:gd name="connsiteY5" fmla="*/ 0 h 2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425" h="244418">
                <a:moveTo>
                  <a:pt x="0" y="0"/>
                </a:moveTo>
                <a:lnTo>
                  <a:pt x="219456" y="0"/>
                </a:lnTo>
                <a:lnTo>
                  <a:pt x="220425" y="139041"/>
                </a:lnTo>
                <a:lnTo>
                  <a:pt x="115048" y="244418"/>
                </a:lnTo>
                <a:lnTo>
                  <a:pt x="2297" y="136430"/>
                </a:lnTo>
                <a:cubicBezTo>
                  <a:pt x="1531" y="90953"/>
                  <a:pt x="766" y="45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ke1" hidden="1"/>
          <p:cNvSpPr/>
          <p:nvPr/>
        </p:nvSpPr>
        <p:spPr>
          <a:xfrm>
            <a:off x="9898732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ke2" hidden="1"/>
          <p:cNvSpPr/>
          <p:nvPr/>
        </p:nvSpPr>
        <p:spPr>
          <a:xfrm>
            <a:off x="10618074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ike3" hidden="1"/>
          <p:cNvSpPr/>
          <p:nvPr/>
        </p:nvSpPr>
        <p:spPr>
          <a:xfrm>
            <a:off x="11337415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ing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 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SINGLE 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2" name="Doub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DOUBLE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</a:p>
        </p:txBody>
      </p:sp>
      <p:sp>
        <p:nvSpPr>
          <p:cNvPr id="33" name="Trip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TRIPLE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4" name="HomeRun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1440" bIns="182880" rtlCol="0" anchor="ctr"/>
          <a:lstStyle/>
          <a:p>
            <a:pPr algn="ctr"/>
            <a:r>
              <a:rPr lang="en-US" sz="8000" b="1" dirty="0">
                <a:ln w="6350">
                  <a:solidFill>
                    <a:schemeClr val="tx1"/>
                  </a:solidFill>
                </a:ln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</a:rPr>
              <a:t>HOME RUN!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796643" y="399348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9132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INNING</a:t>
            </a:r>
          </a:p>
        </p:txBody>
      </p:sp>
      <p:sp>
        <p:nvSpPr>
          <p:cNvPr id="30" name="InningText"/>
          <p:cNvSpPr txBox="1"/>
          <p:nvPr/>
        </p:nvSpPr>
        <p:spPr>
          <a:xfrm>
            <a:off x="-301492" y="5925239"/>
            <a:ext cx="32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Top 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8" name="RedScore"/>
          <p:cNvSpPr/>
          <p:nvPr/>
        </p:nvSpPr>
        <p:spPr>
          <a:xfrm>
            <a:off x="9796643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QuestionTitle"/>
          <p:cNvSpPr/>
          <p:nvPr/>
        </p:nvSpPr>
        <p:spPr>
          <a:xfrm>
            <a:off x="4491849" y="121730"/>
            <a:ext cx="3208302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QUESTION</a:t>
            </a:r>
            <a:endParaRPr lang="en-US" sz="3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96643" y="282349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46" name="RedHits"/>
          <p:cNvSpPr/>
          <p:nvPr/>
        </p:nvSpPr>
        <p:spPr>
          <a:xfrm>
            <a:off x="9796643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19132" y="399348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48" name="BlueScore"/>
          <p:cNvSpPr/>
          <p:nvPr/>
        </p:nvSpPr>
        <p:spPr>
          <a:xfrm>
            <a:off x="119132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9132" y="282349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50" name="BlueHits"/>
          <p:cNvSpPr/>
          <p:nvPr/>
        </p:nvSpPr>
        <p:spPr>
          <a:xfrm>
            <a:off x="119132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dHit">
            <a:hlinkClick r:id="" action="ppaction://macro?name=Hit"/>
          </p:cNvPr>
          <p:cNvSpPr/>
          <p:nvPr/>
        </p:nvSpPr>
        <p:spPr>
          <a:xfrm>
            <a:off x="5250180" y="5902091"/>
            <a:ext cx="169164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</a:t>
            </a:r>
          </a:p>
        </p:txBody>
      </p:sp>
      <p:sp>
        <p:nvSpPr>
          <p:cNvPr id="56" name="BlueHit" hidden="1">
            <a:hlinkClick r:id="" action="ppaction://macro?name=Hit"/>
          </p:cNvPr>
          <p:cNvSpPr/>
          <p:nvPr/>
        </p:nvSpPr>
        <p:spPr>
          <a:xfrm>
            <a:off x="5250180" y="5902091"/>
            <a:ext cx="169164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</a:t>
            </a:r>
          </a:p>
        </p:txBody>
      </p:sp>
      <p:sp>
        <p:nvSpPr>
          <p:cNvPr id="57" name="QuestionText"/>
          <p:cNvSpPr/>
          <p:nvPr/>
        </p:nvSpPr>
        <p:spPr>
          <a:xfrm>
            <a:off x="2514946" y="1003964"/>
            <a:ext cx="7162108" cy="4462022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95000"/>
                </a:schemeClr>
              </a:gs>
              <a:gs pos="74000">
                <a:schemeClr val="bg1">
                  <a:lumMod val="50000"/>
                  <a:alpha val="8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Question Text 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5007" y="-659396"/>
            <a:ext cx="2114336" cy="380314"/>
          </a:xfrm>
          <a:prstGeom prst="roundRect">
            <a:avLst>
              <a:gd name="adj" fmla="val 37278"/>
            </a:avLst>
          </a:prstGeom>
          <a:noFill/>
          <a:ln w="38100">
            <a:solidFill>
              <a:srgbClr val="FFC000"/>
            </a:solidFill>
          </a:ln>
        </p:spPr>
        <p:txBody>
          <a:bodyPr wrap="square" lIns="0" rtlCol="0" anchor="ctr" anchorCtr="0">
            <a:noAutofit/>
          </a:bodyPr>
          <a:lstStyle/>
          <a:p>
            <a:r>
              <a:rPr lang="en-US" dirty="0"/>
              <a:t> Question Difficulty:     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52425" y="-1484958"/>
            <a:ext cx="525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in a single ALL CAPS letter in the circle below</a:t>
            </a:r>
          </a:p>
          <a:p>
            <a:pPr algn="ctr"/>
            <a:r>
              <a:rPr lang="en-US" dirty="0"/>
              <a:t>S = Single, D = Double, T = Triple, H = Home Run</a:t>
            </a:r>
          </a:p>
        </p:txBody>
      </p:sp>
      <p:sp>
        <p:nvSpPr>
          <p:cNvPr id="58" name="DifficultyText"/>
          <p:cNvSpPr/>
          <p:nvPr/>
        </p:nvSpPr>
        <p:spPr>
          <a:xfrm>
            <a:off x="6963074" y="-776442"/>
            <a:ext cx="614406" cy="61440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1" name="OutButton">
            <a:hlinkClick r:id="" action="ppaction://macro?name=AddStrike"/>
          </p:cNvPr>
          <p:cNvSpPr/>
          <p:nvPr/>
        </p:nvSpPr>
        <p:spPr>
          <a:xfrm>
            <a:off x="5254204" y="5902091"/>
            <a:ext cx="1691640" cy="502920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OUT</a:t>
            </a:r>
          </a:p>
        </p:txBody>
      </p:sp>
      <p:sp>
        <p:nvSpPr>
          <p:cNvPr id="63" name="ShowAnswer"/>
          <p:cNvSpPr/>
          <p:nvPr/>
        </p:nvSpPr>
        <p:spPr>
          <a:xfrm>
            <a:off x="4541520" y="5594972"/>
            <a:ext cx="3108960" cy="1118156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 anchorCtr="1"/>
          <a:lstStyle/>
          <a:p>
            <a:pPr algn="ctr">
              <a:lnSpc>
                <a:spcPts val="3800"/>
              </a:lnSpc>
            </a:pPr>
            <a:r>
              <a:rPr lang="en-US" sz="4400" b="1" spc="-150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SELECT ANSWER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48" y="598099"/>
            <a:ext cx="2356701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5291" y="598099"/>
            <a:ext cx="3047999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sp>
        <p:nvSpPr>
          <p:cNvPr id="67" name="RedName"/>
          <p:cNvSpPr/>
          <p:nvPr/>
        </p:nvSpPr>
        <p:spPr>
          <a:xfrm>
            <a:off x="8001610" y="121730"/>
            <a:ext cx="384048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RED TEAM</a:t>
            </a:r>
            <a:endParaRPr lang="en-US" sz="3600" b="1" dirty="0"/>
          </a:p>
        </p:txBody>
      </p:sp>
      <p:sp>
        <p:nvSpPr>
          <p:cNvPr id="68" name="BlueName"/>
          <p:cNvSpPr/>
          <p:nvPr/>
        </p:nvSpPr>
        <p:spPr>
          <a:xfrm>
            <a:off x="347732" y="121730"/>
            <a:ext cx="384048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BLUE TEAM</a:t>
            </a:r>
            <a:endParaRPr lang="en-US" sz="3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47732" y="-517688"/>
            <a:ext cx="118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ANSWER:</a:t>
            </a:r>
          </a:p>
        </p:txBody>
      </p:sp>
      <p:sp>
        <p:nvSpPr>
          <p:cNvPr id="62" name="CorrectAnswer"/>
          <p:cNvSpPr/>
          <p:nvPr/>
        </p:nvSpPr>
        <p:spPr>
          <a:xfrm>
            <a:off x="1376780" y="-558918"/>
            <a:ext cx="433136" cy="4331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77" name="AnswerAText">
            <a:hlinkClick r:id="" action="ppaction://macro?name=FinalAnswer"/>
            <a:hlinkHover r:id="" action="ppaction://macro?name=Answer"/>
          </p:cNvPr>
          <p:cNvSpPr txBox="1"/>
          <p:nvPr/>
        </p:nvSpPr>
        <p:spPr>
          <a:xfrm>
            <a:off x="752015" y="3494435"/>
            <a:ext cx="5270327" cy="822960"/>
          </a:xfrm>
          <a:prstGeom prst="roundRect">
            <a:avLst/>
          </a:prstGeom>
          <a:solidFill>
            <a:srgbClr val="E6E6E6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/>
          <a:lstStyle>
            <a:defPPr>
              <a:defRPr lang="en-US"/>
            </a:defPPr>
            <a:lvl1pPr algn="ctr">
              <a:lnSpc>
                <a:spcPts val="3800"/>
              </a:lnSpc>
              <a:defRPr sz="4400" b="1" spc="-15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dirty="0"/>
              <a:t>ANSWER A</a:t>
            </a:r>
          </a:p>
        </p:txBody>
      </p:sp>
      <p:sp>
        <p:nvSpPr>
          <p:cNvPr id="78" name="AnswerBText">
            <a:hlinkClick r:id="" action="ppaction://macro?name=FinalAnswer"/>
            <a:hlinkHover r:id="" action="ppaction://macro?name=Answer"/>
          </p:cNvPr>
          <p:cNvSpPr txBox="1"/>
          <p:nvPr/>
        </p:nvSpPr>
        <p:spPr>
          <a:xfrm>
            <a:off x="6131107" y="3494435"/>
            <a:ext cx="5270327" cy="822960"/>
          </a:xfrm>
          <a:prstGeom prst="roundRect">
            <a:avLst/>
          </a:prstGeom>
          <a:solidFill>
            <a:srgbClr val="E6E6E6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/>
          <a:lstStyle>
            <a:defPPr>
              <a:defRPr lang="en-US"/>
            </a:defPPr>
            <a:lvl1pPr algn="ctr">
              <a:lnSpc>
                <a:spcPct val="90000"/>
              </a:lnSpc>
              <a:defRPr sz="2800" b="1" spc="-15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/>
              <a:t>ANSWER B</a:t>
            </a:r>
          </a:p>
        </p:txBody>
      </p:sp>
      <p:sp>
        <p:nvSpPr>
          <p:cNvPr id="79" name="AnswerCText">
            <a:hlinkClick r:id="" action="ppaction://macro?name=FinalAnswer"/>
            <a:hlinkHover r:id="" action="ppaction://macro?name=Answer"/>
          </p:cNvPr>
          <p:cNvSpPr txBox="1"/>
          <p:nvPr/>
        </p:nvSpPr>
        <p:spPr>
          <a:xfrm>
            <a:off x="752015" y="4427005"/>
            <a:ext cx="5270327" cy="822960"/>
          </a:xfrm>
          <a:prstGeom prst="roundRect">
            <a:avLst/>
          </a:prstGeom>
          <a:solidFill>
            <a:srgbClr val="E6E6E6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/>
          <a:lstStyle>
            <a:defPPr>
              <a:defRPr lang="en-US"/>
            </a:defPPr>
            <a:lvl1pPr algn="ctr">
              <a:lnSpc>
                <a:spcPct val="90000"/>
              </a:lnSpc>
              <a:defRPr sz="2800" b="1" spc="-15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/>
              <a:t>ANSWER C</a:t>
            </a:r>
          </a:p>
        </p:txBody>
      </p:sp>
      <p:sp>
        <p:nvSpPr>
          <p:cNvPr id="80" name="AnswerDText">
            <a:hlinkClick r:id="" action="ppaction://macro?name=FinalAnswer"/>
            <a:hlinkHover r:id="" action="ppaction://macro?name=Answer"/>
          </p:cNvPr>
          <p:cNvSpPr txBox="1"/>
          <p:nvPr/>
        </p:nvSpPr>
        <p:spPr>
          <a:xfrm>
            <a:off x="6131106" y="4427005"/>
            <a:ext cx="5270327" cy="822960"/>
          </a:xfrm>
          <a:prstGeom prst="roundRect">
            <a:avLst/>
          </a:prstGeom>
          <a:solidFill>
            <a:srgbClr val="E6E6E6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/>
          <a:lstStyle>
            <a:defPPr>
              <a:defRPr lang="en-US"/>
            </a:defPPr>
            <a:lvl1pPr algn="ctr">
              <a:lnSpc>
                <a:spcPct val="90000"/>
              </a:lnSpc>
              <a:defRPr sz="2800" b="1" spc="-15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/>
              <a:t>ANSWER D</a:t>
            </a:r>
          </a:p>
        </p:txBody>
      </p:sp>
      <p:sp>
        <p:nvSpPr>
          <p:cNvPr id="85" name="QuestionVoid" hidden="1"/>
          <p:cNvSpPr/>
          <p:nvPr/>
        </p:nvSpPr>
        <p:spPr>
          <a:xfrm>
            <a:off x="116605" y="-1021347"/>
            <a:ext cx="11887200" cy="9211217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254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nningWin"/>
          <p:cNvSpPr/>
          <p:nvPr/>
        </p:nvSpPr>
        <p:spPr>
          <a:xfrm>
            <a:off x="5673304" y="1031236"/>
            <a:ext cx="829717" cy="508913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7</a:t>
            </a:r>
            <a:endParaRPr lang="en-US" sz="3600" b="1" dirty="0"/>
          </a:p>
        </p:txBody>
      </p:sp>
      <p:sp>
        <p:nvSpPr>
          <p:cNvPr id="37" name="StrikeFX">
            <a:hlinkClick r:id="" action="ppaction://noaction">
              <a:snd r:embed="rId2" name="youre_out.wav"/>
            </a:hlinkClick>
          </p:cNvPr>
          <p:cNvSpPr/>
          <p:nvPr/>
        </p:nvSpPr>
        <p:spPr>
          <a:xfrm>
            <a:off x="4874048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nningFX">
            <a:hlinkClick r:id="" action="ppaction://noaction">
              <a:snd r:embed="rId3" name="101137__cgeffex__play-ball.wav"/>
            </a:hlinkClick>
          </p:cNvPr>
          <p:cNvSpPr/>
          <p:nvPr/>
        </p:nvSpPr>
        <p:spPr>
          <a:xfrm>
            <a:off x="5491090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itFX">
            <a:hlinkClick r:id="" action="ppaction://noaction">
              <a:snd r:embed="rId4" name="bat+hit+ball.wav"/>
            </a:hlinkClick>
          </p:cNvPr>
          <p:cNvSpPr/>
          <p:nvPr/>
        </p:nvSpPr>
        <p:spPr>
          <a:xfrm>
            <a:off x="6137502" y="398728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omeRunFX">
            <a:hlinkClick r:id="" action="ppaction://noaction">
              <a:snd r:embed="rId5" name="Ball+Hit+Cheer.wav"/>
            </a:hlinkClick>
          </p:cNvPr>
          <p:cNvSpPr/>
          <p:nvPr/>
        </p:nvSpPr>
        <p:spPr>
          <a:xfrm>
            <a:off x="6783914" y="392735"/>
            <a:ext cx="4683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images.clipartpanda.com/baseball-field-clipart-fie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46" y="78780"/>
            <a:ext cx="7162109" cy="6094165"/>
          </a:xfrm>
          <a:prstGeom prst="rect">
            <a:avLst/>
          </a:prstGeom>
          <a:noFill/>
          <a:ln w="603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nswerText"/>
          <p:cNvSpPr/>
          <p:nvPr/>
        </p:nvSpPr>
        <p:spPr>
          <a:xfrm>
            <a:off x="2524720" y="4082591"/>
            <a:ext cx="7152334" cy="13833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endParaRPr lang="en-US" sz="3600" b="1" dirty="0">
              <a:ln w="127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96643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OUTS</a:t>
            </a:r>
          </a:p>
        </p:txBody>
      </p:sp>
      <p:sp>
        <p:nvSpPr>
          <p:cNvPr id="10" name="Base1"/>
          <p:cNvSpPr/>
          <p:nvPr/>
        </p:nvSpPr>
        <p:spPr>
          <a:xfrm>
            <a:off x="7252290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ase2"/>
          <p:cNvSpPr/>
          <p:nvPr/>
        </p:nvSpPr>
        <p:spPr>
          <a:xfrm>
            <a:off x="5931660" y="2722162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ase3"/>
          <p:cNvSpPr/>
          <p:nvPr/>
        </p:nvSpPr>
        <p:spPr>
          <a:xfrm>
            <a:off x="4621158" y="4036013"/>
            <a:ext cx="313006" cy="313006"/>
          </a:xfrm>
          <a:prstGeom prst="diamond">
            <a:avLst/>
          </a:pr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RedB1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69" y="3851531"/>
            <a:ext cx="678888" cy="658522"/>
          </a:xfrm>
          <a:prstGeom prst="rect">
            <a:avLst/>
          </a:prstGeom>
        </p:spPr>
      </p:pic>
      <p:pic>
        <p:nvPicPr>
          <p:cNvPr id="70" name="BlueB1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870" y="3851531"/>
            <a:ext cx="878028" cy="658522"/>
          </a:xfrm>
          <a:prstGeom prst="rect">
            <a:avLst/>
          </a:prstGeom>
        </p:spPr>
      </p:pic>
      <p:pic>
        <p:nvPicPr>
          <p:cNvPr id="71" name="RedB2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15" y="2541190"/>
            <a:ext cx="678888" cy="658522"/>
          </a:xfrm>
          <a:prstGeom prst="rect">
            <a:avLst/>
          </a:prstGeom>
        </p:spPr>
      </p:pic>
      <p:pic>
        <p:nvPicPr>
          <p:cNvPr id="72" name="BlueB2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016" y="2541190"/>
            <a:ext cx="878028" cy="658522"/>
          </a:xfrm>
          <a:prstGeom prst="rect">
            <a:avLst/>
          </a:prstGeom>
        </p:spPr>
      </p:pic>
      <p:pic>
        <p:nvPicPr>
          <p:cNvPr id="73" name="RedB3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51" y="3851531"/>
            <a:ext cx="678888" cy="658522"/>
          </a:xfrm>
          <a:prstGeom prst="rect">
            <a:avLst/>
          </a:prstGeom>
        </p:spPr>
      </p:pic>
      <p:pic>
        <p:nvPicPr>
          <p:cNvPr id="74" name="BlueB3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5352" y="3851531"/>
            <a:ext cx="878028" cy="658522"/>
          </a:xfrm>
          <a:prstGeom prst="rect">
            <a:avLst/>
          </a:prstGeom>
        </p:spPr>
      </p:pic>
      <p:pic>
        <p:nvPicPr>
          <p:cNvPr id="75" name="RedHome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34" y="5212171"/>
            <a:ext cx="678888" cy="658522"/>
          </a:xfrm>
          <a:prstGeom prst="rect">
            <a:avLst/>
          </a:prstGeom>
        </p:spPr>
      </p:pic>
      <p:pic>
        <p:nvPicPr>
          <p:cNvPr id="76" name="BlueHome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1335" y="5212171"/>
            <a:ext cx="878028" cy="658522"/>
          </a:xfrm>
          <a:prstGeom prst="rect">
            <a:avLst/>
          </a:prstGeom>
        </p:spPr>
      </p:pic>
      <p:pic>
        <p:nvPicPr>
          <p:cNvPr id="22" name="RedPitcher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67" y="3730800"/>
            <a:ext cx="678888" cy="658522"/>
          </a:xfrm>
          <a:prstGeom prst="rect">
            <a:avLst/>
          </a:prstGeom>
        </p:spPr>
      </p:pic>
      <p:pic>
        <p:nvPicPr>
          <p:cNvPr id="23" name="BluePitch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768" y="3730800"/>
            <a:ext cx="878028" cy="658522"/>
          </a:xfrm>
          <a:prstGeom prst="rect">
            <a:avLst/>
          </a:prstGeom>
        </p:spPr>
      </p:pic>
      <p:sp>
        <p:nvSpPr>
          <p:cNvPr id="25" name="Home"/>
          <p:cNvSpPr/>
          <p:nvPr/>
        </p:nvSpPr>
        <p:spPr>
          <a:xfrm>
            <a:off x="5982001" y="5416539"/>
            <a:ext cx="220425" cy="244418"/>
          </a:xfrm>
          <a:custGeom>
            <a:avLst/>
            <a:gdLst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36789 h 244418"/>
              <a:gd name="connsiteX4" fmla="*/ 221394 w 221394"/>
              <a:gd name="connsiteY4" fmla="*/ 139041 h 244418"/>
              <a:gd name="connsiteX5" fmla="*/ 116017 w 221394"/>
              <a:gd name="connsiteY5" fmla="*/ 244418 h 244418"/>
              <a:gd name="connsiteX6" fmla="*/ 5647 w 221394"/>
              <a:gd name="connsiteY6" fmla="*/ 134048 h 244418"/>
              <a:gd name="connsiteX7" fmla="*/ 969 w 221394"/>
              <a:gd name="connsiteY7" fmla="*/ 134048 h 244418"/>
              <a:gd name="connsiteX8" fmla="*/ 969 w 221394"/>
              <a:gd name="connsiteY8" fmla="*/ 129370 h 244418"/>
              <a:gd name="connsiteX9" fmla="*/ 0 w 221394"/>
              <a:gd name="connsiteY9" fmla="*/ 128401 h 244418"/>
              <a:gd name="connsiteX10" fmla="*/ 0 w 221394"/>
              <a:gd name="connsiteY10" fmla="*/ 47429 h 244418"/>
              <a:gd name="connsiteX11" fmla="*/ 969 w 221394"/>
              <a:gd name="connsiteY11" fmla="*/ 4646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0425 w 221394"/>
              <a:gd name="connsiteY2" fmla="*/ 35820 h 244418"/>
              <a:gd name="connsiteX3" fmla="*/ 221394 w 221394"/>
              <a:gd name="connsiteY3" fmla="*/ 139041 h 244418"/>
              <a:gd name="connsiteX4" fmla="*/ 116017 w 221394"/>
              <a:gd name="connsiteY4" fmla="*/ 244418 h 244418"/>
              <a:gd name="connsiteX5" fmla="*/ 5647 w 221394"/>
              <a:gd name="connsiteY5" fmla="*/ 134048 h 244418"/>
              <a:gd name="connsiteX6" fmla="*/ 969 w 221394"/>
              <a:gd name="connsiteY6" fmla="*/ 134048 h 244418"/>
              <a:gd name="connsiteX7" fmla="*/ 969 w 221394"/>
              <a:gd name="connsiteY7" fmla="*/ 129370 h 244418"/>
              <a:gd name="connsiteX8" fmla="*/ 0 w 221394"/>
              <a:gd name="connsiteY8" fmla="*/ 128401 h 244418"/>
              <a:gd name="connsiteX9" fmla="*/ 0 w 221394"/>
              <a:gd name="connsiteY9" fmla="*/ 47429 h 244418"/>
              <a:gd name="connsiteX10" fmla="*/ 969 w 221394"/>
              <a:gd name="connsiteY10" fmla="*/ 46460 h 244418"/>
              <a:gd name="connsiteX11" fmla="*/ 969 w 221394"/>
              <a:gd name="connsiteY11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46460 h 244418"/>
              <a:gd name="connsiteX10" fmla="*/ 969 w 221394"/>
              <a:gd name="connsiteY10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0 w 221394"/>
              <a:gd name="connsiteY8" fmla="*/ 47429 h 244418"/>
              <a:gd name="connsiteX9" fmla="*/ 969 w 221394"/>
              <a:gd name="connsiteY9" fmla="*/ 0 h 244418"/>
              <a:gd name="connsiteX0" fmla="*/ 969 w 221394"/>
              <a:gd name="connsiteY0" fmla="*/ 0 h 244418"/>
              <a:gd name="connsiteX1" fmla="*/ 220425 w 221394"/>
              <a:gd name="connsiteY1" fmla="*/ 0 h 244418"/>
              <a:gd name="connsiteX2" fmla="*/ 221394 w 221394"/>
              <a:gd name="connsiteY2" fmla="*/ 139041 h 244418"/>
              <a:gd name="connsiteX3" fmla="*/ 116017 w 221394"/>
              <a:gd name="connsiteY3" fmla="*/ 244418 h 244418"/>
              <a:gd name="connsiteX4" fmla="*/ 5647 w 221394"/>
              <a:gd name="connsiteY4" fmla="*/ 134048 h 244418"/>
              <a:gd name="connsiteX5" fmla="*/ 969 w 221394"/>
              <a:gd name="connsiteY5" fmla="*/ 134048 h 244418"/>
              <a:gd name="connsiteX6" fmla="*/ 969 w 221394"/>
              <a:gd name="connsiteY6" fmla="*/ 129370 h 244418"/>
              <a:gd name="connsiteX7" fmla="*/ 0 w 221394"/>
              <a:gd name="connsiteY7" fmla="*/ 128401 h 244418"/>
              <a:gd name="connsiteX8" fmla="*/ 969 w 221394"/>
              <a:gd name="connsiteY8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129370 h 244418"/>
              <a:gd name="connsiteX7" fmla="*/ 0 w 220425"/>
              <a:gd name="connsiteY7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134048 h 244418"/>
              <a:gd name="connsiteX6" fmla="*/ 0 w 220425"/>
              <a:gd name="connsiteY6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4678 w 220425"/>
              <a:gd name="connsiteY4" fmla="*/ 134048 h 244418"/>
              <a:gd name="connsiteX5" fmla="*/ 0 w 220425"/>
              <a:gd name="connsiteY5" fmla="*/ 0 h 244418"/>
              <a:gd name="connsiteX0" fmla="*/ 0 w 220425"/>
              <a:gd name="connsiteY0" fmla="*/ 0 h 244418"/>
              <a:gd name="connsiteX1" fmla="*/ 219456 w 220425"/>
              <a:gd name="connsiteY1" fmla="*/ 0 h 244418"/>
              <a:gd name="connsiteX2" fmla="*/ 220425 w 220425"/>
              <a:gd name="connsiteY2" fmla="*/ 139041 h 244418"/>
              <a:gd name="connsiteX3" fmla="*/ 115048 w 220425"/>
              <a:gd name="connsiteY3" fmla="*/ 244418 h 244418"/>
              <a:gd name="connsiteX4" fmla="*/ 2297 w 220425"/>
              <a:gd name="connsiteY4" fmla="*/ 136430 h 244418"/>
              <a:gd name="connsiteX5" fmla="*/ 0 w 220425"/>
              <a:gd name="connsiteY5" fmla="*/ 0 h 2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425" h="244418">
                <a:moveTo>
                  <a:pt x="0" y="0"/>
                </a:moveTo>
                <a:lnTo>
                  <a:pt x="219456" y="0"/>
                </a:lnTo>
                <a:lnTo>
                  <a:pt x="220425" y="139041"/>
                </a:lnTo>
                <a:lnTo>
                  <a:pt x="115048" y="244418"/>
                </a:lnTo>
                <a:lnTo>
                  <a:pt x="2297" y="136430"/>
                </a:lnTo>
                <a:cubicBezTo>
                  <a:pt x="1531" y="90953"/>
                  <a:pt x="766" y="45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ke1" hidden="1"/>
          <p:cNvSpPr/>
          <p:nvPr/>
        </p:nvSpPr>
        <p:spPr>
          <a:xfrm>
            <a:off x="9898732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ke2" hidden="1"/>
          <p:cNvSpPr/>
          <p:nvPr/>
        </p:nvSpPr>
        <p:spPr>
          <a:xfrm>
            <a:off x="10618074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ike3" hidden="1"/>
          <p:cNvSpPr/>
          <p:nvPr/>
        </p:nvSpPr>
        <p:spPr>
          <a:xfrm>
            <a:off x="11337415" y="5987637"/>
            <a:ext cx="654824" cy="654824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ing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 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SINGLE 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2" name="Doub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DOUBLE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</a:t>
            </a:r>
          </a:p>
        </p:txBody>
      </p:sp>
      <p:sp>
        <p:nvSpPr>
          <p:cNvPr id="33" name="Triple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TRIPLE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***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4" name="HomeRun" hidden="1">
            <a:hlinkClick r:id="" action="ppaction://macro?name=CloseShape"/>
          </p:cNvPr>
          <p:cNvSpPr/>
          <p:nvPr/>
        </p:nvSpPr>
        <p:spPr>
          <a:xfrm>
            <a:off x="3795093" y="910124"/>
            <a:ext cx="4601815" cy="533049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1440" bIns="182880" rtlCol="0" anchor="ctr"/>
          <a:lstStyle/>
          <a:p>
            <a:pPr algn="ctr"/>
            <a:r>
              <a:rPr lang="en-US" sz="8000" b="1" dirty="0">
                <a:ln w="6350">
                  <a:solidFill>
                    <a:schemeClr val="tx1"/>
                  </a:solidFill>
                </a:ln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</a:rPr>
              <a:t>HOME RUN!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796643" y="399348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9132" y="5422319"/>
            <a:ext cx="2286000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INNING</a:t>
            </a:r>
          </a:p>
        </p:txBody>
      </p:sp>
      <p:sp>
        <p:nvSpPr>
          <p:cNvPr id="30" name="InningText"/>
          <p:cNvSpPr txBox="1"/>
          <p:nvPr/>
        </p:nvSpPr>
        <p:spPr>
          <a:xfrm>
            <a:off x="-301492" y="5925239"/>
            <a:ext cx="32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Top 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8" name="RedScore"/>
          <p:cNvSpPr/>
          <p:nvPr/>
        </p:nvSpPr>
        <p:spPr>
          <a:xfrm>
            <a:off x="9796643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QuestionTitle"/>
          <p:cNvSpPr/>
          <p:nvPr/>
        </p:nvSpPr>
        <p:spPr>
          <a:xfrm>
            <a:off x="4491849" y="121730"/>
            <a:ext cx="3208302" cy="50292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bg1">
                  <a:lumMod val="5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QUESTION</a:t>
            </a:r>
            <a:endParaRPr lang="en-US" sz="3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96643" y="2823495"/>
            <a:ext cx="228600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46" name="RedHits"/>
          <p:cNvSpPr/>
          <p:nvPr/>
        </p:nvSpPr>
        <p:spPr>
          <a:xfrm>
            <a:off x="9796643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19132" y="399348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RUNS</a:t>
            </a:r>
          </a:p>
        </p:txBody>
      </p:sp>
      <p:sp>
        <p:nvSpPr>
          <p:cNvPr id="48" name="BlueScore"/>
          <p:cNvSpPr/>
          <p:nvPr/>
        </p:nvSpPr>
        <p:spPr>
          <a:xfrm>
            <a:off x="119132" y="458718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9132" y="2823495"/>
            <a:ext cx="228600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HITS</a:t>
            </a:r>
          </a:p>
        </p:txBody>
      </p:sp>
      <p:sp>
        <p:nvSpPr>
          <p:cNvPr id="50" name="BlueHits"/>
          <p:cNvSpPr/>
          <p:nvPr/>
        </p:nvSpPr>
        <p:spPr>
          <a:xfrm>
            <a:off x="119132" y="3417192"/>
            <a:ext cx="2286000" cy="50292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dHit">
            <a:hlinkClick r:id="" action="ppaction://macro?name=Hit"/>
          </p:cNvPr>
          <p:cNvSpPr/>
          <p:nvPr/>
        </p:nvSpPr>
        <p:spPr>
          <a:xfrm>
            <a:off x="5250180" y="5902091"/>
            <a:ext cx="169164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</a:t>
            </a:r>
          </a:p>
        </p:txBody>
      </p:sp>
      <p:sp>
        <p:nvSpPr>
          <p:cNvPr id="56" name="BlueHit" hidden="1">
            <a:hlinkClick r:id="" action="ppaction://macro?name=Hit"/>
          </p:cNvPr>
          <p:cNvSpPr/>
          <p:nvPr/>
        </p:nvSpPr>
        <p:spPr>
          <a:xfrm>
            <a:off x="5250180" y="5902091"/>
            <a:ext cx="169164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HIT</a:t>
            </a:r>
          </a:p>
        </p:txBody>
      </p:sp>
      <p:sp>
        <p:nvSpPr>
          <p:cNvPr id="57" name="QuestionText"/>
          <p:cNvSpPr/>
          <p:nvPr/>
        </p:nvSpPr>
        <p:spPr>
          <a:xfrm>
            <a:off x="2514946" y="1003964"/>
            <a:ext cx="7162108" cy="4462022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95000"/>
                </a:schemeClr>
              </a:gs>
              <a:gs pos="74000">
                <a:schemeClr val="bg1">
                  <a:lumMod val="50000"/>
                  <a:alpha val="8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Question Text 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5007" y="-659396"/>
            <a:ext cx="2114336" cy="380314"/>
          </a:xfrm>
          <a:prstGeom prst="roundRect">
            <a:avLst>
              <a:gd name="adj" fmla="val 37278"/>
            </a:avLst>
          </a:prstGeom>
          <a:noFill/>
          <a:ln w="38100">
            <a:solidFill>
              <a:srgbClr val="FFC000"/>
            </a:solidFill>
          </a:ln>
        </p:spPr>
        <p:txBody>
          <a:bodyPr wrap="square" lIns="0" rtlCol="0" anchor="ctr" anchorCtr="0">
            <a:noAutofit/>
          </a:bodyPr>
          <a:lstStyle/>
          <a:p>
            <a:r>
              <a:rPr lang="en-US" dirty="0"/>
              <a:t> Question Difficulty:     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52425" y="-1484958"/>
            <a:ext cx="525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in a single ALL CAPS letter in the circle below</a:t>
            </a:r>
          </a:p>
          <a:p>
            <a:pPr algn="ctr"/>
            <a:r>
              <a:rPr lang="en-US" dirty="0"/>
              <a:t>S = Single, D = Double, T = Triple, H = Home Run</a:t>
            </a:r>
          </a:p>
        </p:txBody>
      </p:sp>
      <p:sp>
        <p:nvSpPr>
          <p:cNvPr id="58" name="DifficultyText"/>
          <p:cNvSpPr/>
          <p:nvPr/>
        </p:nvSpPr>
        <p:spPr>
          <a:xfrm>
            <a:off x="6963074" y="-776442"/>
            <a:ext cx="614406" cy="61440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1" name="OutButton">
            <a:hlinkClick r:id="" action="ppaction://macro?name=AddStrike"/>
          </p:cNvPr>
          <p:cNvSpPr/>
          <p:nvPr/>
        </p:nvSpPr>
        <p:spPr>
          <a:xfrm>
            <a:off x="5254204" y="5902091"/>
            <a:ext cx="1691640" cy="502920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OUT</a:t>
            </a:r>
          </a:p>
        </p:txBody>
      </p:sp>
      <p:sp>
        <p:nvSpPr>
          <p:cNvPr id="63" name="ShowAnswer"/>
          <p:cNvSpPr/>
          <p:nvPr/>
        </p:nvSpPr>
        <p:spPr>
          <a:xfrm>
            <a:off x="4541520" y="5594972"/>
            <a:ext cx="3108960" cy="1118156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 anchorCtr="1"/>
          <a:lstStyle/>
          <a:p>
            <a:pPr algn="ctr">
              <a:lnSpc>
                <a:spcPts val="3800"/>
              </a:lnSpc>
            </a:pPr>
            <a:r>
              <a:rPr lang="en-US" sz="4400" b="1" spc="-150" dirty="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SELECT ANSWER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48" y="598099"/>
            <a:ext cx="2356701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5291" y="598099"/>
            <a:ext cx="3047999" cy="2286000"/>
          </a:xfrm>
          <a:prstGeom prst="rect">
            <a:avLst/>
          </a:prstGeom>
          <a:ln>
            <a:noFill/>
          </a:ln>
          <a:effectLst>
            <a:outerShdw blurRad="12700" dist="38100" dir="2700000" algn="tl" rotWithShape="0">
              <a:schemeClr val="bg1">
                <a:alpha val="80000"/>
              </a:schemeClr>
            </a:outerShdw>
          </a:effectLst>
        </p:spPr>
      </p:pic>
      <p:sp>
        <p:nvSpPr>
          <p:cNvPr id="67" name="RedName"/>
          <p:cNvSpPr/>
          <p:nvPr/>
        </p:nvSpPr>
        <p:spPr>
          <a:xfrm>
            <a:off x="8001610" y="121730"/>
            <a:ext cx="3840480" cy="502920"/>
          </a:xfrm>
          <a:prstGeom prst="roundRect">
            <a:avLst/>
          </a:prstGeom>
          <a:gradFill>
            <a:gsLst>
              <a:gs pos="0">
                <a:srgbClr val="C00000">
                  <a:lumMod val="50000"/>
                </a:srgbClr>
              </a:gs>
              <a:gs pos="74000">
                <a:srgbClr val="FF00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RED TEAM</a:t>
            </a:r>
            <a:endParaRPr lang="en-US" sz="3600" b="1" dirty="0"/>
          </a:p>
        </p:txBody>
      </p:sp>
      <p:sp>
        <p:nvSpPr>
          <p:cNvPr id="68" name="BlueName"/>
          <p:cNvSpPr/>
          <p:nvPr/>
        </p:nvSpPr>
        <p:spPr>
          <a:xfrm>
            <a:off x="347732" y="121730"/>
            <a:ext cx="3840480" cy="502920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rgbClr val="007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normAutofit fontScale="92500" lnSpcReduction="10000"/>
          </a:bodyPr>
          <a:lstStyle/>
          <a:p>
            <a:pPr algn="ctr"/>
            <a:r>
              <a:rPr lang="en-US" sz="3600" b="1"/>
              <a:t>BLUE TEAM</a:t>
            </a:r>
            <a:endParaRPr lang="en-US" sz="3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47732" y="-517688"/>
            <a:ext cx="118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ANSWER:</a:t>
            </a:r>
          </a:p>
        </p:txBody>
      </p:sp>
      <p:sp>
        <p:nvSpPr>
          <p:cNvPr id="62" name="CorrectAnswer"/>
          <p:cNvSpPr/>
          <p:nvPr/>
        </p:nvSpPr>
        <p:spPr>
          <a:xfrm>
            <a:off x="1376780" y="-558918"/>
            <a:ext cx="433136" cy="4331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7" name="AnswerTText">
            <a:hlinkClick r:id="" action="ppaction://macro?name=FinalAnswer"/>
            <a:hlinkHover r:id="" action="ppaction://macro?name=Answer"/>
          </p:cNvPr>
          <p:cNvSpPr txBox="1"/>
          <p:nvPr/>
        </p:nvSpPr>
        <p:spPr>
          <a:xfrm>
            <a:off x="2747123" y="4204143"/>
            <a:ext cx="3289063" cy="822960"/>
          </a:xfrm>
          <a:prstGeom prst="roundRect">
            <a:avLst/>
          </a:prstGeom>
          <a:solidFill>
            <a:srgbClr val="E6E6E6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/>
          <a:lstStyle>
            <a:defPPr>
              <a:defRPr lang="en-US"/>
            </a:defPPr>
            <a:lvl1pPr algn="ctr">
              <a:lnSpc>
                <a:spcPts val="3800"/>
              </a:lnSpc>
              <a:defRPr sz="4400" b="1" spc="-15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/>
              <a:t>TRUE</a:t>
            </a:r>
          </a:p>
        </p:txBody>
      </p:sp>
      <p:sp>
        <p:nvSpPr>
          <p:cNvPr id="78" name="AnswerFText">
            <a:hlinkClick r:id="" action="ppaction://macro?name=FinalAnswer"/>
            <a:hlinkHover r:id="" action="ppaction://macro?name=Answer"/>
          </p:cNvPr>
          <p:cNvSpPr txBox="1"/>
          <p:nvPr/>
        </p:nvSpPr>
        <p:spPr>
          <a:xfrm>
            <a:off x="6155814" y="4204143"/>
            <a:ext cx="3289063" cy="822960"/>
          </a:xfrm>
          <a:prstGeom prst="roundRect">
            <a:avLst/>
          </a:prstGeom>
          <a:solidFill>
            <a:srgbClr val="E6E6E6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/>
          <a:lstStyle>
            <a:defPPr>
              <a:defRPr lang="en-US"/>
            </a:defPPr>
            <a:lvl1pPr algn="ctr">
              <a:lnSpc>
                <a:spcPct val="90000"/>
              </a:lnSpc>
              <a:defRPr sz="2800" b="1" spc="-150">
                <a:ln w="952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sz="3600" dirty="0"/>
              <a:t>FALSE</a:t>
            </a:r>
          </a:p>
        </p:txBody>
      </p:sp>
      <p:sp>
        <p:nvSpPr>
          <p:cNvPr id="85" name="QuestionVoid" hidden="1"/>
          <p:cNvSpPr/>
          <p:nvPr/>
        </p:nvSpPr>
        <p:spPr>
          <a:xfrm>
            <a:off x="116605" y="-1021347"/>
            <a:ext cx="11887200" cy="9211217"/>
          </a:xfrm>
          <a:prstGeom prst="mathMultiply">
            <a:avLst>
              <a:gd name="adj1" fmla="val 13778"/>
            </a:avLst>
          </a:prstGeom>
          <a:gradFill>
            <a:gsLst>
              <a:gs pos="0">
                <a:srgbClr val="C00000"/>
              </a:gs>
              <a:gs pos="75000">
                <a:srgbClr val="FF0000"/>
              </a:gs>
            </a:gsLst>
            <a:lin ang="5400000" scaled="1"/>
          </a:gradFill>
          <a:ln w="254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824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39168</TotalTime>
  <Words>793</Words>
  <PresentationFormat>Màn hình rộng</PresentationFormat>
  <Paragraphs>195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Rockwell Extra Bold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2016-07-28T18:19:15Z</dcterms:created>
  <dcterms:modified xsi:type="dcterms:W3CDTF">2023-09-16T09:54:34Z</dcterms:modified>
</cp:coreProperties>
</file>