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6323029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699" r:id="rId8"/>
    <p:sldLayoutId id="2147483717"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651" r:id="rId2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1.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58505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Colors 102 Dark">
      <a:dk1>
        <a:srgbClr val="FEFFFE"/>
      </a:dk1>
      <a:lt1>
        <a:srgbClr val="303030"/>
      </a:lt1>
      <a:dk2>
        <a:srgbClr val="000000"/>
      </a:dk2>
      <a:lt2>
        <a:srgbClr val="FFFFFF"/>
      </a:lt2>
      <a:accent1>
        <a:srgbClr val="30AC91"/>
      </a:accent1>
      <a:accent2>
        <a:srgbClr val="E3E348"/>
      </a:accent2>
      <a:accent3>
        <a:srgbClr val="DB7A3B"/>
      </a:accent3>
      <a:accent4>
        <a:srgbClr val="B3D57A"/>
      </a:accent4>
      <a:accent5>
        <a:srgbClr val="DD5038"/>
      </a:accent5>
      <a:accent6>
        <a:srgbClr val="B38CBD"/>
      </a:accent6>
      <a:hlink>
        <a:srgbClr val="8F8F8F"/>
      </a:hlink>
      <a:folHlink>
        <a:srgbClr val="A5A5A5"/>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5468</TotalTime>
  <Words>1978</Words>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2020-06-13T12:44:14Z</dcterms:modified>
</cp:coreProperties>
</file>