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7"/>
  </p:handoutMasterIdLst>
  <p:sldIdLst>
    <p:sldId id="528" r:id="rId3"/>
    <p:sldId id="706" r:id="rId5"/>
    <p:sldId id="708" r:id="rId6"/>
    <p:sldId id="709" r:id="rId7"/>
    <p:sldId id="710" r:id="rId8"/>
    <p:sldId id="712" r:id="rId9"/>
    <p:sldId id="711" r:id="rId10"/>
    <p:sldId id="713" r:id="rId11"/>
    <p:sldId id="715" r:id="rId12"/>
    <p:sldId id="716" r:id="rId13"/>
    <p:sldId id="717" r:id="rId14"/>
    <p:sldId id="718" r:id="rId15"/>
    <p:sldId id="714" r:id="rId16"/>
    <p:sldId id="719" r:id="rId17"/>
    <p:sldId id="720" r:id="rId18"/>
    <p:sldId id="721" r:id="rId19"/>
    <p:sldId id="722" r:id="rId20"/>
    <p:sldId id="723" r:id="rId21"/>
    <p:sldId id="724" r:id="rId22"/>
    <p:sldId id="725" r:id="rId23"/>
    <p:sldId id="726" r:id="rId24"/>
    <p:sldId id="727" r:id="rId25"/>
    <p:sldId id="728" r:id="rId26"/>
    <p:sldId id="729" r:id="rId27"/>
    <p:sldId id="730" r:id="rId28"/>
    <p:sldId id="731" r:id="rId29"/>
    <p:sldId id="732" r:id="rId30"/>
    <p:sldId id="733" r:id="rId31"/>
    <p:sldId id="734" r:id="rId32"/>
    <p:sldId id="735" r:id="rId33"/>
    <p:sldId id="704" r:id="rId34"/>
    <p:sldId id="634" r:id="rId35"/>
    <p:sldId id="736" r:id="rId36"/>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FFFF00"/>
    <a:srgbClr val="000099"/>
    <a:srgbClr val="0000FF"/>
    <a:srgbClr val="FF33CC"/>
    <a:srgbClr val="339933"/>
    <a:srgbClr val="00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332"/>
    <p:restoredTop sz="96482"/>
  </p:normalViewPr>
  <p:slideViewPr>
    <p:cSldViewPr showGuides="1">
      <p:cViewPr varScale="1">
        <p:scale>
          <a:sx n="69" d="100"/>
          <a:sy n="69" d="100"/>
        </p:scale>
        <p:origin x="15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370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6803"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6804"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6805"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E545644-74F1-4FD7-8844-852754F633E5}"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2"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1623391-B70D-4FC9-9C94-59F69F9832EB}"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fld>
            <a:endParaRPr lang="en-US" altLang="en-US" dirty="0"/>
          </a:p>
        </p:txBody>
      </p:sp>
      <p:sp>
        <p:nvSpPr>
          <p:cNvPr id="5123" name="Rectangle 2"/>
          <p:cNvSpPr>
            <a:spLocks noRot="1" noTextEdit="1"/>
          </p:cNvSpPr>
          <p:nvPr>
            <p:ph type="sldImg"/>
          </p:nvPr>
        </p:nvSpPr>
        <p:spPr>
          <a:ln/>
        </p:spPr>
      </p:sp>
      <p:sp>
        <p:nvSpPr>
          <p:cNvPr id="5124"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378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A42773A-9506-4794-A0D0-57818B149B8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A42773A-9506-4794-A0D0-57818B149B8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A42773A-9506-4794-A0D0-57818B149B8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A42773A-9506-4794-A0D0-57818B149B8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A42773A-9506-4794-A0D0-57818B149B8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A42773A-9506-4794-A0D0-57818B149B8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A42773A-9506-4794-A0D0-57818B149B8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A42773A-9506-4794-A0D0-57818B149B8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A42773A-9506-4794-A0D0-57818B149B8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A42773A-9506-4794-A0D0-57818B149B8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A42773A-9506-4794-A0D0-57818B149B8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A42773A-9506-4794-A0D0-57818B149B8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A42773A-9506-4794-A0D0-57818B149B8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A42773A-9506-4794-A0D0-57818B149B8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098" name="WordArt 22"/>
          <p:cNvSpPr>
            <a:spLocks noTextEdit="1"/>
          </p:cNvSpPr>
          <p:nvPr/>
        </p:nvSpPr>
        <p:spPr>
          <a:xfrm>
            <a:off x="212725" y="1676400"/>
            <a:ext cx="8321675" cy="2590800"/>
          </a:xfrm>
          <a:prstGeom prst="rect">
            <a:avLst/>
          </a:prstGeom>
        </p:spPr>
        <p:txBody>
          <a:bodyPr wrap="none" fromWordArt="1">
            <a:prstTxWarp prst="textPlain">
              <a:avLst>
                <a:gd name="adj" fmla="val 53213"/>
              </a:avLst>
            </a:prstTxWarp>
            <a:normAutofit/>
          </a:bodyPr>
          <a:p>
            <a:pPr algn="ctr"/>
            <a:r>
              <a:rPr lang="en-US" sz="4000" i="1">
                <a:ln w="28575" cap="flat" cmpd="sng">
                  <a:solidFill>
                    <a:srgbClr val="FF3300"/>
                  </a:solidFill>
                  <a:prstDash val="solid"/>
                  <a:headEnd type="none" w="med" len="med"/>
                  <a:tailEnd type="none" w="med" len="med"/>
                </a:ln>
                <a:solidFill>
                  <a:srgbClr val="FF0000"/>
                </a:soli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rPr>
              <a:t>BÀI 25 </a:t>
            </a:r>
            <a:endParaRPr lang="en-US" sz="4000" i="1">
              <a:ln w="28575" cap="flat" cmpd="sng">
                <a:solidFill>
                  <a:srgbClr val="FF3300"/>
                </a:solidFill>
                <a:prstDash val="solid"/>
                <a:headEnd type="none" w="med" len="med"/>
                <a:tailEnd type="none" w="med" len="med"/>
              </a:ln>
              <a:solidFill>
                <a:srgbClr val="FF0000"/>
              </a:soli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endParaRPr>
          </a:p>
          <a:p>
            <a:pPr algn="ctr"/>
            <a:r>
              <a:rPr lang="en-US" sz="4000" i="1">
                <a:ln w="28575" cap="flat" cmpd="sng">
                  <a:solidFill>
                    <a:srgbClr val="FF3300"/>
                  </a:solidFill>
                  <a:prstDash val="solid"/>
                  <a:headEnd type="none" w="med" len="med"/>
                  <a:tailEnd type="none" w="med" len="med"/>
                </a:ln>
                <a:solidFill>
                  <a:srgbClr val="FF0000"/>
                </a:soli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rPr>
              <a:t>HÔ HẤP TẾ BÀO</a:t>
            </a:r>
            <a:endParaRPr lang="en-US" sz="4000" i="1">
              <a:ln w="28575" cap="flat" cmpd="sng">
                <a:solidFill>
                  <a:srgbClr val="FF3300"/>
                </a:solidFill>
                <a:prstDash val="solid"/>
                <a:headEnd type="none" w="med" len="med"/>
                <a:tailEnd type="none" w="med" len="med"/>
              </a:ln>
              <a:solidFill>
                <a:srgbClr val="FF0000"/>
              </a:soli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4339" name="Rectangle 5"/>
          <p:cNvSpPr/>
          <p:nvPr/>
        </p:nvSpPr>
        <p:spPr>
          <a:xfrm>
            <a:off x="304800" y="1447800"/>
            <a:ext cx="8534400" cy="8826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07000"/>
              </a:lnSpc>
              <a:spcBef>
                <a:spcPct val="0"/>
              </a:spcBef>
              <a:spcAft>
                <a:spcPts val="800"/>
              </a:spcAft>
              <a:buNone/>
            </a:pPr>
            <a:r>
              <a:rPr lang="en-GB" altLang="en-US" sz="2400" dirty="0">
                <a:latin typeface="Times New Roman" panose="02020603050405020304" pitchFamily="18" charset="0"/>
                <a:cs typeface="Calibri" panose="020F0502020204030204" pitchFamily="34" charset="0"/>
              </a:rPr>
              <a:t>	5. Dựa v</a:t>
            </a:r>
            <a:r>
              <a:rPr lang="en-GB" altLang="en-US" sz="2400" dirty="0">
                <a:latin typeface="Times New Roman" panose="02020603050405020304" pitchFamily="18" charset="0"/>
                <a:ea typeface="Calibri" panose="020F0502020204030204" pitchFamily="34" charset="0"/>
              </a:rPr>
              <a:t>à</a:t>
            </a:r>
            <a:r>
              <a:rPr lang="en-GB" altLang="en-US" sz="2400" dirty="0">
                <a:latin typeface="Times New Roman" panose="02020603050405020304" pitchFamily="18" charset="0"/>
                <a:cs typeface="Calibri" panose="020F0502020204030204" pitchFamily="34" charset="0"/>
              </a:rPr>
              <a:t>o kiến thức đã học, hãy phân tích mối quan hệ giữa quá trình quang hợp v</a:t>
            </a:r>
            <a:r>
              <a:rPr lang="en-GB" altLang="en-US" sz="2400" dirty="0">
                <a:latin typeface="Times New Roman" panose="02020603050405020304" pitchFamily="18" charset="0"/>
                <a:ea typeface="Calibri" panose="020F0502020204030204" pitchFamily="34" charset="0"/>
              </a:rPr>
              <a:t>à</a:t>
            </a:r>
            <a:r>
              <a:rPr lang="en-GB" altLang="en-US" sz="2400" dirty="0">
                <a:latin typeface="Times New Roman" panose="02020603050405020304" pitchFamily="18" charset="0"/>
                <a:cs typeface="Calibri" panose="020F0502020204030204" pitchFamily="34" charset="0"/>
              </a:rPr>
              <a:t> quá trình hô hấp tế b</a:t>
            </a:r>
            <a:r>
              <a:rPr lang="en-GB" altLang="en-US" sz="2400" dirty="0">
                <a:latin typeface="Times New Roman" panose="02020603050405020304" pitchFamily="18" charset="0"/>
                <a:ea typeface="Calibri" panose="020F0502020204030204" pitchFamily="34" charset="0"/>
              </a:rPr>
              <a:t>à</a:t>
            </a:r>
            <a:r>
              <a:rPr lang="en-GB" altLang="en-US" sz="2400" dirty="0">
                <a:latin typeface="Times New Roman" panose="02020603050405020304" pitchFamily="18" charset="0"/>
                <a:cs typeface="Calibri" panose="020F0502020204030204" pitchFamily="34" charset="0"/>
              </a:rPr>
              <a:t>o.</a:t>
            </a:r>
            <a:endParaRPr lang="en-GB" altLang="en-US" sz="1800" dirty="0">
              <a:latin typeface="Calibri" panose="020F0502020204030204" pitchFamily="34" charset="0"/>
              <a:ea typeface="Calibri" panose="020F0502020204030204" pitchFamily="34" charset="0"/>
            </a:endParaRPr>
          </a:p>
        </p:txBody>
      </p:sp>
      <p:sp>
        <p:nvSpPr>
          <p:cNvPr id="14340" name="Rectangle 7"/>
          <p:cNvSpPr/>
          <p:nvPr/>
        </p:nvSpPr>
        <p:spPr>
          <a:xfrm>
            <a:off x="765175" y="2971800"/>
            <a:ext cx="8226425" cy="1277938"/>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07000"/>
              </a:lnSpc>
              <a:spcBef>
                <a:spcPct val="0"/>
              </a:spcBef>
              <a:spcAft>
                <a:spcPts val="800"/>
              </a:spcAft>
              <a:buNone/>
            </a:pPr>
            <a:r>
              <a:rPr lang="en-GB" altLang="en-US" sz="2400" dirty="0">
                <a:latin typeface="Times New Roman" panose="02020603050405020304" pitchFamily="18" charset="0"/>
                <a:cs typeface="Calibri" panose="020F0502020204030204" pitchFamily="34" charset="0"/>
              </a:rPr>
              <a:t>Quang hợp v</a:t>
            </a:r>
            <a:r>
              <a:rPr lang="en-GB" altLang="en-US" sz="2400" dirty="0">
                <a:latin typeface="Times New Roman" panose="02020603050405020304" pitchFamily="18" charset="0"/>
                <a:ea typeface="Calibri" panose="020F0502020204030204" pitchFamily="34" charset="0"/>
              </a:rPr>
              <a:t>à</a:t>
            </a:r>
            <a:r>
              <a:rPr lang="en-GB" altLang="en-US" sz="2400" dirty="0">
                <a:latin typeface="Times New Roman" panose="02020603050405020304" pitchFamily="18" charset="0"/>
                <a:cs typeface="Calibri" panose="020F0502020204030204" pitchFamily="34" charset="0"/>
              </a:rPr>
              <a:t> hô hấp tế b</a:t>
            </a:r>
            <a:r>
              <a:rPr lang="en-GB" altLang="en-US" sz="2400" dirty="0">
                <a:latin typeface="Times New Roman" panose="02020603050405020304" pitchFamily="18" charset="0"/>
                <a:ea typeface="Calibri" panose="020F0502020204030204" pitchFamily="34" charset="0"/>
              </a:rPr>
              <a:t>à</a:t>
            </a:r>
            <a:r>
              <a:rPr lang="en-GB" altLang="en-US" sz="2400" dirty="0">
                <a:latin typeface="Times New Roman" panose="02020603050405020304" pitchFamily="18" charset="0"/>
                <a:cs typeface="Calibri" panose="020F0502020204030204" pitchFamily="34" charset="0"/>
              </a:rPr>
              <a:t>o có mối quan hệ mật thiết với nhau, trong đó sản phẩm của quá trình n</a:t>
            </a:r>
            <a:r>
              <a:rPr lang="en-GB" altLang="en-US" sz="2400" dirty="0">
                <a:latin typeface="Times New Roman" panose="02020603050405020304" pitchFamily="18" charset="0"/>
                <a:ea typeface="Calibri" panose="020F0502020204030204" pitchFamily="34" charset="0"/>
              </a:rPr>
              <a:t>à</a:t>
            </a:r>
            <a:r>
              <a:rPr lang="en-GB" altLang="en-US" sz="2400" dirty="0">
                <a:latin typeface="Times New Roman" panose="02020603050405020304" pitchFamily="18" charset="0"/>
                <a:cs typeface="Calibri" panose="020F0502020204030204" pitchFamily="34" charset="0"/>
              </a:rPr>
              <a:t>y l</a:t>
            </a:r>
            <a:r>
              <a:rPr lang="en-GB" altLang="en-US" sz="2400" dirty="0">
                <a:latin typeface="Times New Roman" panose="02020603050405020304" pitchFamily="18" charset="0"/>
                <a:ea typeface="Calibri" panose="020F0502020204030204" pitchFamily="34" charset="0"/>
              </a:rPr>
              <a:t>à</a:t>
            </a:r>
            <a:r>
              <a:rPr lang="en-GB" altLang="en-US" sz="2400" dirty="0">
                <a:latin typeface="Times New Roman" panose="02020603050405020304" pitchFamily="18" charset="0"/>
                <a:cs typeface="Calibri" panose="020F0502020204030204" pitchFamily="34" charset="0"/>
              </a:rPr>
              <a:t> nguồn nguyên liệu cho quá trình kia v</a:t>
            </a:r>
            <a:r>
              <a:rPr lang="en-GB" altLang="en-US" sz="2400" dirty="0">
                <a:latin typeface="Times New Roman" panose="02020603050405020304" pitchFamily="18" charset="0"/>
                <a:ea typeface="Calibri" panose="020F0502020204030204" pitchFamily="34" charset="0"/>
              </a:rPr>
              <a:t>à</a:t>
            </a:r>
            <a:r>
              <a:rPr lang="en-GB" altLang="en-US" sz="2400" dirty="0">
                <a:latin typeface="Times New Roman" panose="02020603050405020304" pitchFamily="18" charset="0"/>
                <a:cs typeface="Calibri" panose="020F0502020204030204" pitchFamily="34" charset="0"/>
              </a:rPr>
              <a:t> ngược lại.</a:t>
            </a:r>
            <a:endParaRPr lang="en-GB" altLang="en-US" sz="1800" dirty="0">
              <a:latin typeface="Calibri" panose="020F0502020204030204" pitchFamily="34" charset="0"/>
              <a:ea typeface="Calibri" panose="020F0502020204030204" pitchFamily="34" charset="0"/>
            </a:endParaRPr>
          </a:p>
        </p:txBody>
      </p:sp>
      <p:sp>
        <p:nvSpPr>
          <p:cNvPr id="9" name="Right Arrow 8"/>
          <p:cNvSpPr/>
          <p:nvPr/>
        </p:nvSpPr>
        <p:spPr>
          <a:xfrm>
            <a:off x="307975" y="3297238"/>
            <a:ext cx="457200" cy="627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arn(inVertical)">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340"/>
                                        </p:tgtEl>
                                        <p:attrNameLst>
                                          <p:attrName>style.visibility</p:attrName>
                                        </p:attrNameLst>
                                      </p:cBhvr>
                                      <p:to>
                                        <p:strVal val="visible"/>
                                      </p:to>
                                    </p:set>
                                    <p:animEffect transition="in" filter="barn(inVertical)">
                                      <p:cBhvr>
                                        <p:cTn id="15"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5363" name="Rectangle 5"/>
          <p:cNvSpPr/>
          <p:nvPr/>
        </p:nvSpPr>
        <p:spPr>
          <a:xfrm>
            <a:off x="990600" y="838200"/>
            <a:ext cx="7772400" cy="830263"/>
          </a:xfrm>
          <a:prstGeom prst="rect">
            <a:avLst/>
          </a:prstGeom>
          <a:solidFill>
            <a:schemeClr val="accent1"/>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GB" altLang="en-US" sz="2400" dirty="0">
                <a:latin typeface="Times New Roman" panose="02020603050405020304" pitchFamily="18" charset="0"/>
                <a:cs typeface="Calibri" panose="020F0502020204030204" pitchFamily="34" charset="0"/>
              </a:rPr>
              <a:t>Dựa v</a:t>
            </a:r>
            <a:r>
              <a:rPr lang="en-GB" altLang="en-US" sz="2400" dirty="0">
                <a:latin typeface="Times New Roman" panose="02020603050405020304" pitchFamily="18" charset="0"/>
                <a:ea typeface="Calibri" panose="020F0502020204030204" pitchFamily="34" charset="0"/>
              </a:rPr>
              <a:t>à</a:t>
            </a:r>
            <a:r>
              <a:rPr lang="en-GB" altLang="en-US" sz="2400" dirty="0">
                <a:latin typeface="Times New Roman" panose="02020603050405020304" pitchFamily="18" charset="0"/>
                <a:cs typeface="Calibri" panose="020F0502020204030204" pitchFamily="34" charset="0"/>
              </a:rPr>
              <a:t>o hình 25.2, hãy lập bảng phân biệt quá trình tổng hợp v</a:t>
            </a:r>
            <a:r>
              <a:rPr lang="en-GB" altLang="en-US" sz="2400" dirty="0">
                <a:latin typeface="Times New Roman" panose="02020603050405020304" pitchFamily="18" charset="0"/>
                <a:ea typeface="Calibri" panose="020F0502020204030204" pitchFamily="34" charset="0"/>
              </a:rPr>
              <a:t>à</a:t>
            </a:r>
            <a:r>
              <a:rPr lang="en-GB" altLang="en-US" sz="2400" dirty="0">
                <a:latin typeface="Times New Roman" panose="02020603050405020304" pitchFamily="18" charset="0"/>
                <a:cs typeface="Calibri" panose="020F0502020204030204" pitchFamily="34" charset="0"/>
              </a:rPr>
              <a:t> phân giải chất hữu cơ ở tế b</a:t>
            </a:r>
            <a:r>
              <a:rPr lang="en-GB" altLang="en-US" sz="2400" dirty="0">
                <a:latin typeface="Times New Roman" panose="02020603050405020304" pitchFamily="18" charset="0"/>
                <a:ea typeface="Calibri" panose="020F0502020204030204" pitchFamily="34" charset="0"/>
              </a:rPr>
              <a:t>à</a:t>
            </a:r>
            <a:r>
              <a:rPr lang="en-GB" altLang="en-US" sz="2400" dirty="0">
                <a:latin typeface="Times New Roman" panose="02020603050405020304" pitchFamily="18" charset="0"/>
                <a:cs typeface="Calibri" panose="020F0502020204030204" pitchFamily="34" charset="0"/>
              </a:rPr>
              <a:t>o.</a:t>
            </a:r>
            <a:endParaRPr lang="en-GB" altLang="en-US" sz="2400" dirty="0">
              <a:latin typeface="Times New Roman" panose="02020603050405020304" pitchFamily="18" charset="0"/>
            </a:endParaRPr>
          </a:p>
        </p:txBody>
      </p:sp>
      <p:graphicFrame>
        <p:nvGraphicFramePr>
          <p:cNvPr id="15364" name="Table 15363"/>
          <p:cNvGraphicFramePr/>
          <p:nvPr/>
        </p:nvGraphicFramePr>
        <p:xfrm>
          <a:off x="990600" y="2133600"/>
          <a:ext cx="7315200" cy="3832225"/>
        </p:xfrm>
        <a:graphic>
          <a:graphicData uri="http://schemas.openxmlformats.org/drawingml/2006/table">
            <a:tbl>
              <a:tblPr/>
              <a:tblGrid>
                <a:gridCol w="2438400"/>
                <a:gridCol w="2438400"/>
                <a:gridCol w="2438400"/>
              </a:tblGrid>
              <a:tr h="782638">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lnSpc>
                          <a:spcPct val="107000"/>
                        </a:lnSpc>
                        <a:buNone/>
                      </a:pPr>
                      <a:r>
                        <a:rPr lang="en-GB" altLang="x-none" dirty="0">
                          <a:latin typeface="Times New Roman" panose="02020603050405020304" pitchFamily="18" charset="0"/>
                          <a:cs typeface="Calibri" panose="020F0502020204030204" pitchFamily="34" charset="0"/>
                        </a:rPr>
                        <a:t>Tiêu chí</a:t>
                      </a:r>
                      <a:endParaRPr lang="en-GB" altLang="x-none"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lnSpc>
                          <a:spcPct val="107000"/>
                        </a:lnSpc>
                        <a:buNone/>
                      </a:pPr>
                      <a:r>
                        <a:rPr lang="en-GB" altLang="x-none" dirty="0">
                          <a:latin typeface="Times New Roman" panose="02020603050405020304" pitchFamily="18" charset="0"/>
                          <a:cs typeface="Calibri" panose="020F0502020204030204" pitchFamily="34" charset="0"/>
                        </a:rPr>
                        <a:t>Quá trình tổng hợp</a:t>
                      </a:r>
                      <a:endParaRPr lang="en-GB" altLang="x-none"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lnSpc>
                          <a:spcPct val="107000"/>
                        </a:lnSpc>
                        <a:buNone/>
                      </a:pPr>
                      <a:r>
                        <a:rPr lang="en-GB" altLang="x-none" dirty="0">
                          <a:latin typeface="Times New Roman" panose="02020603050405020304" pitchFamily="18" charset="0"/>
                          <a:cs typeface="Calibri" panose="020F0502020204030204" pitchFamily="34" charset="0"/>
                        </a:rPr>
                        <a:t>Quá trình phân giải</a:t>
                      </a:r>
                      <a:endParaRPr lang="en-GB" altLang="x-none"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82637">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lnSpc>
                          <a:spcPct val="107000"/>
                        </a:lnSpc>
                        <a:buNone/>
                      </a:pPr>
                      <a:r>
                        <a:rPr lang="en-GB" altLang="x-none" dirty="0">
                          <a:latin typeface="Times New Roman" panose="02020603050405020304" pitchFamily="18" charset="0"/>
                          <a:cs typeface="Calibri" panose="020F0502020204030204" pitchFamily="34" charset="0"/>
                        </a:rPr>
                        <a:t>Nguyên liệu</a:t>
                      </a:r>
                      <a:endParaRPr lang="en-GB" altLang="x-none"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lnSpc>
                          <a:spcPct val="107000"/>
                        </a:lnSpc>
                        <a:buNone/>
                      </a:pPr>
                      <a:r>
                        <a:rPr lang="en-GB" altLang="x-none" dirty="0">
                          <a:latin typeface="Times New Roman" panose="02020603050405020304" pitchFamily="18" charset="0"/>
                          <a:cs typeface="Calibri" panose="020F0502020204030204" pitchFamily="34" charset="0"/>
                        </a:rPr>
                        <a:t>Các chất đơn giản</a:t>
                      </a:r>
                      <a:endParaRPr lang="en-GB" altLang="x-none"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lnSpc>
                          <a:spcPct val="107000"/>
                        </a:lnSpc>
                        <a:buNone/>
                      </a:pPr>
                      <a:r>
                        <a:rPr lang="en-GB" altLang="x-none" dirty="0">
                          <a:latin typeface="Times New Roman" panose="02020603050405020304" pitchFamily="18" charset="0"/>
                          <a:cs typeface="Calibri" panose="020F0502020204030204" pitchFamily="34" charset="0"/>
                        </a:rPr>
                        <a:t>Các chất hữu cơ phức tạp</a:t>
                      </a:r>
                      <a:endParaRPr lang="en-GB" altLang="x-none"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82638">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lnSpc>
                          <a:spcPct val="107000"/>
                        </a:lnSpc>
                        <a:buNone/>
                      </a:pPr>
                      <a:r>
                        <a:rPr lang="en-GB" altLang="x-none" dirty="0">
                          <a:latin typeface="Times New Roman" panose="02020603050405020304" pitchFamily="18" charset="0"/>
                          <a:cs typeface="Calibri" panose="020F0502020204030204" pitchFamily="34" charset="0"/>
                        </a:rPr>
                        <a:t>Sản phẩm</a:t>
                      </a:r>
                      <a:endParaRPr lang="en-GB" altLang="x-none"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lnSpc>
                          <a:spcPct val="107000"/>
                        </a:lnSpc>
                        <a:buNone/>
                      </a:pPr>
                      <a:r>
                        <a:rPr lang="en-GB" altLang="x-none" dirty="0">
                          <a:latin typeface="Times New Roman" panose="02020603050405020304" pitchFamily="18" charset="0"/>
                          <a:cs typeface="Calibri" panose="020F0502020204030204" pitchFamily="34" charset="0"/>
                        </a:rPr>
                        <a:t>Các chất hữu cơ phức tạp</a:t>
                      </a:r>
                      <a:endParaRPr lang="en-GB" altLang="x-none"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lnSpc>
                          <a:spcPct val="107000"/>
                        </a:lnSpc>
                        <a:buNone/>
                      </a:pPr>
                      <a:r>
                        <a:rPr lang="en-GB" altLang="x-none" dirty="0">
                          <a:latin typeface="Times New Roman" panose="02020603050405020304" pitchFamily="18" charset="0"/>
                          <a:cs typeface="Calibri" panose="020F0502020204030204" pitchFamily="34" charset="0"/>
                        </a:rPr>
                        <a:t>Các chất đơn giản</a:t>
                      </a:r>
                      <a:endParaRPr lang="en-GB" altLang="x-none"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82637">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lnSpc>
                          <a:spcPct val="107000"/>
                        </a:lnSpc>
                        <a:buNone/>
                      </a:pPr>
                      <a:r>
                        <a:rPr lang="en-GB" altLang="x-none" dirty="0">
                          <a:latin typeface="Times New Roman" panose="02020603050405020304" pitchFamily="18" charset="0"/>
                          <a:cs typeface="Calibri" panose="020F0502020204030204" pitchFamily="34" charset="0"/>
                        </a:rPr>
                        <a:t>Năng lượng</a:t>
                      </a:r>
                      <a:endParaRPr lang="en-GB" altLang="x-none"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lnSpc>
                          <a:spcPct val="107000"/>
                        </a:lnSpc>
                        <a:buNone/>
                      </a:pPr>
                      <a:r>
                        <a:rPr lang="en-GB" altLang="x-none" dirty="0">
                          <a:latin typeface="Times New Roman" panose="02020603050405020304" pitchFamily="18" charset="0"/>
                          <a:cs typeface="Calibri" panose="020F0502020204030204" pitchFamily="34" charset="0"/>
                        </a:rPr>
                        <a:t>Tích lũy năng lượng</a:t>
                      </a:r>
                      <a:endParaRPr lang="en-GB" altLang="x-none"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lnSpc>
                          <a:spcPct val="107000"/>
                        </a:lnSpc>
                        <a:buNone/>
                      </a:pPr>
                      <a:r>
                        <a:rPr lang="en-GB" altLang="x-none" dirty="0">
                          <a:latin typeface="Times New Roman" panose="02020603050405020304" pitchFamily="18" charset="0"/>
                          <a:cs typeface="Calibri" panose="020F0502020204030204" pitchFamily="34" charset="0"/>
                        </a:rPr>
                        <a:t>Giải phóng năng lượng</a:t>
                      </a:r>
                      <a:endParaRPr lang="en-GB" altLang="x-none"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16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lnSpc>
                          <a:spcPct val="107000"/>
                        </a:lnSpc>
                        <a:buNone/>
                      </a:pPr>
                      <a:r>
                        <a:rPr lang="en-GB" altLang="x-none" dirty="0">
                          <a:latin typeface="Times New Roman" panose="02020603050405020304" pitchFamily="18" charset="0"/>
                          <a:cs typeface="Calibri" panose="020F0502020204030204" pitchFamily="34" charset="0"/>
                        </a:rPr>
                        <a:t>Ví dụ</a:t>
                      </a:r>
                      <a:endParaRPr lang="en-GB" altLang="x-none"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lnSpc>
                          <a:spcPct val="107000"/>
                        </a:lnSpc>
                        <a:buNone/>
                      </a:pPr>
                      <a:r>
                        <a:rPr lang="en-GB" altLang="x-none" dirty="0">
                          <a:latin typeface="Times New Roman" panose="02020603050405020304" pitchFamily="18" charset="0"/>
                          <a:cs typeface="Calibri" panose="020F0502020204030204" pitchFamily="34" charset="0"/>
                        </a:rPr>
                        <a:t>Quang hợp</a:t>
                      </a:r>
                      <a:endParaRPr lang="en-GB" altLang="x-none"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lnSpc>
                          <a:spcPct val="107000"/>
                        </a:lnSpc>
                        <a:buNone/>
                      </a:pPr>
                      <a:r>
                        <a:rPr lang="en-GB" altLang="x-none" dirty="0">
                          <a:latin typeface="Times New Roman" panose="02020603050405020304" pitchFamily="18" charset="0"/>
                          <a:cs typeface="Calibri" panose="020F0502020204030204" pitchFamily="34" charset="0"/>
                        </a:rPr>
                        <a:t>Hô hấp tế b</a:t>
                      </a:r>
                      <a:r>
                        <a:rPr lang="en-GB" altLang="x-none" dirty="0">
                          <a:latin typeface="Times New Roman" panose="02020603050405020304" pitchFamily="18" charset="0"/>
                          <a:ea typeface="Calibri" panose="020F0502020204030204" pitchFamily="34" charset="0"/>
                        </a:rPr>
                        <a:t>à</a:t>
                      </a:r>
                      <a:r>
                        <a:rPr lang="en-GB" altLang="x-none" dirty="0">
                          <a:latin typeface="Times New Roman" panose="02020603050405020304" pitchFamily="18" charset="0"/>
                          <a:cs typeface="Calibri" panose="020F0502020204030204" pitchFamily="34" charset="0"/>
                        </a:rPr>
                        <a:t>o</a:t>
                      </a:r>
                      <a:endParaRPr lang="en-GB" altLang="x-none"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arn(inVertical)">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barn(inVertical)">
                                      <p:cBhvr>
                                        <p:cTn id="12"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3"/>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16387" name="Picture 4"/>
          <p:cNvPicPr>
            <a:picLocks noChangeAspect="1"/>
          </p:cNvPicPr>
          <p:nvPr/>
        </p:nvPicPr>
        <p:blipFill>
          <a:blip r:embed="rId2"/>
          <a:stretch>
            <a:fillRect/>
          </a:stretch>
        </p:blipFill>
        <p:spPr>
          <a:xfrm>
            <a:off x="1219200" y="685800"/>
            <a:ext cx="2057400" cy="1285875"/>
          </a:xfrm>
          <a:prstGeom prst="rect">
            <a:avLst/>
          </a:prstGeom>
          <a:noFill/>
          <a:ln w="9525">
            <a:noFill/>
          </a:ln>
        </p:spPr>
      </p:pic>
      <p:sp>
        <p:nvSpPr>
          <p:cNvPr id="16388" name="TextBox 5"/>
          <p:cNvSpPr txBox="1"/>
          <p:nvPr/>
        </p:nvSpPr>
        <p:spPr>
          <a:xfrm>
            <a:off x="685800" y="2241550"/>
            <a:ext cx="8039100" cy="831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GB" altLang="en-US" sz="2400" dirty="0">
                <a:latin typeface="Times New Roman" panose="02020603050405020304" pitchFamily="18" charset="0"/>
              </a:rPr>
              <a:t>Em hãy nêu mối quan hệ hai chiều giữa tổng hợp và phân giải chất hữu cơ ở tế bào?</a:t>
            </a:r>
            <a:endParaRPr lang="en-GB" altLang="en-US" sz="2400" dirty="0">
              <a:latin typeface="Times New Roman" panose="02020603050405020304" pitchFamily="18" charset="0"/>
            </a:endParaRPr>
          </a:p>
        </p:txBody>
      </p:sp>
      <p:sp>
        <p:nvSpPr>
          <p:cNvPr id="16389" name="TextBox 6"/>
          <p:cNvSpPr txBox="1"/>
          <p:nvPr/>
        </p:nvSpPr>
        <p:spPr>
          <a:xfrm>
            <a:off x="838200" y="3581400"/>
            <a:ext cx="7772400" cy="1200150"/>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GB" altLang="en-US" sz="2400" dirty="0">
                <a:latin typeface="Times New Roman" panose="02020603050405020304" pitchFamily="18" charset="0"/>
              </a:rPr>
              <a:t>Quá trình tổng hợp và phân giải các chất hữu cơ trong tế bào là hai quá trình trái ngược nhưng có mối quan hệ mật thiết với nhau đảm bảo duy trì các hoạt động sống của tế bào.</a:t>
            </a:r>
            <a:endParaRPr lang="en-GB" altLang="en-US" sz="2400" dirty="0">
              <a:latin typeface="Times New Roman" panose="02020603050405020304" pitchFamily="18" charset="0"/>
            </a:endParaRPr>
          </a:p>
        </p:txBody>
      </p:sp>
      <p:sp>
        <p:nvSpPr>
          <p:cNvPr id="8" name="Right Arrow 7"/>
          <p:cNvSpPr/>
          <p:nvPr/>
        </p:nvSpPr>
        <p:spPr>
          <a:xfrm>
            <a:off x="228600" y="3867150"/>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arn(inVertical)">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389"/>
                                        </p:tgtEl>
                                        <p:attrNameLst>
                                          <p:attrName>style.visibility</p:attrName>
                                        </p:attrNameLst>
                                      </p:cBhvr>
                                      <p:to>
                                        <p:strVal val="visible"/>
                                      </p:to>
                                    </p:set>
                                    <p:animEffect transition="in" filter="barn(inVertical)">
                                      <p:cBhvr>
                                        <p:cTn id="15"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 name="TextBox 5"/>
          <p:cNvSpPr txBox="1">
            <a:spLocks noChangeArrowheads="1"/>
          </p:cNvSpPr>
          <p:nvPr/>
        </p:nvSpPr>
        <p:spPr bwMode="auto">
          <a:xfrm>
            <a:off x="495300" y="11430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2.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Mối</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quan</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hệ</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hai</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chiều</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giữa</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tổng</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hợp</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và</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phân</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giải</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chất</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hữu</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cơ</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ở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tế</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bào</a:t>
            </a:r>
            <a:endParaRPr kumimoji="0" lang="en-GB" altLang="en-US" sz="2400" b="0" i="0" u="none" strike="noStrike" kern="1200" cap="none" spc="0" normalizeH="0" baseline="0" noProof="0" dirty="0" smtClean="0">
              <a:ln>
                <a:noFill/>
              </a:ln>
              <a:solidFill>
                <a:srgbClr val="FF0000"/>
              </a:solidFill>
              <a:effectLst/>
              <a:uLnTx/>
              <a:uFillTx/>
              <a:latin typeface="+mj-lt"/>
              <a:ea typeface="+mn-ea"/>
              <a:cs typeface="+mn-cs"/>
            </a:endParaRPr>
          </a:p>
        </p:txBody>
      </p:sp>
      <p:sp>
        <p:nvSpPr>
          <p:cNvPr id="17412" name="TextBox 8"/>
          <p:cNvSpPr txBox="1"/>
          <p:nvPr/>
        </p:nvSpPr>
        <p:spPr>
          <a:xfrm>
            <a:off x="685800" y="2828925"/>
            <a:ext cx="77724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GB" altLang="en-US" sz="2400" dirty="0">
                <a:latin typeface="Times New Roman" panose="02020603050405020304" pitchFamily="18" charset="0"/>
              </a:rPr>
              <a:t>- Quá trình tổng hợp và phân giải các chất hữu cơ trong tế bào là hai quá trình trái ngược nhưng có mối quan hệ mật thiết với nhau đảm bảo duy trì các hoạt động sống của tế bào.</a:t>
            </a:r>
            <a:endParaRPr lang="en-GB" altLang="en-US" sz="2400" dirty="0">
              <a:latin typeface="Times New Roman" panose="02020603050405020304" pitchFamily="18" charset="0"/>
            </a:endParaRPr>
          </a:p>
        </p:txBody>
      </p:sp>
      <p:pic>
        <p:nvPicPr>
          <p:cNvPr id="17413" name="Picture 6"/>
          <p:cNvPicPr>
            <a:picLocks noChangeAspect="1"/>
          </p:cNvPicPr>
          <p:nvPr/>
        </p:nvPicPr>
        <p:blipFill>
          <a:blip r:embed="rId2"/>
          <a:srcRect l="28751" t="21249" r="21249" b="30000"/>
          <a:stretch>
            <a:fillRect/>
          </a:stretch>
        </p:blipFill>
        <p:spPr>
          <a:xfrm>
            <a:off x="609600" y="2181225"/>
            <a:ext cx="609600" cy="5953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arn(inVertical)">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 name="TextBox 4"/>
          <p:cNvSpPr txBox="1"/>
          <p:nvPr/>
        </p:nvSpPr>
        <p:spPr>
          <a:xfrm>
            <a:off x="685800" y="1143000"/>
            <a:ext cx="6629400" cy="461963"/>
          </a:xfrm>
          <a:prstGeom prst="rect">
            <a:avLst/>
          </a:prstGeom>
          <a:noFill/>
        </p:spPr>
        <p:txBody>
          <a:bodyPr>
            <a:spAutoFit/>
          </a:bodyPr>
          <a:lstStyle/>
          <a:p>
            <a:pPr marR="0" defTabSz="914400">
              <a:buClrTx/>
              <a:buSzTx/>
              <a:buFontTx/>
              <a:buNone/>
              <a:defRPr/>
            </a:pPr>
            <a:r>
              <a:rPr kumimoji="0" lang="en-GB" kern="1200" cap="none" spc="0" normalizeH="0" baseline="0" noProof="0" dirty="0">
                <a:solidFill>
                  <a:srgbClr val="FF0000"/>
                </a:solidFill>
                <a:latin typeface="+mj-lt"/>
                <a:ea typeface="+mn-ea"/>
                <a:cs typeface="+mn-cs"/>
              </a:rPr>
              <a:t>3. </a:t>
            </a:r>
            <a:r>
              <a:rPr kumimoji="0" lang="en-GB" kern="1200" cap="none" spc="0" normalizeH="0" baseline="0" noProof="0" dirty="0" err="1">
                <a:solidFill>
                  <a:srgbClr val="FF0000"/>
                </a:solidFill>
                <a:latin typeface="+mj-lt"/>
                <a:ea typeface="+mn-ea"/>
                <a:cs typeface="+mn-cs"/>
              </a:rPr>
              <a:t>Một</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số</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yếu</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tố</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ảnh</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hưởng</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đến</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hô</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hấp</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tế</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bào</a:t>
            </a:r>
            <a:endParaRPr kumimoji="0" lang="en-GB" kern="1200" cap="none" spc="0" normalizeH="0" baseline="0" noProof="0" dirty="0">
              <a:solidFill>
                <a:srgbClr val="FF0000"/>
              </a:solidFill>
              <a:latin typeface="+mj-lt"/>
              <a:ea typeface="+mn-ea"/>
              <a:cs typeface="+mn-cs"/>
            </a:endParaRPr>
          </a:p>
        </p:txBody>
      </p:sp>
      <p:sp>
        <p:nvSpPr>
          <p:cNvPr id="18436" name="Rectangle 6"/>
          <p:cNvSpPr/>
          <p:nvPr/>
        </p:nvSpPr>
        <p:spPr>
          <a:xfrm>
            <a:off x="720725" y="1916113"/>
            <a:ext cx="7543800" cy="831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GB" altLang="en-US" sz="2400" dirty="0">
                <a:latin typeface="Times New Roman" panose="02020603050405020304" pitchFamily="18" charset="0"/>
                <a:cs typeface="Calibri" panose="020F0502020204030204" pitchFamily="34" charset="0"/>
              </a:rPr>
              <a:t>Đ</a:t>
            </a:r>
            <a:r>
              <a:rPr lang="vi-VN" altLang="en-US" sz="2400" dirty="0">
                <a:latin typeface="Times New Roman" panose="02020603050405020304" pitchFamily="18" charset="0"/>
                <a:cs typeface="Calibri" panose="020F0502020204030204" pitchFamily="34" charset="0"/>
              </a:rPr>
              <a:t>ọc thông tin trong bảng 25.1, </a:t>
            </a:r>
            <a:r>
              <a:rPr lang="en-GB" altLang="en-US" sz="2400" dirty="0">
                <a:latin typeface="Times New Roman" panose="02020603050405020304" pitchFamily="18" charset="0"/>
                <a:cs typeface="Calibri" panose="020F0502020204030204" pitchFamily="34" charset="0"/>
              </a:rPr>
              <a:t>em hãy </a:t>
            </a:r>
            <a:r>
              <a:rPr lang="vi-VN" altLang="en-US" sz="2400" dirty="0">
                <a:latin typeface="Times New Roman" panose="02020603050405020304" pitchFamily="18" charset="0"/>
                <a:cs typeface="Calibri" panose="020F0502020204030204" pitchFamily="34" charset="0"/>
              </a:rPr>
              <a:t>nêu ảnh hưởng của một số yếu tố đến hô hấp tế b</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a:t>
            </a:r>
            <a:endParaRPr lang="en-GB" altLang="en-US"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barn(inVertical)">
                                      <p:cBhvr>
                                        <p:cTn id="12"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4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9459" name="Rectangle 5"/>
          <p:cNvSpPr/>
          <p:nvPr/>
        </p:nvSpPr>
        <p:spPr>
          <a:xfrm>
            <a:off x="228600" y="1524000"/>
            <a:ext cx="8686800" cy="4873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07000"/>
              </a:lnSpc>
              <a:spcBef>
                <a:spcPct val="0"/>
              </a:spcBef>
              <a:spcAft>
                <a:spcPts val="800"/>
              </a:spcAft>
              <a:buNone/>
            </a:pPr>
            <a:r>
              <a:rPr lang="vi-VN" altLang="en-US" sz="2400" dirty="0">
                <a:latin typeface="Times New Roman" panose="02020603050405020304" pitchFamily="18" charset="0"/>
                <a:cs typeface="Calibri" panose="020F0502020204030204" pitchFamily="34" charset="0"/>
              </a:rPr>
              <a:t>6. Quá trình hô hấp tế b</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 có thể bị ảnh hưởng bởi những yếu tố n</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a:t>
            </a:r>
            <a:endParaRPr lang="en-GB" altLang="en-US" sz="1800" dirty="0">
              <a:latin typeface="Calibri" panose="020F0502020204030204" pitchFamily="34" charset="0"/>
              <a:ea typeface="Calibri" panose="020F0502020204030204" pitchFamily="34" charset="0"/>
            </a:endParaRPr>
          </a:p>
        </p:txBody>
      </p:sp>
      <p:sp>
        <p:nvSpPr>
          <p:cNvPr id="19460" name="Rectangle 7"/>
          <p:cNvSpPr/>
          <p:nvPr/>
        </p:nvSpPr>
        <p:spPr>
          <a:xfrm>
            <a:off x="914400" y="2209800"/>
            <a:ext cx="8001000" cy="1277938"/>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07000"/>
              </a:lnSpc>
              <a:spcBef>
                <a:spcPct val="0"/>
              </a:spcBef>
              <a:spcAft>
                <a:spcPts val="800"/>
              </a:spcAft>
              <a:buNone/>
            </a:pPr>
            <a:r>
              <a:rPr lang="vi-VN" altLang="en-US" sz="2400" dirty="0">
                <a:latin typeface="Times New Roman" panose="02020603050405020304" pitchFamily="18" charset="0"/>
                <a:cs typeface="Calibri" panose="020F0502020204030204" pitchFamily="34" charset="0"/>
              </a:rPr>
              <a:t>Quá trình hô hấp tế b</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 có thể bị ảnh hưởng bởi một số yếu tố môi trường như nhiệt độ, h</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m lượng nước, nồng độ oxygen, nồng độ carbon dioxide,...</a:t>
            </a:r>
            <a:endParaRPr lang="en-GB" altLang="en-US" sz="1800" dirty="0">
              <a:latin typeface="Calibri" panose="020F0502020204030204" pitchFamily="34" charset="0"/>
              <a:ea typeface="Calibri" panose="020F0502020204030204" pitchFamily="34" charset="0"/>
            </a:endParaRPr>
          </a:p>
        </p:txBody>
      </p:sp>
      <p:sp>
        <p:nvSpPr>
          <p:cNvPr id="9" name="Right Arrow 8"/>
          <p:cNvSpPr/>
          <p:nvPr/>
        </p:nvSpPr>
        <p:spPr>
          <a:xfrm>
            <a:off x="228600" y="2535238"/>
            <a:ext cx="457200" cy="627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2400" b="0" i="0" u="none" strike="noStrike" kern="1200" cap="none" spc="0" normalizeH="0" baseline="0" noProof="0">
              <a:ln>
                <a:noFill/>
              </a:ln>
              <a:solidFill>
                <a:schemeClr val="lt1"/>
              </a:solidFill>
              <a:effectLst/>
              <a:uLnTx/>
              <a:uFillTx/>
              <a:latin typeface="+mn-lt"/>
              <a:ea typeface="+mn-ea"/>
              <a:cs typeface="+mn-cs"/>
            </a:endParaRPr>
          </a:p>
        </p:txBody>
      </p:sp>
      <p:sp>
        <p:nvSpPr>
          <p:cNvPr id="19462" name="Rectangle 10"/>
          <p:cNvSpPr/>
          <p:nvPr/>
        </p:nvSpPr>
        <p:spPr>
          <a:xfrm>
            <a:off x="263525" y="3686175"/>
            <a:ext cx="8651875" cy="4873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07000"/>
              </a:lnSpc>
              <a:spcBef>
                <a:spcPct val="0"/>
              </a:spcBef>
              <a:spcAft>
                <a:spcPts val="800"/>
              </a:spcAft>
              <a:buNone/>
            </a:pPr>
            <a:r>
              <a:rPr lang="vi-VN" altLang="en-US" sz="2400" dirty="0">
                <a:latin typeface="Times New Roman" panose="02020603050405020304" pitchFamily="18" charset="0"/>
                <a:cs typeface="Calibri" panose="020F0502020204030204" pitchFamily="34" charset="0"/>
              </a:rPr>
              <a:t>7. Nhiệt độ ảnh hưởng như thế n</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 đến quá trình hô hấp tế b</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a:t>
            </a:r>
            <a:endParaRPr lang="en-GB" altLang="en-US" sz="1800" dirty="0">
              <a:latin typeface="Calibri" panose="020F0502020204030204" pitchFamily="34" charset="0"/>
              <a:ea typeface="Calibri" panose="020F0502020204030204" pitchFamily="34" charset="0"/>
            </a:endParaRPr>
          </a:p>
        </p:txBody>
      </p:sp>
      <p:sp>
        <p:nvSpPr>
          <p:cNvPr id="12" name="Right Arrow 11"/>
          <p:cNvSpPr/>
          <p:nvPr/>
        </p:nvSpPr>
        <p:spPr>
          <a:xfrm>
            <a:off x="263525" y="4522788"/>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2400" b="0" i="0" u="none" strike="noStrike" kern="1200" cap="none" spc="0" normalizeH="0" baseline="0" noProof="0">
              <a:ln>
                <a:noFill/>
              </a:ln>
              <a:solidFill>
                <a:schemeClr val="lt1"/>
              </a:solidFill>
              <a:effectLst/>
              <a:uLnTx/>
              <a:uFillTx/>
              <a:latin typeface="+mn-lt"/>
              <a:ea typeface="+mn-ea"/>
              <a:cs typeface="+mn-cs"/>
            </a:endParaRPr>
          </a:p>
        </p:txBody>
      </p:sp>
      <p:sp>
        <p:nvSpPr>
          <p:cNvPr id="19464" name="Rectangle 13"/>
          <p:cNvSpPr/>
          <p:nvPr/>
        </p:nvSpPr>
        <p:spPr>
          <a:xfrm>
            <a:off x="796925" y="4464050"/>
            <a:ext cx="8153400" cy="882650"/>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07000"/>
              </a:lnSpc>
              <a:spcBef>
                <a:spcPct val="0"/>
              </a:spcBef>
              <a:spcAft>
                <a:spcPts val="800"/>
              </a:spcAft>
              <a:buNone/>
            </a:pPr>
            <a:r>
              <a:rPr lang="vi-VN" altLang="en-US" sz="2400" dirty="0">
                <a:latin typeface="Times New Roman" panose="02020603050405020304" pitchFamily="18" charset="0"/>
                <a:cs typeface="Calibri" panose="020F0502020204030204" pitchFamily="34" charset="0"/>
              </a:rPr>
              <a:t>Nhiệt độ ảnh hưởng đến quá trình hô hấp tế b</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 thông qua sự tác động đến các enzyme xúc tác phản ứng hóa học.</a:t>
            </a:r>
            <a:endParaRPr lang="en-GB" altLang="en-US" sz="1800" dirty="0">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arn(inVertical)">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460"/>
                                        </p:tgtEl>
                                        <p:attrNameLst>
                                          <p:attrName>style.visibility</p:attrName>
                                        </p:attrNameLst>
                                      </p:cBhvr>
                                      <p:to>
                                        <p:strVal val="visible"/>
                                      </p:to>
                                    </p:set>
                                    <p:animEffect transition="in" filter="barn(inVertical)">
                                      <p:cBhvr>
                                        <p:cTn id="15" dur="500"/>
                                        <p:tgtEl>
                                          <p:spTgt spid="1946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462"/>
                                        </p:tgtEl>
                                        <p:attrNameLst>
                                          <p:attrName>style.visibility</p:attrName>
                                        </p:attrNameLst>
                                      </p:cBhvr>
                                      <p:to>
                                        <p:strVal val="visible"/>
                                      </p:to>
                                    </p:set>
                                    <p:animEffect transition="in" filter="barn(inVertical)">
                                      <p:cBhvr>
                                        <p:cTn id="20" dur="500"/>
                                        <p:tgtEl>
                                          <p:spTgt spid="1946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464"/>
                                        </p:tgtEl>
                                        <p:attrNameLst>
                                          <p:attrName>style.visibility</p:attrName>
                                        </p:attrNameLst>
                                      </p:cBhvr>
                                      <p:to>
                                        <p:strVal val="visible"/>
                                      </p:to>
                                    </p:set>
                                    <p:animEffect transition="in" filter="barn(inVertical)">
                                      <p:cBhvr>
                                        <p:cTn id="28"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animBg="1"/>
      <p:bldP spid="9" grpId="0" animBg="1"/>
      <p:bldP spid="19462" grpId="0"/>
      <p:bldP spid="12" grpId="0" animBg="1"/>
      <p:bldP spid="194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0483" name="Rectangle 5"/>
          <p:cNvSpPr/>
          <p:nvPr/>
        </p:nvSpPr>
        <p:spPr>
          <a:xfrm>
            <a:off x="550863" y="1676400"/>
            <a:ext cx="8305800" cy="8826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07000"/>
              </a:lnSpc>
              <a:spcBef>
                <a:spcPct val="0"/>
              </a:spcBef>
              <a:spcAft>
                <a:spcPts val="800"/>
              </a:spcAft>
              <a:buNone/>
            </a:pPr>
            <a:r>
              <a:rPr lang="vi-VN" altLang="en-US" sz="2400" dirty="0">
                <a:latin typeface="Times New Roman" panose="02020603050405020304" pitchFamily="18" charset="0"/>
                <a:cs typeface="Calibri" panose="020F0502020204030204" pitchFamily="34" charset="0"/>
              </a:rPr>
              <a:t>8. H</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m lượng nước v</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 cường độ hô hấp có mối quan hệ với nhau như thế n</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 Giải thích.</a:t>
            </a:r>
            <a:endParaRPr lang="en-GB" altLang="en-US" sz="1800" dirty="0">
              <a:latin typeface="Calibri" panose="020F0502020204030204" pitchFamily="34" charset="0"/>
              <a:ea typeface="Calibri" panose="020F0502020204030204" pitchFamily="34" charset="0"/>
            </a:endParaRPr>
          </a:p>
        </p:txBody>
      </p:sp>
      <p:sp>
        <p:nvSpPr>
          <p:cNvPr id="20484" name="Rectangle 7"/>
          <p:cNvSpPr/>
          <p:nvPr/>
        </p:nvSpPr>
        <p:spPr>
          <a:xfrm>
            <a:off x="647700" y="3046413"/>
            <a:ext cx="8305800" cy="1673225"/>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07000"/>
              </a:lnSpc>
              <a:spcBef>
                <a:spcPct val="0"/>
              </a:spcBef>
              <a:spcAft>
                <a:spcPts val="800"/>
              </a:spcAft>
              <a:buNone/>
            </a:pPr>
            <a:r>
              <a:rPr lang="vi-VN" altLang="en-US" sz="2400" dirty="0">
                <a:latin typeface="Times New Roman" panose="02020603050405020304" pitchFamily="18" charset="0"/>
                <a:cs typeface="Calibri" panose="020F0502020204030204" pitchFamily="34" charset="0"/>
              </a:rPr>
              <a:t>Cường độ hô hấp tỉ lệ thuận với h</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m lượng nước trong tế b</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 h</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m lượng nước tăng thì hô hấp tế b</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 tăng. Do nước vừa l</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 nguyên liệu, vừa l</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 môi trường cho các phản ứng hóa học trong quá trình hô hấp tế b</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a:t>
            </a:r>
            <a:endParaRPr lang="en-GB" altLang="en-US" sz="1800" dirty="0">
              <a:latin typeface="Calibri" panose="020F0502020204030204" pitchFamily="34" charset="0"/>
              <a:ea typeface="Calibri" panose="020F0502020204030204" pitchFamily="34" charset="0"/>
            </a:endParaRPr>
          </a:p>
        </p:txBody>
      </p:sp>
      <p:sp>
        <p:nvSpPr>
          <p:cNvPr id="9" name="Right Arrow 8"/>
          <p:cNvSpPr/>
          <p:nvPr/>
        </p:nvSpPr>
        <p:spPr>
          <a:xfrm>
            <a:off x="87313" y="3486150"/>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arn(inVertical)">
                                      <p:cBhvr>
                                        <p:cTn id="7" dur="5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484"/>
                                        </p:tgtEl>
                                        <p:attrNameLst>
                                          <p:attrName>style.visibility</p:attrName>
                                        </p:attrNameLst>
                                      </p:cBhvr>
                                      <p:to>
                                        <p:strVal val="visible"/>
                                      </p:to>
                                    </p:set>
                                    <p:animEffect transition="in" filter="barn(inVertical)">
                                      <p:cBhvr>
                                        <p:cTn id="15"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1507" name="Rectangle 5"/>
          <p:cNvSpPr/>
          <p:nvPr/>
        </p:nvSpPr>
        <p:spPr>
          <a:xfrm>
            <a:off x="381000" y="1295400"/>
            <a:ext cx="8763000" cy="8826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07000"/>
              </a:lnSpc>
              <a:spcBef>
                <a:spcPct val="0"/>
              </a:spcBef>
              <a:spcAft>
                <a:spcPts val="800"/>
              </a:spcAft>
              <a:buNone/>
            </a:pPr>
            <a:r>
              <a:rPr lang="vi-VN" altLang="en-US" sz="2400" dirty="0">
                <a:latin typeface="Times New Roman" panose="02020603050405020304" pitchFamily="18" charset="0"/>
                <a:cs typeface="Calibri" panose="020F0502020204030204" pitchFamily="34" charset="0"/>
              </a:rPr>
              <a:t>9. Nồng độ oxygen v</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 carbon dioxide ảnh hưởng đến quá trình hô hấp tế b</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 như thế n</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 Điều gì sẽ xảy ra nếu cây bị ngập úng?</a:t>
            </a:r>
            <a:endParaRPr lang="en-GB" altLang="en-US" sz="1800" dirty="0">
              <a:latin typeface="Calibri" panose="020F0502020204030204" pitchFamily="34" charset="0"/>
              <a:ea typeface="Calibri" panose="020F0502020204030204" pitchFamily="34" charset="0"/>
            </a:endParaRPr>
          </a:p>
        </p:txBody>
      </p:sp>
      <p:sp>
        <p:nvSpPr>
          <p:cNvPr id="21508" name="Rectangle 7"/>
          <p:cNvSpPr/>
          <p:nvPr/>
        </p:nvSpPr>
        <p:spPr>
          <a:xfrm>
            <a:off x="568325" y="2286000"/>
            <a:ext cx="8610600" cy="3063875"/>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07000"/>
              </a:lnSpc>
              <a:spcBef>
                <a:spcPct val="0"/>
              </a:spcBef>
              <a:spcAft>
                <a:spcPts val="800"/>
              </a:spcAft>
              <a:buNone/>
            </a:pPr>
            <a:r>
              <a:rPr lang="vi-VN" altLang="en-US" sz="2400" dirty="0">
                <a:latin typeface="Times New Roman" panose="02020603050405020304" pitchFamily="18" charset="0"/>
                <a:cs typeface="Calibri" panose="020F0502020204030204" pitchFamily="34" charset="0"/>
              </a:rPr>
              <a:t>- Nồng độ oxygen: oxygen l</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 nguyên liệu của hô hấp nên khi nồng độ oxygen giảm thì cường độ hô hấp giảm.</a:t>
            </a:r>
            <a:endParaRPr lang="en-GB" altLang="en-US" sz="1800" dirty="0">
              <a:latin typeface="Calibri" panose="020F0502020204030204" pitchFamily="34" charset="0"/>
              <a:cs typeface="Calibri" panose="020F0502020204030204" pitchFamily="34" charset="0"/>
            </a:endParaRPr>
          </a:p>
          <a:p>
            <a:pPr marL="0" lvl="0" indent="0" algn="just">
              <a:lnSpc>
                <a:spcPct val="107000"/>
              </a:lnSpc>
              <a:spcBef>
                <a:spcPct val="0"/>
              </a:spcBef>
              <a:spcAft>
                <a:spcPts val="800"/>
              </a:spcAft>
              <a:buNone/>
            </a:pPr>
            <a:r>
              <a:rPr lang="vi-VN" altLang="en-US" sz="2400" dirty="0">
                <a:latin typeface="Times New Roman" panose="02020603050405020304" pitchFamily="18" charset="0"/>
                <a:cs typeface="Calibri" panose="020F0502020204030204" pitchFamily="34" charset="0"/>
              </a:rPr>
              <a:t>- Nồng độ carbon dioxide: khi nồng độ carbon dioxide tăng sẽ ức chế quá trình hô hấp.</a:t>
            </a:r>
            <a:endParaRPr lang="en-GB" altLang="en-US" sz="1800" dirty="0">
              <a:latin typeface="Calibri" panose="020F0502020204030204" pitchFamily="34" charset="0"/>
              <a:cs typeface="Calibri" panose="020F0502020204030204" pitchFamily="34" charset="0"/>
            </a:endParaRPr>
          </a:p>
          <a:p>
            <a:pPr marL="0" lvl="0" indent="0" algn="just">
              <a:lnSpc>
                <a:spcPct val="107000"/>
              </a:lnSpc>
              <a:spcBef>
                <a:spcPct val="0"/>
              </a:spcBef>
              <a:spcAft>
                <a:spcPts val="800"/>
              </a:spcAft>
              <a:buNone/>
            </a:pPr>
            <a:r>
              <a:rPr lang="vi-VN" altLang="en-US" sz="2400" dirty="0">
                <a:latin typeface="Times New Roman" panose="02020603050405020304" pitchFamily="18" charset="0"/>
                <a:cs typeface="Calibri" panose="020F0502020204030204" pitchFamily="34" charset="0"/>
              </a:rPr>
              <a:t>- Khi cây bị ngập úng rễ, cây sẽ bị thiếu oxygen nên không thực hiện được quá trình hô hấp tế b</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 dẫn đến rễ chết v</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 không được phục hồi, cây chết.</a:t>
            </a:r>
            <a:endParaRPr lang="en-GB" altLang="en-US" sz="1800" dirty="0">
              <a:latin typeface="Calibri" panose="020F0502020204030204" pitchFamily="34" charset="0"/>
              <a:ea typeface="Calibri" panose="020F0502020204030204" pitchFamily="34" charset="0"/>
            </a:endParaRPr>
          </a:p>
        </p:txBody>
      </p:sp>
      <p:sp>
        <p:nvSpPr>
          <p:cNvPr id="9" name="Right Arrow 8"/>
          <p:cNvSpPr/>
          <p:nvPr/>
        </p:nvSpPr>
        <p:spPr>
          <a:xfrm>
            <a:off x="41275" y="3503613"/>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arn(inVertical)">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508"/>
                                        </p:tgtEl>
                                        <p:attrNameLst>
                                          <p:attrName>style.visibility</p:attrName>
                                        </p:attrNameLst>
                                      </p:cBhvr>
                                      <p:to>
                                        <p:strVal val="visible"/>
                                      </p:to>
                                    </p:set>
                                    <p:animEffect transition="in" filter="barn(inVertical)">
                                      <p:cBhvr>
                                        <p:cTn id="15"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3"/>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22531" name="Picture 5"/>
          <p:cNvPicPr>
            <a:picLocks noChangeAspect="1"/>
          </p:cNvPicPr>
          <p:nvPr/>
        </p:nvPicPr>
        <p:blipFill>
          <a:blip r:embed="rId2"/>
          <a:stretch>
            <a:fillRect/>
          </a:stretch>
        </p:blipFill>
        <p:spPr>
          <a:xfrm>
            <a:off x="1219200" y="838200"/>
            <a:ext cx="2057400" cy="1285875"/>
          </a:xfrm>
          <a:prstGeom prst="rect">
            <a:avLst/>
          </a:prstGeom>
          <a:noFill/>
          <a:ln w="9525">
            <a:noFill/>
          </a:ln>
        </p:spPr>
      </p:pic>
      <p:sp>
        <p:nvSpPr>
          <p:cNvPr id="22532" name="TextBox 6"/>
          <p:cNvSpPr txBox="1"/>
          <p:nvPr/>
        </p:nvSpPr>
        <p:spPr>
          <a:xfrm>
            <a:off x="838200" y="2438400"/>
            <a:ext cx="75438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GB" altLang="en-US" sz="2400" dirty="0">
                <a:latin typeface="Times New Roman" panose="02020603050405020304" pitchFamily="18" charset="0"/>
              </a:rPr>
              <a:t>Em hãy nêu một số yếu tố ảnh hưởng đến hô hấp tế bào?</a:t>
            </a:r>
            <a:endParaRPr lang="en-GB" altLang="en-US" sz="2400" dirty="0">
              <a:latin typeface="Times New Roman" panose="02020603050405020304" pitchFamily="18" charset="0"/>
            </a:endParaRPr>
          </a:p>
        </p:txBody>
      </p:sp>
      <p:sp>
        <p:nvSpPr>
          <p:cNvPr id="22533" name="TextBox 7"/>
          <p:cNvSpPr txBox="1"/>
          <p:nvPr/>
        </p:nvSpPr>
        <p:spPr>
          <a:xfrm>
            <a:off x="685800" y="3276600"/>
            <a:ext cx="8305800" cy="830263"/>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GB" altLang="en-US" sz="2400" dirty="0">
                <a:latin typeface="Times New Roman" panose="02020603050405020304" pitchFamily="18" charset="0"/>
              </a:rPr>
              <a:t>Một số yếu tố như nhiệt độ, hàm lượng nước, nồng độ oxygen, nồng độ carbon dioxide.</a:t>
            </a:r>
            <a:endParaRPr lang="en-GB" altLang="en-US" sz="2400" dirty="0">
              <a:latin typeface="Times New Roman" panose="02020603050405020304" pitchFamily="18" charset="0"/>
            </a:endParaRPr>
          </a:p>
        </p:txBody>
      </p:sp>
      <p:sp>
        <p:nvSpPr>
          <p:cNvPr id="9" name="Right Arrow 8"/>
          <p:cNvSpPr/>
          <p:nvPr/>
        </p:nvSpPr>
        <p:spPr>
          <a:xfrm>
            <a:off x="93663" y="3378200"/>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arn(inVertical)">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533"/>
                                        </p:tgtEl>
                                        <p:attrNameLst>
                                          <p:attrName>style.visibility</p:attrName>
                                        </p:attrNameLst>
                                      </p:cBhvr>
                                      <p:to>
                                        <p:strVal val="visible"/>
                                      </p:to>
                                    </p:set>
                                    <p:animEffect transition="in" filter="barn(inVertical)">
                                      <p:cBhvr>
                                        <p:cTn id="15"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 name="TextBox 4"/>
          <p:cNvSpPr txBox="1"/>
          <p:nvPr/>
        </p:nvSpPr>
        <p:spPr>
          <a:xfrm>
            <a:off x="685800" y="1143000"/>
            <a:ext cx="6629400" cy="461963"/>
          </a:xfrm>
          <a:prstGeom prst="rect">
            <a:avLst/>
          </a:prstGeom>
          <a:noFill/>
        </p:spPr>
        <p:txBody>
          <a:bodyPr>
            <a:spAutoFit/>
          </a:bodyPr>
          <a:lstStyle/>
          <a:p>
            <a:pPr marR="0" defTabSz="914400">
              <a:buClrTx/>
              <a:buSzTx/>
              <a:buFontTx/>
              <a:buNone/>
              <a:defRPr/>
            </a:pPr>
            <a:r>
              <a:rPr kumimoji="0" lang="en-GB" kern="1200" cap="none" spc="0" normalizeH="0" baseline="0" noProof="0" dirty="0">
                <a:solidFill>
                  <a:srgbClr val="FF0000"/>
                </a:solidFill>
                <a:latin typeface="+mj-lt"/>
                <a:ea typeface="+mn-ea"/>
                <a:cs typeface="+mn-cs"/>
              </a:rPr>
              <a:t>3. </a:t>
            </a:r>
            <a:r>
              <a:rPr kumimoji="0" lang="en-GB" kern="1200" cap="none" spc="0" normalizeH="0" baseline="0" noProof="0" dirty="0" err="1">
                <a:solidFill>
                  <a:srgbClr val="FF0000"/>
                </a:solidFill>
                <a:latin typeface="+mj-lt"/>
                <a:ea typeface="+mn-ea"/>
                <a:cs typeface="+mn-cs"/>
              </a:rPr>
              <a:t>Một</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số</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yếu</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tố</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ảnh</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hưởng</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đến</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hô</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hấp</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tế</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bào</a:t>
            </a:r>
            <a:endParaRPr kumimoji="0" lang="en-GB" kern="1200" cap="none" spc="0" normalizeH="0" baseline="0" noProof="0" dirty="0">
              <a:solidFill>
                <a:srgbClr val="FF0000"/>
              </a:solidFill>
              <a:latin typeface="+mj-lt"/>
              <a:ea typeface="+mn-ea"/>
              <a:cs typeface="+mn-cs"/>
            </a:endParaRPr>
          </a:p>
        </p:txBody>
      </p:sp>
      <p:sp>
        <p:nvSpPr>
          <p:cNvPr id="23556" name="Rectangle 5"/>
          <p:cNvSpPr/>
          <p:nvPr/>
        </p:nvSpPr>
        <p:spPr>
          <a:xfrm>
            <a:off x="800100" y="2576513"/>
            <a:ext cx="78867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GB" altLang="en-US" sz="2400" dirty="0">
                <a:latin typeface="Times New Roman" panose="02020603050405020304" pitchFamily="18" charset="0"/>
              </a:rPr>
              <a:t>- Cường độ của quá trình hô hấp tế bào bị ảnh hưởng bởi một số yếu tố như: nhiệt độ, hàm lượng nước, nồng độ oxygen, nồng độ carbon dioxide.</a:t>
            </a:r>
            <a:endParaRPr lang="en-GB" altLang="en-US" sz="2400" dirty="0">
              <a:latin typeface="Times New Roman" panose="02020603050405020304" pitchFamily="18" charset="0"/>
            </a:endParaRPr>
          </a:p>
        </p:txBody>
      </p:sp>
      <p:pic>
        <p:nvPicPr>
          <p:cNvPr id="23557" name="Picture 6"/>
          <p:cNvPicPr>
            <a:picLocks noChangeAspect="1"/>
          </p:cNvPicPr>
          <p:nvPr/>
        </p:nvPicPr>
        <p:blipFill>
          <a:blip r:embed="rId2"/>
          <a:srcRect l="28751" t="21249" r="21249" b="30000"/>
          <a:stretch>
            <a:fillRect/>
          </a:stretch>
        </p:blipFill>
        <p:spPr>
          <a:xfrm>
            <a:off x="658813" y="1919288"/>
            <a:ext cx="609600" cy="5953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arn(inVertical)">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7" name="Rectangle 6"/>
          <p:cNvSpPr/>
          <p:nvPr/>
        </p:nvSpPr>
        <p:spPr>
          <a:xfrm>
            <a:off x="304800" y="1905000"/>
            <a:ext cx="8534400" cy="1938338"/>
          </a:xfrm>
          <a:prstGeom prst="rect">
            <a:avLst/>
          </a:prstGeom>
          <a:solidFill>
            <a:schemeClr val="accent1">
              <a:lumMod val="90000"/>
            </a:schemeClr>
          </a:solidFill>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GB" altLang="en-US" sz="2400" dirty="0">
                <a:cs typeface="Calibri" panose="020F0502020204030204" pitchFamily="34" charset="0"/>
              </a:rPr>
              <a:t>Khi chúng ta vận động mạnh như chơi thể thao, lao động nặng,… nhịp hô hấp của cơ thể sẽ tăng lên giúp cơ thể lấy được nhiều khí oxygen và giải phóng nhiều khí carbon dioxide, đồng thời nhiệt độ cơ thể cũng tăng lên. Hiện tượng này được giải thích như thế nào?</a:t>
            </a:r>
            <a:endParaRPr lang="en-GB"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4579" name="Rectangle 5"/>
          <p:cNvSpPr/>
          <p:nvPr/>
        </p:nvSpPr>
        <p:spPr>
          <a:xfrm>
            <a:off x="811213" y="1600200"/>
            <a:ext cx="8229600" cy="8302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vi-VN" altLang="en-US" sz="2400" dirty="0">
                <a:latin typeface="Times New Roman" panose="02020603050405020304" pitchFamily="18" charset="0"/>
                <a:cs typeface="Calibri" panose="020F0502020204030204" pitchFamily="34" charset="0"/>
              </a:rPr>
              <a:t>Vì sao trước khi gieo, người ta thường ngâm hạt trong nước ấm (khoảng 40</a:t>
            </a:r>
            <a:r>
              <a:rPr lang="vi-VN" altLang="en-US" sz="2400" baseline="30000" dirty="0">
                <a:latin typeface="Times New Roman" panose="02020603050405020304" pitchFamily="18" charset="0"/>
                <a:cs typeface="Calibri" panose="020F0502020204030204" pitchFamily="34" charset="0"/>
              </a:rPr>
              <a:t>o</a:t>
            </a:r>
            <a:r>
              <a:rPr lang="vi-VN" altLang="en-US" sz="2400" dirty="0">
                <a:latin typeface="Times New Roman" panose="02020603050405020304" pitchFamily="18" charset="0"/>
                <a:cs typeface="Calibri" panose="020F0502020204030204" pitchFamily="34" charset="0"/>
              </a:rPr>
              <a:t>C)?</a:t>
            </a:r>
            <a:endParaRPr lang="en-GB" altLang="en-US" sz="2400" dirty="0">
              <a:latin typeface="Times New Roman" panose="02020603050405020304" pitchFamily="18" charset="0"/>
            </a:endParaRPr>
          </a:p>
        </p:txBody>
      </p:sp>
      <p:sp>
        <p:nvSpPr>
          <p:cNvPr id="24580" name="Rectangle 7"/>
          <p:cNvSpPr/>
          <p:nvPr/>
        </p:nvSpPr>
        <p:spPr>
          <a:xfrm>
            <a:off x="838200" y="2819400"/>
            <a:ext cx="8229600" cy="1277938"/>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07000"/>
              </a:lnSpc>
              <a:spcBef>
                <a:spcPct val="0"/>
              </a:spcBef>
              <a:spcAft>
                <a:spcPts val="800"/>
              </a:spcAft>
              <a:buNone/>
            </a:pPr>
            <a:r>
              <a:rPr lang="vi-VN" altLang="en-US" sz="2400" dirty="0">
                <a:latin typeface="Times New Roman" panose="02020603050405020304" pitchFamily="18" charset="0"/>
                <a:cs typeface="Calibri" panose="020F0502020204030204" pitchFamily="34" charset="0"/>
              </a:rPr>
              <a:t>Ngâm hạt trong nước ấm để l</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m tăng nhiệt độ v</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 độ ẩm. Nhờ đó, l</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m tăng tốc độ hô hấp tế b</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 kích thích hạt nảy mầm nhanh hơn v</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 tỉ lệ nảy mầm cao hơn.</a:t>
            </a:r>
            <a:endParaRPr lang="en-GB" altLang="en-US" sz="1800" dirty="0">
              <a:latin typeface="Calibri" panose="020F0502020204030204" pitchFamily="34" charset="0"/>
              <a:ea typeface="Calibri" panose="020F0502020204030204" pitchFamily="34" charset="0"/>
            </a:endParaRPr>
          </a:p>
        </p:txBody>
      </p:sp>
      <p:sp>
        <p:nvSpPr>
          <p:cNvPr id="9" name="Right Arrow 8"/>
          <p:cNvSpPr/>
          <p:nvPr/>
        </p:nvSpPr>
        <p:spPr>
          <a:xfrm>
            <a:off x="190500" y="3144838"/>
            <a:ext cx="457200" cy="627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arn(inVertical)">
                                      <p:cBhvr>
                                        <p:cTn id="7" dur="5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barn(inVertical)">
                                      <p:cBhvr>
                                        <p:cTn id="15"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 name="TextBox 4"/>
          <p:cNvSpPr txBox="1"/>
          <p:nvPr/>
        </p:nvSpPr>
        <p:spPr>
          <a:xfrm>
            <a:off x="685800" y="1143000"/>
            <a:ext cx="8001000" cy="461963"/>
          </a:xfrm>
          <a:prstGeom prst="rect">
            <a:avLst/>
          </a:prstGeom>
          <a:noFill/>
        </p:spPr>
        <p:txBody>
          <a:bodyPr>
            <a:spAutoFit/>
          </a:bodyPr>
          <a:lstStyle/>
          <a:p>
            <a:pPr marR="0" defTabSz="914400">
              <a:buClrTx/>
              <a:buSzTx/>
              <a:buFontTx/>
              <a:buNone/>
              <a:defRPr/>
            </a:pPr>
            <a:r>
              <a:rPr kumimoji="0" lang="en-GB" kern="1200" cap="none" spc="0" normalizeH="0" baseline="0" noProof="0" dirty="0">
                <a:solidFill>
                  <a:srgbClr val="FF0000"/>
                </a:solidFill>
                <a:latin typeface="+mj-lt"/>
                <a:ea typeface="+mn-ea"/>
                <a:cs typeface="+mn-cs"/>
              </a:rPr>
              <a:t>4. </a:t>
            </a:r>
            <a:r>
              <a:rPr kumimoji="0" lang="en-GB" kern="1200" cap="none" spc="0" normalizeH="0" baseline="0" noProof="0" dirty="0" err="1">
                <a:solidFill>
                  <a:srgbClr val="FF0000"/>
                </a:solidFill>
                <a:latin typeface="+mj-lt"/>
                <a:ea typeface="+mn-ea"/>
                <a:cs typeface="+mn-cs"/>
              </a:rPr>
              <a:t>Vận</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dụng</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hiểu</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biết</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về</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hô</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hấp</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tế</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bào</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trong</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thực</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tiễn</a:t>
            </a:r>
            <a:endParaRPr kumimoji="0" lang="en-GB" kern="1200" cap="none" spc="0" normalizeH="0" baseline="0" noProof="0" dirty="0">
              <a:solidFill>
                <a:srgbClr val="FF0000"/>
              </a:solidFill>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6627" name="Rectangle 5"/>
          <p:cNvSpPr/>
          <p:nvPr/>
        </p:nvSpPr>
        <p:spPr>
          <a:xfrm>
            <a:off x="1143000" y="544513"/>
            <a:ext cx="7848600" cy="831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vi-VN" altLang="en-US" sz="2400" dirty="0">
                <a:latin typeface="Times New Roman" panose="02020603050405020304" pitchFamily="18" charset="0"/>
                <a:cs typeface="Calibri" panose="020F0502020204030204" pitchFamily="34" charset="0"/>
              </a:rPr>
              <a:t>10. Vì sao hô hấp tế b</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 gây ảnh hưởng đến hiệu quả của quá trình bảo quản lương thực, thực phẩm?</a:t>
            </a:r>
            <a:endParaRPr lang="en-GB" altLang="en-US" sz="2400" dirty="0">
              <a:latin typeface="Times New Roman" panose="02020603050405020304" pitchFamily="18" charset="0"/>
            </a:endParaRPr>
          </a:p>
        </p:txBody>
      </p:sp>
      <p:sp>
        <p:nvSpPr>
          <p:cNvPr id="26628" name="Rectangle 7"/>
          <p:cNvSpPr/>
          <p:nvPr/>
        </p:nvSpPr>
        <p:spPr>
          <a:xfrm>
            <a:off x="609600" y="1608138"/>
            <a:ext cx="8153400" cy="1671637"/>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07000"/>
              </a:lnSpc>
              <a:spcBef>
                <a:spcPct val="0"/>
              </a:spcBef>
              <a:spcAft>
                <a:spcPts val="800"/>
              </a:spcAft>
              <a:buNone/>
            </a:pPr>
            <a:r>
              <a:rPr lang="vi-VN" altLang="en-US" sz="2400" dirty="0">
                <a:latin typeface="Times New Roman" panose="02020603050405020304" pitchFamily="18" charset="0"/>
                <a:cs typeface="Calibri" panose="020F0502020204030204" pitchFamily="34" charset="0"/>
              </a:rPr>
              <a:t>Hô hấp tế b</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 l</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 quá trình phân giải các chất hữu cơ, điều n</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y sẽ gây ảnh hưởng đến chất lượng của lương thực, thực phẩm nếu điều kiện bảo quản không phù hợp hoặc bảo quản trong thời gian quá d</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i.</a:t>
            </a:r>
            <a:endParaRPr lang="en-GB" altLang="en-US" sz="1800" dirty="0">
              <a:latin typeface="Calibri" panose="020F0502020204030204" pitchFamily="34" charset="0"/>
              <a:ea typeface="Calibri" panose="020F0502020204030204" pitchFamily="34" charset="0"/>
            </a:endParaRPr>
          </a:p>
        </p:txBody>
      </p:sp>
      <p:sp>
        <p:nvSpPr>
          <p:cNvPr id="9" name="Right Arrow 8"/>
          <p:cNvSpPr/>
          <p:nvPr/>
        </p:nvSpPr>
        <p:spPr>
          <a:xfrm>
            <a:off x="125413" y="2025650"/>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2400" b="0" i="0" u="none" strike="noStrike" kern="1200" cap="none" spc="0" normalizeH="0" baseline="0" noProof="0">
              <a:ln>
                <a:noFill/>
              </a:ln>
              <a:solidFill>
                <a:schemeClr val="lt1"/>
              </a:solidFill>
              <a:effectLst/>
              <a:uLnTx/>
              <a:uFillTx/>
              <a:latin typeface="+mn-lt"/>
              <a:ea typeface="+mn-ea"/>
              <a:cs typeface="+mn-cs"/>
            </a:endParaRPr>
          </a:p>
        </p:txBody>
      </p:sp>
      <p:sp>
        <p:nvSpPr>
          <p:cNvPr id="26630" name="Rectangle 10"/>
          <p:cNvSpPr/>
          <p:nvPr/>
        </p:nvSpPr>
        <p:spPr>
          <a:xfrm>
            <a:off x="125413" y="3402013"/>
            <a:ext cx="8588375" cy="12779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07000"/>
              </a:lnSpc>
              <a:spcBef>
                <a:spcPct val="0"/>
              </a:spcBef>
              <a:spcAft>
                <a:spcPts val="800"/>
              </a:spcAft>
              <a:buNone/>
            </a:pPr>
            <a:r>
              <a:rPr lang="vi-VN" altLang="en-US" sz="2400" dirty="0">
                <a:latin typeface="Times New Roman" panose="02020603050405020304" pitchFamily="18" charset="0"/>
                <a:cs typeface="Calibri" panose="020F0502020204030204" pitchFamily="34" charset="0"/>
              </a:rPr>
              <a:t>11. Kể tên một số biện pháp được sử dụng để bảo quản lương thực, thực phẩm. Hiện nay, gia đình em đang áp dụng những biện pháp bảo quản n</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a:t>
            </a:r>
            <a:endParaRPr lang="en-GB" altLang="en-US" sz="1800" dirty="0">
              <a:latin typeface="Calibri" panose="020F0502020204030204" pitchFamily="34" charset="0"/>
              <a:ea typeface="Calibri" panose="020F0502020204030204" pitchFamily="34" charset="0"/>
            </a:endParaRPr>
          </a:p>
        </p:txBody>
      </p:sp>
      <p:sp>
        <p:nvSpPr>
          <p:cNvPr id="26631" name="Rectangle 12"/>
          <p:cNvSpPr/>
          <p:nvPr/>
        </p:nvSpPr>
        <p:spPr>
          <a:xfrm>
            <a:off x="582613" y="4800600"/>
            <a:ext cx="8034337" cy="1277938"/>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07000"/>
              </a:lnSpc>
              <a:spcBef>
                <a:spcPct val="0"/>
              </a:spcBef>
              <a:spcAft>
                <a:spcPts val="800"/>
              </a:spcAft>
              <a:buNone/>
            </a:pPr>
            <a:r>
              <a:rPr lang="vi-VN" altLang="en-US" sz="2400" dirty="0">
                <a:latin typeface="Times New Roman" panose="02020603050405020304" pitchFamily="18" charset="0"/>
                <a:cs typeface="Calibri" panose="020F0502020204030204" pitchFamily="34" charset="0"/>
              </a:rPr>
              <a:t>- Một số biện pháp được sử dụng để bảo quản lương thực, thực phẩm: bảo quản khô, bảo quản lạnh, bảo quản trong điều kiện nồng độ carbon dioxide cao v</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 nồng độ oxygen thấp.</a:t>
            </a:r>
            <a:endParaRPr lang="en-GB" altLang="en-US" sz="1800" dirty="0">
              <a:latin typeface="Calibri" panose="020F0502020204030204" pitchFamily="34" charset="0"/>
              <a:ea typeface="Calibri" panose="020F0502020204030204" pitchFamily="34" charset="0"/>
            </a:endParaRPr>
          </a:p>
        </p:txBody>
      </p:sp>
      <p:sp>
        <p:nvSpPr>
          <p:cNvPr id="14" name="Right Arrow 13"/>
          <p:cNvSpPr/>
          <p:nvPr/>
        </p:nvSpPr>
        <p:spPr>
          <a:xfrm>
            <a:off x="125413" y="5029200"/>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arn(inVertical)">
                                      <p:cBhvr>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6628"/>
                                        </p:tgtEl>
                                        <p:attrNameLst>
                                          <p:attrName>style.visibility</p:attrName>
                                        </p:attrNameLst>
                                      </p:cBhvr>
                                      <p:to>
                                        <p:strVal val="visible"/>
                                      </p:to>
                                    </p:set>
                                    <p:animEffect transition="in" filter="barn(inVertical)">
                                      <p:cBhvr>
                                        <p:cTn id="15" dur="500"/>
                                        <p:tgtEl>
                                          <p:spTgt spid="266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6630"/>
                                        </p:tgtEl>
                                        <p:attrNameLst>
                                          <p:attrName>style.visibility</p:attrName>
                                        </p:attrNameLst>
                                      </p:cBhvr>
                                      <p:to>
                                        <p:strVal val="visible"/>
                                      </p:to>
                                    </p:set>
                                    <p:animEffect transition="in" filter="barn(inVertical)">
                                      <p:cBhvr>
                                        <p:cTn id="20" dur="500"/>
                                        <p:tgtEl>
                                          <p:spTgt spid="2663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6631"/>
                                        </p:tgtEl>
                                        <p:attrNameLst>
                                          <p:attrName>style.visibility</p:attrName>
                                        </p:attrNameLst>
                                      </p:cBhvr>
                                      <p:to>
                                        <p:strVal val="visible"/>
                                      </p:to>
                                    </p:set>
                                    <p:animEffect transition="in" filter="barn(inVertical)">
                                      <p:cBhvr>
                                        <p:cTn id="28"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animBg="1"/>
      <p:bldP spid="9" grpId="0" animBg="1"/>
      <p:bldP spid="26630" grpId="0"/>
      <p:bldP spid="26631"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7651" name="Rectangle 5"/>
          <p:cNvSpPr/>
          <p:nvPr/>
        </p:nvSpPr>
        <p:spPr>
          <a:xfrm>
            <a:off x="838200" y="1143000"/>
            <a:ext cx="8305800" cy="8826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07000"/>
              </a:lnSpc>
              <a:spcBef>
                <a:spcPct val="0"/>
              </a:spcBef>
              <a:spcAft>
                <a:spcPts val="800"/>
              </a:spcAft>
              <a:buNone/>
            </a:pPr>
            <a:r>
              <a:rPr lang="vi-VN" altLang="en-US" sz="2400" dirty="0">
                <a:latin typeface="Times New Roman" panose="02020603050405020304" pitchFamily="18" charset="0"/>
                <a:cs typeface="Calibri" panose="020F0502020204030204" pitchFamily="34" charset="0"/>
              </a:rPr>
              <a:t>12. Vì sao các loại hạt được đem phơi khô trước khi đưa v</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 kho bảo quản?</a:t>
            </a:r>
            <a:endParaRPr lang="en-GB" altLang="en-US" sz="1800" dirty="0">
              <a:latin typeface="Calibri" panose="020F0502020204030204" pitchFamily="34" charset="0"/>
              <a:ea typeface="Calibri" panose="020F0502020204030204" pitchFamily="34" charset="0"/>
            </a:endParaRPr>
          </a:p>
        </p:txBody>
      </p:sp>
      <p:sp>
        <p:nvSpPr>
          <p:cNvPr id="27652" name="Rectangle 7"/>
          <p:cNvSpPr/>
          <p:nvPr/>
        </p:nvSpPr>
        <p:spPr>
          <a:xfrm>
            <a:off x="609600" y="2025650"/>
            <a:ext cx="8153400" cy="882650"/>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07000"/>
              </a:lnSpc>
              <a:spcBef>
                <a:spcPct val="0"/>
              </a:spcBef>
              <a:spcAft>
                <a:spcPts val="800"/>
              </a:spcAft>
              <a:buNone/>
            </a:pPr>
            <a:r>
              <a:rPr lang="vi-VN" altLang="en-US" sz="2400" dirty="0">
                <a:latin typeface="Times New Roman" panose="02020603050405020304" pitchFamily="18" charset="0"/>
                <a:cs typeface="Calibri" panose="020F0502020204030204" pitchFamily="34" charset="0"/>
              </a:rPr>
              <a:t>Phơi khô nhằm l</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m giảm h</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m lượng nước trong hạt để giảm cường độ hô hấp tế b</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o, giúp bảo quản hạt được lâu hơn.</a:t>
            </a:r>
            <a:endParaRPr lang="en-GB" altLang="en-US" sz="1800" dirty="0">
              <a:latin typeface="Calibri" panose="020F0502020204030204" pitchFamily="34" charset="0"/>
              <a:ea typeface="Calibri" panose="020F0502020204030204" pitchFamily="34" charset="0"/>
            </a:endParaRPr>
          </a:p>
        </p:txBody>
      </p:sp>
      <p:sp>
        <p:nvSpPr>
          <p:cNvPr id="9" name="Right Arrow 8"/>
          <p:cNvSpPr/>
          <p:nvPr/>
        </p:nvSpPr>
        <p:spPr>
          <a:xfrm>
            <a:off x="117475" y="2046288"/>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2400" b="0" i="0" u="none" strike="noStrike" kern="1200" cap="none" spc="0" normalizeH="0" baseline="0" noProof="0">
              <a:ln>
                <a:noFill/>
              </a:ln>
              <a:solidFill>
                <a:schemeClr val="lt1"/>
              </a:solidFill>
              <a:effectLst/>
              <a:uLnTx/>
              <a:uFillTx/>
              <a:latin typeface="+mn-lt"/>
              <a:ea typeface="+mn-ea"/>
              <a:cs typeface="+mn-cs"/>
            </a:endParaRPr>
          </a:p>
        </p:txBody>
      </p:sp>
      <p:sp>
        <p:nvSpPr>
          <p:cNvPr id="27654" name="Rectangle 10"/>
          <p:cNvSpPr/>
          <p:nvPr/>
        </p:nvSpPr>
        <p:spPr>
          <a:xfrm>
            <a:off x="319088" y="3103563"/>
            <a:ext cx="8824912" cy="8826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07000"/>
              </a:lnSpc>
              <a:spcBef>
                <a:spcPct val="0"/>
              </a:spcBef>
              <a:spcAft>
                <a:spcPts val="800"/>
              </a:spcAft>
              <a:buNone/>
            </a:pPr>
            <a:r>
              <a:rPr lang="vi-VN" altLang="en-US" sz="2400" dirty="0">
                <a:latin typeface="Times New Roman" panose="02020603050405020304" pitchFamily="18" charset="0"/>
                <a:cs typeface="Calibri" panose="020F0502020204030204" pitchFamily="34" charset="0"/>
              </a:rPr>
              <a:t>13. Em hãy cho biết cơ sở khoa học của việc bảo quản lương thực, thực phẩm ở nồng độ carbon dioxide cao v</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 nồng độ oxygen thấp.</a:t>
            </a:r>
            <a:endParaRPr lang="en-GB" altLang="en-US" sz="1800" dirty="0">
              <a:latin typeface="Calibri" panose="020F0502020204030204" pitchFamily="34" charset="0"/>
              <a:ea typeface="Calibri" panose="020F0502020204030204" pitchFamily="34" charset="0"/>
            </a:endParaRPr>
          </a:p>
        </p:txBody>
      </p:sp>
      <p:sp>
        <p:nvSpPr>
          <p:cNvPr id="27655" name="Rectangle 12"/>
          <p:cNvSpPr/>
          <p:nvPr/>
        </p:nvSpPr>
        <p:spPr>
          <a:xfrm>
            <a:off x="590550" y="3952875"/>
            <a:ext cx="8248650" cy="2565400"/>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07000"/>
              </a:lnSpc>
              <a:spcBef>
                <a:spcPct val="0"/>
              </a:spcBef>
              <a:spcAft>
                <a:spcPts val="800"/>
              </a:spcAft>
              <a:buNone/>
            </a:pPr>
            <a:r>
              <a:rPr lang="vi-VN" altLang="en-US" sz="2400" dirty="0">
                <a:latin typeface="Times New Roman" panose="02020603050405020304" pitchFamily="18" charset="0"/>
                <a:cs typeface="Calibri" panose="020F0502020204030204" pitchFamily="34" charset="0"/>
              </a:rPr>
              <a:t>- Bảo quản trong điều kiện nồng độ carbon dioxide cao: Khi nồng độ carbon dioxide tăng sẽ ức chế quá trình hô hấp, nhờ đó tăng hiệu quả của quá trình bảo quản.</a:t>
            </a:r>
            <a:endParaRPr lang="en-GB" altLang="en-US" sz="1800" dirty="0">
              <a:latin typeface="Calibri" panose="020F0502020204030204" pitchFamily="34" charset="0"/>
              <a:cs typeface="Calibri" panose="020F0502020204030204" pitchFamily="34" charset="0"/>
            </a:endParaRPr>
          </a:p>
          <a:p>
            <a:pPr marL="0" lvl="0" indent="0">
              <a:lnSpc>
                <a:spcPct val="107000"/>
              </a:lnSpc>
              <a:spcBef>
                <a:spcPct val="0"/>
              </a:spcBef>
              <a:spcAft>
                <a:spcPts val="800"/>
              </a:spcAft>
              <a:buNone/>
            </a:pPr>
            <a:r>
              <a:rPr lang="vi-VN" altLang="en-US" sz="2400" dirty="0">
                <a:latin typeface="Times New Roman" panose="02020603050405020304" pitchFamily="18" charset="0"/>
                <a:cs typeface="Calibri" panose="020F0502020204030204" pitchFamily="34" charset="0"/>
              </a:rPr>
              <a:t>- Bảo quản trong điều kiện nồng độ oxygen thấp: L</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m giảm nồng độ oxygen có tác dụng l</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m giảm hô hấp, nhờ đó tăng hiệu quả của quá trình bảo quản.</a:t>
            </a:r>
            <a:endParaRPr lang="en-GB" altLang="en-US" sz="1800" dirty="0">
              <a:latin typeface="Calibri" panose="020F0502020204030204" pitchFamily="34" charset="0"/>
              <a:ea typeface="Calibri" panose="020F0502020204030204" pitchFamily="34" charset="0"/>
            </a:endParaRPr>
          </a:p>
        </p:txBody>
      </p:sp>
      <p:sp>
        <p:nvSpPr>
          <p:cNvPr id="14" name="Right Arrow 13"/>
          <p:cNvSpPr/>
          <p:nvPr/>
        </p:nvSpPr>
        <p:spPr>
          <a:xfrm>
            <a:off x="69850" y="4694238"/>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arn(inVertical)">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652"/>
                                        </p:tgtEl>
                                        <p:attrNameLst>
                                          <p:attrName>style.visibility</p:attrName>
                                        </p:attrNameLst>
                                      </p:cBhvr>
                                      <p:to>
                                        <p:strVal val="visible"/>
                                      </p:to>
                                    </p:set>
                                    <p:animEffect transition="in" filter="barn(inVertical)">
                                      <p:cBhvr>
                                        <p:cTn id="15" dur="500"/>
                                        <p:tgtEl>
                                          <p:spTgt spid="2765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7654"/>
                                        </p:tgtEl>
                                        <p:attrNameLst>
                                          <p:attrName>style.visibility</p:attrName>
                                        </p:attrNameLst>
                                      </p:cBhvr>
                                      <p:to>
                                        <p:strVal val="visible"/>
                                      </p:to>
                                    </p:set>
                                    <p:animEffect transition="in" filter="barn(inVertical)">
                                      <p:cBhvr>
                                        <p:cTn id="20" dur="500"/>
                                        <p:tgtEl>
                                          <p:spTgt spid="2765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7655"/>
                                        </p:tgtEl>
                                        <p:attrNameLst>
                                          <p:attrName>style.visibility</p:attrName>
                                        </p:attrNameLst>
                                      </p:cBhvr>
                                      <p:to>
                                        <p:strVal val="visible"/>
                                      </p:to>
                                    </p:set>
                                    <p:animEffect transition="in" filter="barn(inVertical)">
                                      <p:cBhvr>
                                        <p:cTn id="28"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animBg="1"/>
      <p:bldP spid="9" grpId="0" animBg="1"/>
      <p:bldP spid="27654" grpId="0"/>
      <p:bldP spid="27655"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 name="Rectangle 1"/>
          <p:cNvSpPr/>
          <p:nvPr/>
        </p:nvSpPr>
        <p:spPr>
          <a:xfrm>
            <a:off x="685800" y="990600"/>
            <a:ext cx="8382000" cy="1277938"/>
          </a:xfrm>
          <a:prstGeom prst="rect">
            <a:avLst/>
          </a:prstGeom>
          <a:noFill/>
          <a:ln w="9525">
            <a:noFill/>
          </a:ln>
        </p:spPr>
        <p:txBody>
          <a:bodyPr>
            <a:spAutoFit/>
          </a:bodyPr>
          <a:p>
            <a:pPr algn="just">
              <a:lnSpc>
                <a:spcPct val="107000"/>
              </a:lnSpc>
              <a:spcAft>
                <a:spcPts val="800"/>
              </a:spcAft>
              <a:buNone/>
            </a:pPr>
            <a:r>
              <a:rPr lang="vi-VN" altLang="x-none" dirty="0">
                <a:latin typeface="Times New Roman" panose="02020603050405020304" pitchFamily="18" charset="0"/>
                <a:cs typeface="Calibri" panose="020F0502020204030204" pitchFamily="34" charset="0"/>
              </a:rPr>
              <a:t>14. Em hãy chọn biện pháp bảo quản phù hợp cho các loại lương thực, thực phẩm sau: rau lang, quả nho, củ c</a:t>
            </a:r>
            <a:r>
              <a:rPr lang="vi-VN" altLang="x-none" dirty="0">
                <a:latin typeface="Times New Roman" panose="02020603050405020304" pitchFamily="18" charset="0"/>
                <a:ea typeface="Calibri" panose="020F0502020204030204" pitchFamily="34" charset="0"/>
              </a:rPr>
              <a:t>à</a:t>
            </a:r>
            <a:r>
              <a:rPr lang="vi-VN" altLang="x-none" dirty="0">
                <a:latin typeface="Times New Roman" panose="02020603050405020304" pitchFamily="18" charset="0"/>
                <a:cs typeface="Calibri" panose="020F0502020204030204" pitchFamily="34" charset="0"/>
              </a:rPr>
              <a:t> rốt, hạt thóc, hạt ngô, thịt heo, quả táo, thịt bò, hạt lạc.</a:t>
            </a:r>
            <a:endParaRPr lang="en-GB" altLang="x-none" sz="1800" dirty="0">
              <a:latin typeface="Calibri" panose="020F0502020204030204" pitchFamily="34" charset="0"/>
              <a:ea typeface="Calibri" panose="020F0502020204030204" pitchFamily="34" charset="0"/>
            </a:endParaRPr>
          </a:p>
        </p:txBody>
      </p:sp>
      <p:sp>
        <p:nvSpPr>
          <p:cNvPr id="4" name="Rectangle 3"/>
          <p:cNvSpPr/>
          <p:nvPr/>
        </p:nvSpPr>
        <p:spPr>
          <a:xfrm>
            <a:off x="650875" y="2514600"/>
            <a:ext cx="8382000" cy="2573338"/>
          </a:xfrm>
          <a:prstGeom prst="rect">
            <a:avLst/>
          </a:prstGeom>
          <a:solidFill>
            <a:srgbClr val="FFFF00"/>
          </a:solidFill>
          <a:ln w="9525">
            <a:noFill/>
          </a:ln>
        </p:spPr>
        <p:txBody>
          <a:bodyPr>
            <a:spAutoFit/>
          </a:bodyPr>
          <a:p>
            <a:pPr algn="just">
              <a:lnSpc>
                <a:spcPct val="107000"/>
              </a:lnSpc>
              <a:spcAft>
                <a:spcPts val="800"/>
              </a:spcAft>
              <a:buNone/>
            </a:pPr>
            <a:r>
              <a:rPr lang="vi-VN" altLang="x-none" sz="2200" dirty="0">
                <a:latin typeface="Times New Roman" panose="02020603050405020304" pitchFamily="18" charset="0"/>
                <a:cs typeface="Calibri" panose="020F0502020204030204" pitchFamily="34" charset="0"/>
              </a:rPr>
              <a:t>- Bảo quản lạnh: rau lang, quả nho, củ c</a:t>
            </a:r>
            <a:r>
              <a:rPr lang="vi-VN" altLang="x-none" sz="2200" dirty="0">
                <a:latin typeface="Times New Roman" panose="02020603050405020304" pitchFamily="18" charset="0"/>
                <a:ea typeface="Calibri" panose="020F0502020204030204" pitchFamily="34" charset="0"/>
              </a:rPr>
              <a:t>à</a:t>
            </a:r>
            <a:r>
              <a:rPr lang="vi-VN" altLang="x-none" sz="2200" dirty="0">
                <a:latin typeface="Times New Roman" panose="02020603050405020304" pitchFamily="18" charset="0"/>
                <a:cs typeface="Calibri" panose="020F0502020204030204" pitchFamily="34" charset="0"/>
              </a:rPr>
              <a:t> rốt, thịt heo, quả táo, thịt bò.</a:t>
            </a:r>
            <a:endParaRPr lang="en-GB" altLang="x-none" sz="2200" dirty="0">
              <a:latin typeface="Calibri" panose="020F0502020204030204" pitchFamily="34" charset="0"/>
              <a:cs typeface="Calibri" panose="020F0502020204030204" pitchFamily="34" charset="0"/>
            </a:endParaRPr>
          </a:p>
          <a:p>
            <a:pPr algn="just">
              <a:lnSpc>
                <a:spcPct val="107000"/>
              </a:lnSpc>
              <a:spcAft>
                <a:spcPts val="800"/>
              </a:spcAft>
              <a:buNone/>
            </a:pPr>
            <a:r>
              <a:rPr lang="en-GB" altLang="x-none" sz="2200" dirty="0">
                <a:latin typeface="Times New Roman" panose="02020603050405020304" pitchFamily="18" charset="0"/>
                <a:cs typeface="Calibri" panose="020F0502020204030204" pitchFamily="34" charset="0"/>
              </a:rPr>
              <a:t>- </a:t>
            </a:r>
            <a:r>
              <a:rPr lang="vi-VN" altLang="x-none" sz="2200" dirty="0">
                <a:latin typeface="Times New Roman" panose="02020603050405020304" pitchFamily="18" charset="0"/>
                <a:cs typeface="Calibri" panose="020F0502020204030204" pitchFamily="34" charset="0"/>
              </a:rPr>
              <a:t>Bảo quản khô: hạt thóc, hạt ngô, hạt lạc,</a:t>
            </a:r>
            <a:endParaRPr lang="en-GB" altLang="x-none" sz="2200" dirty="0">
              <a:latin typeface="Calibri" panose="020F0502020204030204" pitchFamily="34" charset="0"/>
              <a:cs typeface="Calibri" panose="020F0502020204030204" pitchFamily="34" charset="0"/>
            </a:endParaRPr>
          </a:p>
          <a:p>
            <a:pPr algn="just">
              <a:lnSpc>
                <a:spcPct val="107000"/>
              </a:lnSpc>
              <a:spcAft>
                <a:spcPts val="800"/>
              </a:spcAft>
              <a:buNone/>
            </a:pPr>
            <a:r>
              <a:rPr lang="en-GB" altLang="x-none" sz="2200" dirty="0">
                <a:latin typeface="Times New Roman" panose="02020603050405020304" pitchFamily="18" charset="0"/>
                <a:cs typeface="Segoe UI" panose="020B0502040204020203" pitchFamily="34" charset="0"/>
              </a:rPr>
              <a:t>- Bảo quản trong điểu kiện nổng độ </a:t>
            </a:r>
            <a:r>
              <a:rPr sz="2200" dirty="0">
                <a:latin typeface="Times New Roman" panose="02020603050405020304" pitchFamily="18" charset="0"/>
                <a:cs typeface="Segoe UI" panose="020B0502040204020203" pitchFamily="34" charset="0"/>
              </a:rPr>
              <a:t>oxygen </a:t>
            </a:r>
            <a:r>
              <a:rPr lang="en-GB" altLang="x-none" sz="2200" dirty="0">
                <a:latin typeface="Times New Roman" panose="02020603050405020304" pitchFamily="18" charset="0"/>
                <a:cs typeface="Segoe UI" panose="020B0502040204020203" pitchFamily="34" charset="0"/>
              </a:rPr>
              <a:t>thấp: hạt thóc, hạt ngỏ, thịt heo, thịt bò.</a:t>
            </a:r>
            <a:endParaRPr lang="en-GB" altLang="x-none" sz="2200" dirty="0">
              <a:latin typeface="Segoe UI" panose="020B0502040204020203" pitchFamily="34" charset="0"/>
              <a:cs typeface="Segoe UI" panose="020B0502040204020203" pitchFamily="34" charset="0"/>
            </a:endParaRPr>
          </a:p>
          <a:p>
            <a:pPr algn="just">
              <a:lnSpc>
                <a:spcPct val="107000"/>
              </a:lnSpc>
              <a:spcAft>
                <a:spcPts val="800"/>
              </a:spcAft>
              <a:buNone/>
            </a:pPr>
            <a:r>
              <a:rPr lang="en-GB" altLang="x-none" sz="2200" dirty="0">
                <a:latin typeface="Times New Roman" panose="02020603050405020304" pitchFamily="18" charset="0"/>
                <a:cs typeface="Segoe UI" panose="020B0502040204020203" pitchFamily="34" charset="0"/>
              </a:rPr>
              <a:t>- Bảo quản trong điểu kiện nồng độ </a:t>
            </a:r>
            <a:r>
              <a:rPr sz="2200" dirty="0">
                <a:latin typeface="Times New Roman" panose="02020603050405020304" pitchFamily="18" charset="0"/>
                <a:cs typeface="Segoe UI" panose="020B0502040204020203" pitchFamily="34" charset="0"/>
              </a:rPr>
              <a:t>carbon dioxide </a:t>
            </a:r>
            <a:r>
              <a:rPr lang="en-GB" altLang="x-none" sz="2200" dirty="0">
                <a:latin typeface="Times New Roman" panose="02020603050405020304" pitchFamily="18" charset="0"/>
                <a:cs typeface="Segoe UI" panose="020B0502040204020203" pitchFamily="34" charset="0"/>
              </a:rPr>
              <a:t>cao: quả nho, hạt thóc, hạt ngỏ, hạt lạc.</a:t>
            </a:r>
            <a:endParaRPr lang="en-GB" altLang="x-none" sz="2200" dirty="0">
              <a:latin typeface="Segoe UI" panose="020B0502040204020203" pitchFamily="34" charset="0"/>
              <a:ea typeface="Segoe UI" panose="020B0502040204020203" pitchFamily="34" charset="0"/>
            </a:endParaRPr>
          </a:p>
        </p:txBody>
      </p:sp>
      <p:sp>
        <p:nvSpPr>
          <p:cNvPr id="6" name="Right Arrow 5"/>
          <p:cNvSpPr/>
          <p:nvPr/>
        </p:nvSpPr>
        <p:spPr>
          <a:xfrm>
            <a:off x="179388" y="3424238"/>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 name="TextBox 4"/>
          <p:cNvSpPr txBox="1"/>
          <p:nvPr/>
        </p:nvSpPr>
        <p:spPr>
          <a:xfrm>
            <a:off x="685800" y="1143000"/>
            <a:ext cx="8001000" cy="461963"/>
          </a:xfrm>
          <a:prstGeom prst="rect">
            <a:avLst/>
          </a:prstGeom>
          <a:noFill/>
        </p:spPr>
        <p:txBody>
          <a:bodyPr>
            <a:spAutoFit/>
          </a:bodyPr>
          <a:lstStyle/>
          <a:p>
            <a:pPr marR="0" defTabSz="914400">
              <a:buClrTx/>
              <a:buSzTx/>
              <a:buFontTx/>
              <a:buNone/>
              <a:defRPr/>
            </a:pPr>
            <a:r>
              <a:rPr kumimoji="0" lang="en-GB" kern="1200" cap="none" spc="0" normalizeH="0" baseline="0" noProof="0" dirty="0">
                <a:solidFill>
                  <a:srgbClr val="FF0000"/>
                </a:solidFill>
                <a:latin typeface="+mj-lt"/>
                <a:ea typeface="+mn-ea"/>
                <a:cs typeface="+mn-cs"/>
              </a:rPr>
              <a:t>4. </a:t>
            </a:r>
            <a:r>
              <a:rPr kumimoji="0" lang="en-GB" kern="1200" cap="none" spc="0" normalizeH="0" baseline="0" noProof="0" dirty="0" err="1">
                <a:solidFill>
                  <a:srgbClr val="FF0000"/>
                </a:solidFill>
                <a:latin typeface="+mj-lt"/>
                <a:ea typeface="+mn-ea"/>
                <a:cs typeface="+mn-cs"/>
              </a:rPr>
              <a:t>Vận</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dụng</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hiểu</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biết</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về</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hô</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hấp</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tế</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bào</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trong</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thực</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tiễn</a:t>
            </a:r>
            <a:endParaRPr kumimoji="0" lang="en-GB" kern="1200" cap="none" spc="0" normalizeH="0" baseline="0" noProof="0" dirty="0">
              <a:solidFill>
                <a:srgbClr val="FF0000"/>
              </a:solidFill>
              <a:latin typeface="+mj-lt"/>
              <a:ea typeface="+mn-ea"/>
              <a:cs typeface="+mn-cs"/>
            </a:endParaRPr>
          </a:p>
        </p:txBody>
      </p:sp>
      <p:sp>
        <p:nvSpPr>
          <p:cNvPr id="6" name="TextBox 5"/>
          <p:cNvSpPr txBox="1"/>
          <p:nvPr/>
        </p:nvSpPr>
        <p:spPr>
          <a:xfrm>
            <a:off x="692150" y="2301875"/>
            <a:ext cx="7994650" cy="1200150"/>
          </a:xfrm>
          <a:prstGeom prst="rect">
            <a:avLst/>
          </a:prstGeom>
          <a:noFill/>
          <a:ln w="9525">
            <a:noFill/>
          </a:ln>
        </p:spPr>
        <p:txBody>
          <a:bodyPr>
            <a:spAutoFit/>
          </a:bodyPr>
          <a:p>
            <a:pPr algn="just"/>
            <a:r>
              <a:rPr lang="en-GB" altLang="x-none" dirty="0">
                <a:latin typeface="Times New Roman" panose="02020603050405020304" pitchFamily="18" charset="0"/>
              </a:rPr>
              <a:t>- Một số biện pháp được dùng để bảo quản lương thực, thực phẩm như: bảo quản lạnh, bảo quản khô, bảo quản trong điều kiện nồng độ carbon dioxide cao và nồng độ oxygen thấp.</a:t>
            </a:r>
            <a:endParaRPr lang="en-GB" altLang="x-none" dirty="0">
              <a:latin typeface="Times New Roman" panose="02020603050405020304" pitchFamily="18" charset="0"/>
            </a:endParaRPr>
          </a:p>
        </p:txBody>
      </p:sp>
      <p:pic>
        <p:nvPicPr>
          <p:cNvPr id="29701" name="Picture 6"/>
          <p:cNvPicPr>
            <a:picLocks noChangeAspect="1"/>
          </p:cNvPicPr>
          <p:nvPr/>
        </p:nvPicPr>
        <p:blipFill>
          <a:blip r:embed="rId2"/>
          <a:srcRect l="28751" t="21249" r="21249" b="30000"/>
          <a:stretch>
            <a:fillRect/>
          </a:stretch>
        </p:blipFill>
        <p:spPr>
          <a:xfrm>
            <a:off x="554038" y="1730375"/>
            <a:ext cx="609600" cy="5953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0723" name="Rectangle 5"/>
          <p:cNvSpPr/>
          <p:nvPr/>
        </p:nvSpPr>
        <p:spPr>
          <a:xfrm>
            <a:off x="609600" y="1809750"/>
            <a:ext cx="7924800" cy="830263"/>
          </a:xfrm>
          <a:prstGeom prst="rect">
            <a:avLst/>
          </a:prstGeom>
          <a:noFill/>
          <a:ln w="9525">
            <a:noFill/>
          </a:ln>
        </p:spPr>
        <p:txBody>
          <a:bodyPr>
            <a:spAutoFit/>
          </a:bodyPr>
          <a:p>
            <a:pPr algn="just"/>
            <a:r>
              <a:rPr lang="en-GB" altLang="x-none" dirty="0">
                <a:latin typeface="Times New Roman" panose="02020603050405020304" pitchFamily="18" charset="0"/>
                <a:cs typeface="Calibri" panose="020F0502020204030204" pitchFamily="34" charset="0"/>
              </a:rPr>
              <a:t>Vì sao một loại thực phẩm được bảo quản quá lâu dù không bị hư hỏng nhưng vẫn bị giảm chất lượng?</a:t>
            </a:r>
            <a:endParaRPr lang="en-GB" altLang="x-none" dirty="0">
              <a:latin typeface="Times New Roman" panose="02020603050405020304" pitchFamily="18" charset="0"/>
            </a:endParaRPr>
          </a:p>
        </p:txBody>
      </p:sp>
      <p:pic>
        <p:nvPicPr>
          <p:cNvPr id="30724" name="Picture 5"/>
          <p:cNvPicPr>
            <a:picLocks noChangeAspect="1"/>
          </p:cNvPicPr>
          <p:nvPr/>
        </p:nvPicPr>
        <p:blipFill>
          <a:blip r:embed="rId2"/>
          <a:stretch>
            <a:fillRect/>
          </a:stretch>
        </p:blipFill>
        <p:spPr>
          <a:xfrm>
            <a:off x="1295400" y="809625"/>
            <a:ext cx="1600200" cy="1000125"/>
          </a:xfrm>
          <a:prstGeom prst="rect">
            <a:avLst/>
          </a:prstGeom>
          <a:noFill/>
          <a:ln w="9525">
            <a:noFill/>
          </a:ln>
        </p:spPr>
      </p:pic>
      <p:sp>
        <p:nvSpPr>
          <p:cNvPr id="9" name="Rectangle 8"/>
          <p:cNvSpPr/>
          <p:nvPr/>
        </p:nvSpPr>
        <p:spPr>
          <a:xfrm>
            <a:off x="609600" y="3048000"/>
            <a:ext cx="8153400" cy="1968500"/>
          </a:xfrm>
          <a:prstGeom prst="rect">
            <a:avLst/>
          </a:prstGeom>
          <a:solidFill>
            <a:srgbClr val="FFFF00"/>
          </a:solidFill>
          <a:ln w="9525">
            <a:noFill/>
          </a:ln>
        </p:spPr>
        <p:txBody>
          <a:bodyPr>
            <a:spAutoFit/>
          </a:bodyPr>
          <a:p>
            <a:pPr indent="254000" algn="just" defTabSz="914400">
              <a:lnSpc>
                <a:spcPct val="127000"/>
              </a:lnSpc>
              <a:spcAft>
                <a:spcPts val="500"/>
              </a:spcAft>
              <a:tabLst>
                <a:tab pos="503555" algn="l"/>
              </a:tabLst>
            </a:pPr>
            <a:r>
              <a:rPr lang="en-GB" altLang="x-none" dirty="0">
                <a:latin typeface="Times New Roman" panose="02020603050405020304" pitchFamily="18" charset="0"/>
                <a:cs typeface="Segoe UI" panose="020B0502040204020203" pitchFamily="34" charset="0"/>
              </a:rPr>
              <a:t>Do trong quá trình bảo quản, người ta không ức chế ho</a:t>
            </a:r>
            <a:r>
              <a:rPr lang="en-GB" altLang="x-none" dirty="0">
                <a:latin typeface="Times New Roman" panose="02020603050405020304" pitchFamily="18" charset="0"/>
                <a:ea typeface="Segoe UI" panose="020B0502040204020203" pitchFamily="34" charset="0"/>
              </a:rPr>
              <a:t>à</a:t>
            </a:r>
            <a:r>
              <a:rPr lang="en-GB" altLang="x-none" dirty="0">
                <a:latin typeface="Times New Roman" panose="02020603050405020304" pitchFamily="18" charset="0"/>
                <a:cs typeface="Segoe UI" panose="020B0502040204020203" pitchFamily="34" charset="0"/>
              </a:rPr>
              <a:t>n to</a:t>
            </a:r>
            <a:r>
              <a:rPr lang="en-GB" altLang="x-none" dirty="0">
                <a:latin typeface="Times New Roman" panose="02020603050405020304" pitchFamily="18" charset="0"/>
                <a:ea typeface="Segoe UI" panose="020B0502040204020203" pitchFamily="34" charset="0"/>
              </a:rPr>
              <a:t>à</a:t>
            </a:r>
            <a:r>
              <a:rPr lang="en-GB" altLang="x-none" dirty="0">
                <a:latin typeface="Times New Roman" panose="02020603050405020304" pitchFamily="18" charset="0"/>
                <a:cs typeface="Segoe UI" panose="020B0502040204020203" pitchFamily="34" charset="0"/>
              </a:rPr>
              <a:t>n quá trình hô hấp m</a:t>
            </a:r>
            <a:r>
              <a:rPr lang="en-GB" altLang="x-none" dirty="0">
                <a:latin typeface="Times New Roman" panose="02020603050405020304" pitchFamily="18" charset="0"/>
                <a:ea typeface="Segoe UI" panose="020B0502040204020203" pitchFamily="34" charset="0"/>
              </a:rPr>
              <a:t>à</a:t>
            </a:r>
            <a:r>
              <a:rPr lang="en-GB" altLang="x-none" dirty="0">
                <a:latin typeface="Times New Roman" panose="02020603050405020304" pitchFamily="18" charset="0"/>
                <a:cs typeface="Segoe UI" panose="020B0502040204020203" pitchFamily="34" charset="0"/>
              </a:rPr>
              <a:t> chỉ giảm cường độ hô hấp xuống mức tối thiểu. Do đó, trong thời gian d</a:t>
            </a:r>
            <a:r>
              <a:rPr lang="en-GB" altLang="x-none" dirty="0">
                <a:latin typeface="Times New Roman" panose="02020603050405020304" pitchFamily="18" charset="0"/>
                <a:ea typeface="Segoe UI" panose="020B0502040204020203" pitchFamily="34" charset="0"/>
              </a:rPr>
              <a:t>à</a:t>
            </a:r>
            <a:r>
              <a:rPr lang="en-GB" altLang="x-none" dirty="0">
                <a:latin typeface="Times New Roman" panose="02020603050405020304" pitchFamily="18" charset="0"/>
                <a:cs typeface="Segoe UI" panose="020B0502040204020203" pitchFamily="34" charset="0"/>
              </a:rPr>
              <a:t>i, các chất hữu cơ trong thực phẩm vẫn bị phân giải dẫn đến l</a:t>
            </a:r>
            <a:r>
              <a:rPr lang="en-GB" altLang="x-none" dirty="0">
                <a:latin typeface="Times New Roman" panose="02020603050405020304" pitchFamily="18" charset="0"/>
                <a:ea typeface="Segoe UI" panose="020B0502040204020203" pitchFamily="34" charset="0"/>
              </a:rPr>
              <a:t>à</a:t>
            </a:r>
            <a:r>
              <a:rPr lang="en-GB" altLang="x-none" dirty="0">
                <a:latin typeface="Times New Roman" panose="02020603050405020304" pitchFamily="18" charset="0"/>
                <a:cs typeface="Segoe UI" panose="020B0502040204020203" pitchFamily="34" charset="0"/>
              </a:rPr>
              <a:t>m giảm chất lượng.</a:t>
            </a:r>
            <a:endParaRPr lang="en-GB" altLang="x-none" sz="1400" dirty="0">
              <a:latin typeface="Segoe UI" panose="020B0502040204020203" pitchFamily="34" charset="0"/>
              <a:ea typeface="Segoe UI" panose="020B0502040204020203" pitchFamily="34" charset="0"/>
            </a:endParaRPr>
          </a:p>
        </p:txBody>
      </p:sp>
      <p:sp>
        <p:nvSpPr>
          <p:cNvPr id="10" name="Right Arrow 9"/>
          <p:cNvSpPr/>
          <p:nvPr/>
        </p:nvSpPr>
        <p:spPr>
          <a:xfrm>
            <a:off x="158750" y="3640138"/>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 name="Rectangle 4"/>
          <p:cNvSpPr/>
          <p:nvPr/>
        </p:nvSpPr>
        <p:spPr>
          <a:xfrm>
            <a:off x="533400" y="1219200"/>
            <a:ext cx="8458200" cy="1030288"/>
          </a:xfrm>
          <a:prstGeom prst="rect">
            <a:avLst/>
          </a:prstGeom>
          <a:noFill/>
          <a:ln w="9525">
            <a:noFill/>
          </a:ln>
        </p:spPr>
        <p:txBody>
          <a:bodyPr>
            <a:spAutoFit/>
          </a:bodyPr>
          <a:p>
            <a:pPr indent="254000" algn="just" defTabSz="914400">
              <a:lnSpc>
                <a:spcPct val="127000"/>
              </a:lnSpc>
              <a:spcAft>
                <a:spcPts val="500"/>
              </a:spcAft>
              <a:tabLst>
                <a:tab pos="503555" algn="l"/>
              </a:tabLst>
            </a:pPr>
            <a:r>
              <a:rPr lang="en-GB" altLang="x-none" dirty="0">
                <a:latin typeface="Times New Roman" panose="02020603050405020304" pitchFamily="18" charset="0"/>
                <a:cs typeface="Segoe UI" panose="020B0502040204020203" pitchFamily="34" charset="0"/>
              </a:rPr>
              <a:t>15. Có những biện pháp n</a:t>
            </a:r>
            <a:r>
              <a:rPr lang="en-GB" altLang="x-none" dirty="0">
                <a:latin typeface="Times New Roman" panose="02020603050405020304" pitchFamily="18" charset="0"/>
                <a:ea typeface="Segoe UI" panose="020B0502040204020203" pitchFamily="34" charset="0"/>
              </a:rPr>
              <a:t>à</a:t>
            </a:r>
            <a:r>
              <a:rPr lang="en-GB" altLang="x-none" dirty="0">
                <a:latin typeface="Times New Roman" panose="02020603050405020304" pitchFamily="18" charset="0"/>
                <a:cs typeface="Segoe UI" panose="020B0502040204020203" pitchFamily="34" charset="0"/>
              </a:rPr>
              <a:t>o giúp quá trình hô hấp tế b</a:t>
            </a:r>
            <a:r>
              <a:rPr lang="en-GB" altLang="x-none" dirty="0">
                <a:latin typeface="Times New Roman" panose="02020603050405020304" pitchFamily="18" charset="0"/>
                <a:ea typeface="Segoe UI" panose="020B0502040204020203" pitchFamily="34" charset="0"/>
              </a:rPr>
              <a:t>à</a:t>
            </a:r>
            <a:r>
              <a:rPr lang="en-GB" altLang="x-none" dirty="0">
                <a:latin typeface="Times New Roman" panose="02020603050405020304" pitchFamily="18" charset="0"/>
                <a:cs typeface="Segoe UI" panose="020B0502040204020203" pitchFamily="34" charset="0"/>
              </a:rPr>
              <a:t>o ở người diễn ra bình thường?</a:t>
            </a:r>
            <a:endParaRPr lang="en-GB" altLang="x-none" sz="1400" dirty="0">
              <a:latin typeface="Segoe UI" panose="020B0502040204020203" pitchFamily="34" charset="0"/>
              <a:ea typeface="Segoe UI" panose="020B0502040204020203" pitchFamily="34" charset="0"/>
            </a:endParaRPr>
          </a:p>
        </p:txBody>
      </p:sp>
      <p:sp>
        <p:nvSpPr>
          <p:cNvPr id="7" name="Rectangle 6"/>
          <p:cNvSpPr/>
          <p:nvPr/>
        </p:nvSpPr>
        <p:spPr>
          <a:xfrm>
            <a:off x="665163" y="2438400"/>
            <a:ext cx="8305800" cy="2565400"/>
          </a:xfrm>
          <a:prstGeom prst="rect">
            <a:avLst/>
          </a:prstGeom>
          <a:solidFill>
            <a:srgbClr val="FFFF00"/>
          </a:solidFill>
          <a:ln w="9525">
            <a:noFill/>
          </a:ln>
        </p:spPr>
        <p:txBody>
          <a:bodyPr>
            <a:spAutoFit/>
          </a:bodyPr>
          <a:p>
            <a:pPr indent="254000" algn="just" defTabSz="914400">
              <a:lnSpc>
                <a:spcPct val="127000"/>
              </a:lnSpc>
              <a:spcAft>
                <a:spcPts val="500"/>
              </a:spcAft>
              <a:tabLst>
                <a:tab pos="503555" algn="l"/>
              </a:tabLst>
            </a:pPr>
            <a:r>
              <a:rPr lang="en-GB" altLang="x-none" dirty="0">
                <a:latin typeface="Times New Roman" panose="02020603050405020304" pitchFamily="18" charset="0"/>
                <a:cs typeface="Segoe UI" panose="020B0502040204020203" pitchFamily="34" charset="0"/>
              </a:rPr>
              <a:t>- Có chế độ lao động hoặc chơi thể thao vừa sức, tránh thiếu hụt oxygen.</a:t>
            </a:r>
            <a:endParaRPr lang="en-GB" altLang="x-none" sz="1400" dirty="0">
              <a:latin typeface="Segoe UI" panose="020B0502040204020203" pitchFamily="34" charset="0"/>
              <a:cs typeface="Segoe UI" panose="020B0502040204020203" pitchFamily="34" charset="0"/>
            </a:endParaRPr>
          </a:p>
          <a:p>
            <a:pPr indent="254000" algn="just" defTabSz="914400">
              <a:lnSpc>
                <a:spcPct val="127000"/>
              </a:lnSpc>
              <a:spcAft>
                <a:spcPts val="500"/>
              </a:spcAft>
              <a:tabLst>
                <a:tab pos="503555" algn="l"/>
              </a:tabLst>
            </a:pPr>
            <a:r>
              <a:rPr lang="en-GB" altLang="x-none" dirty="0">
                <a:latin typeface="Times New Roman" panose="02020603050405020304" pitchFamily="18" charset="0"/>
                <a:cs typeface="Segoe UI" panose="020B0502040204020203" pitchFamily="34" charset="0"/>
              </a:rPr>
              <a:t>- Có chế độ dinh dưỡng hợp lí, trồng nhiều cây xanh.</a:t>
            </a:r>
            <a:endParaRPr lang="en-GB" altLang="x-none" sz="1400" dirty="0">
              <a:latin typeface="Segoe UI" panose="020B0502040204020203" pitchFamily="34" charset="0"/>
              <a:cs typeface="Segoe UI" panose="020B0502040204020203" pitchFamily="34" charset="0"/>
            </a:endParaRPr>
          </a:p>
          <a:p>
            <a:pPr indent="254000" algn="just" defTabSz="914400">
              <a:lnSpc>
                <a:spcPct val="127000"/>
              </a:lnSpc>
              <a:spcAft>
                <a:spcPts val="500"/>
              </a:spcAft>
              <a:tabLst>
                <a:tab pos="503555" algn="l"/>
              </a:tabLst>
            </a:pPr>
            <a:r>
              <a:rPr lang="en-GB" altLang="x-none" dirty="0">
                <a:latin typeface="Times New Roman" panose="02020603050405020304" pitchFamily="18" charset="0"/>
                <a:cs typeface="Segoe UI" panose="020B0502040204020203" pitchFamily="34" charset="0"/>
              </a:rPr>
              <a:t>- Không sử dụng hoặc tiếp xúc với các chất có tác dụng ức chế quá trình hô hấp,</a:t>
            </a:r>
            <a:r>
              <a:rPr lang="en-GB" altLang="x-none" dirty="0">
                <a:latin typeface="Times New Roman" panose="02020603050405020304" pitchFamily="18" charset="0"/>
                <a:ea typeface="Segoe UI" panose="020B0502040204020203" pitchFamily="34" charset="0"/>
              </a:rPr>
              <a:t>…</a:t>
            </a:r>
            <a:endParaRPr lang="en-GB" altLang="x-none" sz="1400" dirty="0">
              <a:latin typeface="Segoe UI" panose="020B0502040204020203" pitchFamily="34" charset="0"/>
              <a:ea typeface="Segoe UI" panose="020B0502040204020203" pitchFamily="34" charset="0"/>
            </a:endParaRPr>
          </a:p>
        </p:txBody>
      </p:sp>
      <p:sp>
        <p:nvSpPr>
          <p:cNvPr id="8" name="Right Arrow 7"/>
          <p:cNvSpPr/>
          <p:nvPr/>
        </p:nvSpPr>
        <p:spPr>
          <a:xfrm>
            <a:off x="103188" y="3154363"/>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 name="Rectangle 5"/>
          <p:cNvSpPr/>
          <p:nvPr/>
        </p:nvSpPr>
        <p:spPr>
          <a:xfrm>
            <a:off x="419100" y="1066800"/>
            <a:ext cx="8305800" cy="1030288"/>
          </a:xfrm>
          <a:prstGeom prst="rect">
            <a:avLst/>
          </a:prstGeom>
          <a:noFill/>
          <a:ln w="9525">
            <a:noFill/>
          </a:ln>
        </p:spPr>
        <p:txBody>
          <a:bodyPr>
            <a:spAutoFit/>
          </a:bodyPr>
          <a:p>
            <a:pPr indent="254000" algn="just" defTabSz="914400">
              <a:lnSpc>
                <a:spcPct val="127000"/>
              </a:lnSpc>
              <a:spcAft>
                <a:spcPts val="500"/>
              </a:spcAft>
              <a:tabLst>
                <a:tab pos="503555" algn="l"/>
              </a:tabLst>
            </a:pPr>
            <a:r>
              <a:rPr lang="en-GB" altLang="x-none" dirty="0">
                <a:latin typeface="Times New Roman" panose="02020603050405020304" pitchFamily="18" charset="0"/>
                <a:cs typeface="Segoe UI" panose="020B0502040204020203" pitchFamily="34" charset="0"/>
              </a:rPr>
              <a:t>16. Chế độ dinh dưỡng hợp lí v</a:t>
            </a:r>
            <a:r>
              <a:rPr lang="en-GB" altLang="x-none" dirty="0">
                <a:latin typeface="Times New Roman" panose="02020603050405020304" pitchFamily="18" charset="0"/>
                <a:ea typeface="Segoe UI" panose="020B0502040204020203" pitchFamily="34" charset="0"/>
              </a:rPr>
              <a:t>à</a:t>
            </a:r>
            <a:r>
              <a:rPr lang="en-GB" altLang="x-none" dirty="0">
                <a:latin typeface="Times New Roman" panose="02020603050405020304" pitchFamily="18" charset="0"/>
                <a:cs typeface="Segoe UI" panose="020B0502040204020203" pitchFamily="34" charset="0"/>
              </a:rPr>
              <a:t> trồng nhiều cây xanh có ý nghĩa gì đối với hô hấp tế b</a:t>
            </a:r>
            <a:r>
              <a:rPr lang="en-GB" altLang="x-none" dirty="0">
                <a:latin typeface="Times New Roman" panose="02020603050405020304" pitchFamily="18" charset="0"/>
                <a:ea typeface="Segoe UI" panose="020B0502040204020203" pitchFamily="34" charset="0"/>
              </a:rPr>
              <a:t>à</a:t>
            </a:r>
            <a:r>
              <a:rPr lang="en-GB" altLang="x-none" dirty="0">
                <a:latin typeface="Times New Roman" panose="02020603050405020304" pitchFamily="18" charset="0"/>
                <a:cs typeface="Segoe UI" panose="020B0502040204020203" pitchFamily="34" charset="0"/>
              </a:rPr>
              <a:t>o?</a:t>
            </a:r>
            <a:endParaRPr lang="en-GB" altLang="x-none" sz="1400" dirty="0">
              <a:latin typeface="Segoe UI" panose="020B0502040204020203" pitchFamily="34" charset="0"/>
              <a:ea typeface="Segoe UI" panose="020B0502040204020203" pitchFamily="34" charset="0"/>
            </a:endParaRPr>
          </a:p>
        </p:txBody>
      </p:sp>
      <p:sp>
        <p:nvSpPr>
          <p:cNvPr id="8" name="Rectangle 7"/>
          <p:cNvSpPr/>
          <p:nvPr/>
        </p:nvSpPr>
        <p:spPr>
          <a:xfrm>
            <a:off x="609600" y="2563813"/>
            <a:ext cx="8458200" cy="1200150"/>
          </a:xfrm>
          <a:prstGeom prst="rect">
            <a:avLst/>
          </a:prstGeom>
          <a:solidFill>
            <a:srgbClr val="FFFF00"/>
          </a:solidFill>
          <a:ln w="9525">
            <a:noFill/>
          </a:ln>
        </p:spPr>
        <p:txBody>
          <a:bodyPr>
            <a:spAutoFit/>
          </a:bodyPr>
          <a:p>
            <a:pPr algn="just"/>
            <a:r>
              <a:rPr lang="en-GB" altLang="x-none" dirty="0">
                <a:latin typeface="Times New Roman" panose="02020603050405020304" pitchFamily="18" charset="0"/>
                <a:cs typeface="Calibri" panose="020F0502020204030204" pitchFamily="34" charset="0"/>
              </a:rPr>
              <a:t>Chế độ dinh dưỡng hợp lí nhằm đảm bảo nguồn nguyên liệu chất hữu cơ, còn việc trồng nhiều cây xanh sẽ đảm bảo được nguồn oxygen để cung cấp cho quá trình hô hấp tế b</a:t>
            </a:r>
            <a:r>
              <a:rPr lang="en-GB" altLang="x-none" dirty="0">
                <a:latin typeface="Times New Roman" panose="02020603050405020304" pitchFamily="18" charset="0"/>
                <a:ea typeface="Calibri" panose="020F0502020204030204" pitchFamily="34" charset="0"/>
              </a:rPr>
              <a:t>à</a:t>
            </a:r>
            <a:r>
              <a:rPr lang="en-GB" altLang="x-none" dirty="0">
                <a:latin typeface="Times New Roman" panose="02020603050405020304" pitchFamily="18" charset="0"/>
                <a:cs typeface="Calibri" panose="020F0502020204030204" pitchFamily="34" charset="0"/>
              </a:rPr>
              <a:t>o</a:t>
            </a:r>
            <a:endParaRPr lang="en-GB" altLang="x-none" dirty="0">
              <a:latin typeface="Times New Roman" panose="02020603050405020304" pitchFamily="18" charset="0"/>
            </a:endParaRPr>
          </a:p>
        </p:txBody>
      </p:sp>
      <p:sp>
        <p:nvSpPr>
          <p:cNvPr id="9" name="Right Arrow 8"/>
          <p:cNvSpPr/>
          <p:nvPr/>
        </p:nvSpPr>
        <p:spPr>
          <a:xfrm>
            <a:off x="152400" y="2800350"/>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 name="Rectangle 5"/>
          <p:cNvSpPr/>
          <p:nvPr/>
        </p:nvSpPr>
        <p:spPr>
          <a:xfrm>
            <a:off x="838200" y="685800"/>
            <a:ext cx="8001000" cy="1500188"/>
          </a:xfrm>
          <a:prstGeom prst="rect">
            <a:avLst/>
          </a:prstGeom>
          <a:noFill/>
          <a:ln w="9525">
            <a:noFill/>
          </a:ln>
        </p:spPr>
        <p:txBody>
          <a:bodyPr>
            <a:spAutoFit/>
          </a:bodyPr>
          <a:p>
            <a:pPr indent="254000" algn="just" defTabSz="914400">
              <a:lnSpc>
                <a:spcPct val="127000"/>
              </a:lnSpc>
              <a:spcAft>
                <a:spcPts val="500"/>
              </a:spcAft>
              <a:tabLst>
                <a:tab pos="503555" algn="l"/>
              </a:tabLst>
            </a:pPr>
            <a:r>
              <a:rPr lang="en-GB" altLang="x-none" dirty="0">
                <a:latin typeface="Times New Roman" panose="02020603050405020304" pitchFamily="18" charset="0"/>
                <a:cs typeface="Segoe UI" panose="020B0502040204020203" pitchFamily="34" charset="0"/>
              </a:rPr>
              <a:t>Hãy tìm hiểu v</a:t>
            </a:r>
            <a:r>
              <a:rPr lang="en-GB" altLang="x-none" dirty="0">
                <a:latin typeface="Times New Roman" panose="02020603050405020304" pitchFamily="18" charset="0"/>
                <a:ea typeface="Segoe UI" panose="020B0502040204020203" pitchFamily="34" charset="0"/>
              </a:rPr>
              <a:t>à</a:t>
            </a:r>
            <a:r>
              <a:rPr lang="en-GB" altLang="x-none" dirty="0">
                <a:latin typeface="Times New Roman" panose="02020603050405020304" pitchFamily="18" charset="0"/>
                <a:cs typeface="Segoe UI" panose="020B0502040204020203" pitchFamily="34" charset="0"/>
              </a:rPr>
              <a:t> cho biết tác dụng của một số chất gây ức chế quá trình hô hấp tế b</a:t>
            </a:r>
            <a:r>
              <a:rPr lang="en-GB" altLang="x-none" dirty="0">
                <a:latin typeface="Times New Roman" panose="02020603050405020304" pitchFamily="18" charset="0"/>
                <a:ea typeface="Segoe UI" panose="020B0502040204020203" pitchFamily="34" charset="0"/>
              </a:rPr>
              <a:t>à</a:t>
            </a:r>
            <a:r>
              <a:rPr lang="en-GB" altLang="x-none" dirty="0">
                <a:latin typeface="Times New Roman" panose="02020603050405020304" pitchFamily="18" charset="0"/>
                <a:cs typeface="Segoe UI" panose="020B0502040204020203" pitchFamily="34" charset="0"/>
              </a:rPr>
              <a:t>o ở người. Từ đó, đề xuất các biện pháp để cải thiện sức khỏe hô hấp ở người.</a:t>
            </a:r>
            <a:endParaRPr lang="en-GB" altLang="x-none" sz="1400" dirty="0">
              <a:latin typeface="Segoe UI" panose="020B0502040204020203" pitchFamily="34" charset="0"/>
              <a:ea typeface="Segoe UI" panose="020B0502040204020203" pitchFamily="34" charset="0"/>
            </a:endParaRPr>
          </a:p>
        </p:txBody>
      </p:sp>
      <p:graphicFrame>
        <p:nvGraphicFramePr>
          <p:cNvPr id="7" name="Table 6"/>
          <p:cNvGraphicFramePr>
            <a:graphicFrameLocks noGrp="1"/>
          </p:cNvGraphicFramePr>
          <p:nvPr/>
        </p:nvGraphicFramePr>
        <p:xfrm>
          <a:off x="457200" y="2514600"/>
          <a:ext cx="7951788" cy="3543300"/>
        </p:xfrm>
        <a:graphic>
          <a:graphicData uri="http://schemas.openxmlformats.org/drawingml/2006/table">
            <a:tbl>
              <a:tblPr firstRow="1" firstCol="1" bandRow="1"/>
              <a:tblGrid>
                <a:gridCol w="3976256"/>
                <a:gridCol w="3976256"/>
              </a:tblGrid>
              <a:tr h="571500">
                <a:tc>
                  <a:txBody>
                    <a:bodyPr/>
                    <a:lstStyle/>
                    <a:p>
                      <a:pPr indent="254000" algn="just">
                        <a:lnSpc>
                          <a:spcPct val="100000"/>
                        </a:lnSpc>
                        <a:spcAft>
                          <a:spcPts val="0"/>
                        </a:spcAft>
                        <a:tabLst>
                          <a:tab pos="504190" algn="l"/>
                        </a:tabLst>
                      </a:pP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Chất</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ức</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chế</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hô</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hấp</a:t>
                      </a:r>
                      <a:endParaRPr lang="en-GB" sz="2400" dirty="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2400">
                          <a:effectLst/>
                          <a:latin typeface="Times New Roman" panose="02020603050405020304" pitchFamily="18" charset="0"/>
                          <a:ea typeface="Segoe UI" panose="020B0502040204020203" pitchFamily="34" charset="0"/>
                          <a:cs typeface="Times New Roman" panose="02020603050405020304" pitchFamily="18" charset="0"/>
                        </a:rPr>
                        <a:t>Tác dụng</a:t>
                      </a:r>
                      <a:endParaRPr lang="en-GB" sz="2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0">
                <a:tc>
                  <a:txBody>
                    <a:bodyPr/>
                    <a:lstStyle/>
                    <a:p>
                      <a:pPr indent="254000" algn="just">
                        <a:lnSpc>
                          <a:spcPct val="100000"/>
                        </a:lnSpc>
                        <a:spcAft>
                          <a:spcPts val="0"/>
                        </a:spcAft>
                        <a:tabLst>
                          <a:tab pos="504190" algn="l"/>
                        </a:tabLst>
                      </a:pPr>
                      <a:r>
                        <a:rPr lang="en-GB" sz="2400">
                          <a:effectLst/>
                          <a:latin typeface="Times New Roman" panose="02020603050405020304" pitchFamily="18" charset="0"/>
                          <a:ea typeface="Segoe UI" panose="020B0502040204020203" pitchFamily="34" charset="0"/>
                          <a:cs typeface="Times New Roman" panose="02020603050405020304" pitchFamily="18" charset="0"/>
                        </a:rPr>
                        <a:t>Nitrogen oxides (NO)</a:t>
                      </a:r>
                      <a:endParaRPr lang="en-GB" sz="2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2400">
                          <a:effectLst/>
                          <a:latin typeface="Times New Roman" panose="02020603050405020304" pitchFamily="18" charset="0"/>
                          <a:ea typeface="Segoe UI" panose="020B0502040204020203" pitchFamily="34" charset="0"/>
                          <a:cs typeface="Times New Roman" panose="02020603050405020304" pitchFamily="18" charset="0"/>
                        </a:rPr>
                        <a:t>Cản trở quá trình trao đổi khí</a:t>
                      </a:r>
                      <a:endParaRPr lang="en-GB" sz="2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0">
                <a:tc>
                  <a:txBody>
                    <a:bodyPr/>
                    <a:lstStyle/>
                    <a:p>
                      <a:pPr indent="254000" algn="just">
                        <a:lnSpc>
                          <a:spcPct val="100000"/>
                        </a:lnSpc>
                        <a:spcAft>
                          <a:spcPts val="0"/>
                        </a:spcAft>
                        <a:tabLst>
                          <a:tab pos="504190" algn="l"/>
                        </a:tabLst>
                      </a:pPr>
                      <a:r>
                        <a:rPr lang="en-GB" sz="2400">
                          <a:effectLst/>
                          <a:latin typeface="Times New Roman" panose="02020603050405020304" pitchFamily="18" charset="0"/>
                          <a:ea typeface="Segoe UI" panose="020B0502040204020203" pitchFamily="34" charset="0"/>
                          <a:cs typeface="Times New Roman" panose="02020603050405020304" pitchFamily="18" charset="0"/>
                        </a:rPr>
                        <a:t>2,4- dinitrophenol (DNP)</a:t>
                      </a:r>
                      <a:endParaRPr lang="en-GB" sz="2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2400">
                          <a:effectLst/>
                          <a:latin typeface="Times New Roman" panose="02020603050405020304" pitchFamily="18" charset="0"/>
                          <a:ea typeface="Segoe UI" panose="020B0502040204020203" pitchFamily="34" charset="0"/>
                          <a:cs typeface="Times New Roman" panose="02020603050405020304" pitchFamily="18" charset="0"/>
                        </a:rPr>
                        <a:t>Ngăn chặn quá trình tạo ATP ở ti thể</a:t>
                      </a:r>
                      <a:endParaRPr lang="en-GB" sz="2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260">
                <a:tc>
                  <a:txBody>
                    <a:bodyPr/>
                    <a:lstStyle/>
                    <a:p>
                      <a:pPr indent="254000" algn="just">
                        <a:lnSpc>
                          <a:spcPct val="100000"/>
                        </a:lnSpc>
                        <a:spcAft>
                          <a:spcPts val="0"/>
                        </a:spcAft>
                        <a:tabLst>
                          <a:tab pos="504190" algn="l"/>
                        </a:tabLst>
                      </a:pP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Carbon monoxide (CO)</a:t>
                      </a:r>
                      <a:endParaRPr lang="en-GB" sz="2400" dirty="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2400">
                          <a:effectLst/>
                          <a:latin typeface="Times New Roman" panose="02020603050405020304" pitchFamily="18" charset="0"/>
                          <a:ea typeface="Segoe UI" panose="020B0502040204020203" pitchFamily="34" charset="0"/>
                          <a:cs typeface="Times New Roman" panose="02020603050405020304" pitchFamily="18" charset="0"/>
                        </a:rPr>
                        <a:t>Chiếm vị trí liên kết của oxygen trong hồng cầu</a:t>
                      </a:r>
                      <a:endParaRPr lang="en-GB" sz="2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0">
                <a:tc>
                  <a:txBody>
                    <a:bodyPr/>
                    <a:lstStyle/>
                    <a:p>
                      <a:pPr indent="254000" algn="just">
                        <a:lnSpc>
                          <a:spcPct val="100000"/>
                        </a:lnSpc>
                        <a:spcAft>
                          <a:spcPts val="0"/>
                        </a:spcAft>
                        <a:tabLst>
                          <a:tab pos="504190" algn="l"/>
                        </a:tabLst>
                      </a:pPr>
                      <a:r>
                        <a:rPr lang="en-GB" sz="2400">
                          <a:effectLst/>
                          <a:latin typeface="Times New Roman" panose="02020603050405020304" pitchFamily="18" charset="0"/>
                          <a:ea typeface="Segoe UI" panose="020B0502040204020203" pitchFamily="34" charset="0"/>
                          <a:cs typeface="Times New Roman" panose="02020603050405020304" pitchFamily="18" charset="0"/>
                        </a:rPr>
                        <a:t>Cyanide </a:t>
                      </a:r>
                      <a:endParaRPr lang="en-GB" sz="24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00000"/>
                        </a:lnSpc>
                        <a:spcAft>
                          <a:spcPts val="0"/>
                        </a:spcAft>
                        <a:tabLst>
                          <a:tab pos="504190" algn="l"/>
                        </a:tabLst>
                      </a:pP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Ngăn</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cản</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quá</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trình</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hô</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hấp</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ở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ti</a:t>
                      </a:r>
                      <a:r>
                        <a:rPr lang="en-GB" sz="2400" dirty="0">
                          <a:effectLst/>
                          <a:latin typeface="Times New Roman" panose="02020603050405020304" pitchFamily="18" charset="0"/>
                          <a:ea typeface="Segoe UI" panose="020B0502040204020203" pitchFamily="34" charset="0"/>
                          <a:cs typeface="Times New Roman" panose="02020603050405020304" pitchFamily="18" charset="0"/>
                        </a:rPr>
                        <a:t> </a:t>
                      </a:r>
                      <a:r>
                        <a:rPr lang="en-GB" sz="2400" dirty="0" err="1">
                          <a:effectLst/>
                          <a:latin typeface="Times New Roman" panose="02020603050405020304" pitchFamily="18" charset="0"/>
                          <a:ea typeface="Segoe UI" panose="020B0502040204020203" pitchFamily="34" charset="0"/>
                          <a:cs typeface="Times New Roman" panose="02020603050405020304" pitchFamily="18" charset="0"/>
                        </a:rPr>
                        <a:t>thể</a:t>
                      </a:r>
                      <a:endParaRPr lang="en-GB" sz="2400" dirty="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 name="TextBox 4"/>
          <p:cNvSpPr txBox="1"/>
          <p:nvPr/>
        </p:nvSpPr>
        <p:spPr>
          <a:xfrm>
            <a:off x="914400" y="1295400"/>
            <a:ext cx="3505200" cy="584200"/>
          </a:xfrm>
          <a:prstGeom prst="rect">
            <a:avLst/>
          </a:prstGeom>
          <a:noFill/>
        </p:spPr>
        <p:txBody>
          <a:bodyPr>
            <a:spAutoFit/>
          </a:bodyPr>
          <a:lstStyle/>
          <a:p>
            <a:pPr marR="0" defTabSz="914400">
              <a:buClrTx/>
              <a:buSzTx/>
              <a:buFontTx/>
              <a:buNone/>
              <a:defRPr/>
            </a:pPr>
            <a:r>
              <a:rPr kumimoji="0" lang="en-GB" sz="3200" kern="1200" cap="none" spc="0" normalizeH="0" baseline="0" noProof="0" dirty="0">
                <a:solidFill>
                  <a:srgbClr val="FF0000"/>
                </a:solidFill>
                <a:latin typeface="+mj-lt"/>
                <a:ea typeface="+mn-ea"/>
                <a:cs typeface="+mn-cs"/>
              </a:rPr>
              <a:t>1. </a:t>
            </a:r>
            <a:r>
              <a:rPr kumimoji="0" lang="en-GB" sz="3200" kern="1200" cap="none" spc="0" normalizeH="0" baseline="0" noProof="0" dirty="0" err="1">
                <a:solidFill>
                  <a:srgbClr val="FF0000"/>
                </a:solidFill>
                <a:latin typeface="+mj-lt"/>
                <a:ea typeface="+mn-ea"/>
                <a:cs typeface="+mn-cs"/>
              </a:rPr>
              <a:t>Hô</a:t>
            </a:r>
            <a:r>
              <a:rPr kumimoji="0" lang="en-GB" sz="3200" kern="1200" cap="none" spc="0" normalizeH="0" baseline="0" noProof="0" dirty="0">
                <a:solidFill>
                  <a:srgbClr val="FF0000"/>
                </a:solidFill>
                <a:latin typeface="+mj-lt"/>
                <a:ea typeface="+mn-ea"/>
                <a:cs typeface="+mn-cs"/>
              </a:rPr>
              <a:t> </a:t>
            </a:r>
            <a:r>
              <a:rPr kumimoji="0" lang="en-GB" sz="3200" kern="1200" cap="none" spc="0" normalizeH="0" baseline="0" noProof="0" dirty="0" err="1">
                <a:solidFill>
                  <a:srgbClr val="FF0000"/>
                </a:solidFill>
                <a:latin typeface="+mj-lt"/>
                <a:ea typeface="+mn-ea"/>
                <a:cs typeface="+mn-cs"/>
              </a:rPr>
              <a:t>hấp</a:t>
            </a:r>
            <a:r>
              <a:rPr kumimoji="0" lang="en-GB" sz="3200" kern="1200" cap="none" spc="0" normalizeH="0" baseline="0" noProof="0" dirty="0">
                <a:solidFill>
                  <a:srgbClr val="FF0000"/>
                </a:solidFill>
                <a:latin typeface="+mj-lt"/>
                <a:ea typeface="+mn-ea"/>
                <a:cs typeface="+mn-cs"/>
              </a:rPr>
              <a:t> </a:t>
            </a:r>
            <a:r>
              <a:rPr kumimoji="0" lang="en-GB" sz="3200" kern="1200" cap="none" spc="0" normalizeH="0" baseline="0" noProof="0" dirty="0" err="1">
                <a:solidFill>
                  <a:srgbClr val="FF0000"/>
                </a:solidFill>
                <a:latin typeface="+mj-lt"/>
                <a:ea typeface="+mn-ea"/>
                <a:cs typeface="+mn-cs"/>
              </a:rPr>
              <a:t>tế</a:t>
            </a:r>
            <a:r>
              <a:rPr kumimoji="0" lang="en-GB" sz="3200" kern="1200" cap="none" spc="0" normalizeH="0" baseline="0" noProof="0" dirty="0">
                <a:solidFill>
                  <a:srgbClr val="FF0000"/>
                </a:solidFill>
                <a:latin typeface="+mj-lt"/>
                <a:ea typeface="+mn-ea"/>
                <a:cs typeface="+mn-cs"/>
              </a:rPr>
              <a:t> </a:t>
            </a:r>
            <a:r>
              <a:rPr kumimoji="0" lang="en-GB" sz="3200" kern="1200" cap="none" spc="0" normalizeH="0" baseline="0" noProof="0" dirty="0" err="1">
                <a:solidFill>
                  <a:srgbClr val="FF0000"/>
                </a:solidFill>
                <a:latin typeface="+mj-lt"/>
                <a:ea typeface="+mn-ea"/>
                <a:cs typeface="+mn-cs"/>
              </a:rPr>
              <a:t>bào</a:t>
            </a:r>
            <a:endParaRPr kumimoji="0" lang="en-GB" sz="3200" kern="1200" cap="none" spc="0" normalizeH="0" baseline="0" noProof="0" dirty="0">
              <a:solidFill>
                <a:srgbClr val="FF0000"/>
              </a:solidFill>
              <a:latin typeface="+mj-lt"/>
              <a:ea typeface="+mn-ea"/>
              <a:cs typeface="+mn-cs"/>
            </a:endParaRPr>
          </a:p>
        </p:txBody>
      </p:sp>
      <p:pic>
        <p:nvPicPr>
          <p:cNvPr id="7172" name="Picture 5"/>
          <p:cNvPicPr>
            <a:picLocks noChangeAspect="1"/>
          </p:cNvPicPr>
          <p:nvPr/>
        </p:nvPicPr>
        <p:blipFill>
          <a:blip r:embed="rId2"/>
          <a:stretch>
            <a:fillRect/>
          </a:stretch>
        </p:blipFill>
        <p:spPr>
          <a:xfrm>
            <a:off x="1524000" y="2133600"/>
            <a:ext cx="6151563" cy="36464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arn(inVertical)">
                                      <p:cBhvr>
                                        <p:cTn id="1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 name="TextBox 4"/>
          <p:cNvSpPr txBox="1"/>
          <p:nvPr/>
        </p:nvSpPr>
        <p:spPr>
          <a:xfrm>
            <a:off x="685800" y="1143000"/>
            <a:ext cx="8001000" cy="461963"/>
          </a:xfrm>
          <a:prstGeom prst="rect">
            <a:avLst/>
          </a:prstGeom>
          <a:noFill/>
        </p:spPr>
        <p:txBody>
          <a:bodyPr>
            <a:spAutoFit/>
          </a:bodyPr>
          <a:lstStyle/>
          <a:p>
            <a:pPr marR="0" defTabSz="914400">
              <a:buClrTx/>
              <a:buSzTx/>
              <a:buFontTx/>
              <a:buNone/>
              <a:defRPr/>
            </a:pPr>
            <a:r>
              <a:rPr kumimoji="0" lang="en-GB" kern="1200" cap="none" spc="0" normalizeH="0" baseline="0" noProof="0" dirty="0">
                <a:solidFill>
                  <a:srgbClr val="FF0000"/>
                </a:solidFill>
                <a:latin typeface="+mj-lt"/>
                <a:ea typeface="+mn-ea"/>
                <a:cs typeface="+mn-cs"/>
              </a:rPr>
              <a:t>4. </a:t>
            </a:r>
            <a:r>
              <a:rPr kumimoji="0" lang="en-GB" kern="1200" cap="none" spc="0" normalizeH="0" baseline="0" noProof="0" dirty="0" err="1">
                <a:solidFill>
                  <a:srgbClr val="FF0000"/>
                </a:solidFill>
                <a:latin typeface="+mj-lt"/>
                <a:ea typeface="+mn-ea"/>
                <a:cs typeface="+mn-cs"/>
              </a:rPr>
              <a:t>Vận</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dụng</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hiểu</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biết</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về</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hô</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hấp</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tế</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bào</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trong</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thực</a:t>
            </a:r>
            <a:r>
              <a:rPr kumimoji="0" lang="en-GB" kern="1200" cap="none" spc="0" normalizeH="0" baseline="0" noProof="0" dirty="0">
                <a:solidFill>
                  <a:srgbClr val="FF0000"/>
                </a:solidFill>
                <a:latin typeface="+mj-lt"/>
                <a:ea typeface="+mn-ea"/>
                <a:cs typeface="+mn-cs"/>
              </a:rPr>
              <a:t> </a:t>
            </a:r>
            <a:r>
              <a:rPr kumimoji="0" lang="en-GB" kern="1200" cap="none" spc="0" normalizeH="0" baseline="0" noProof="0" dirty="0" err="1">
                <a:solidFill>
                  <a:srgbClr val="FF0000"/>
                </a:solidFill>
                <a:latin typeface="+mj-lt"/>
                <a:ea typeface="+mn-ea"/>
                <a:cs typeface="+mn-cs"/>
              </a:rPr>
              <a:t>tiễn</a:t>
            </a:r>
            <a:endParaRPr kumimoji="0" lang="en-GB" kern="1200" cap="none" spc="0" normalizeH="0" baseline="0" noProof="0" dirty="0">
              <a:solidFill>
                <a:srgbClr val="FF0000"/>
              </a:solidFill>
              <a:latin typeface="+mj-lt"/>
              <a:ea typeface="+mn-ea"/>
              <a:cs typeface="+mn-cs"/>
            </a:endParaRPr>
          </a:p>
        </p:txBody>
      </p:sp>
      <p:pic>
        <p:nvPicPr>
          <p:cNvPr id="34820" name="Picture 6"/>
          <p:cNvPicPr>
            <a:picLocks noChangeAspect="1"/>
          </p:cNvPicPr>
          <p:nvPr/>
        </p:nvPicPr>
        <p:blipFill>
          <a:blip r:embed="rId2"/>
          <a:srcRect l="28751" t="21249" r="21249" b="30000"/>
          <a:stretch>
            <a:fillRect/>
          </a:stretch>
        </p:blipFill>
        <p:spPr>
          <a:xfrm>
            <a:off x="554038" y="1730375"/>
            <a:ext cx="609600" cy="595313"/>
          </a:xfrm>
          <a:prstGeom prst="rect">
            <a:avLst/>
          </a:prstGeom>
          <a:noFill/>
          <a:ln w="9525">
            <a:noFill/>
          </a:ln>
        </p:spPr>
      </p:pic>
      <p:sp>
        <p:nvSpPr>
          <p:cNvPr id="7" name="TextBox 6"/>
          <p:cNvSpPr txBox="1"/>
          <p:nvPr/>
        </p:nvSpPr>
        <p:spPr>
          <a:xfrm>
            <a:off x="554038" y="2451100"/>
            <a:ext cx="8229600" cy="831850"/>
          </a:xfrm>
          <a:prstGeom prst="rect">
            <a:avLst/>
          </a:prstGeom>
          <a:noFill/>
          <a:ln w="9525">
            <a:noFill/>
          </a:ln>
        </p:spPr>
        <p:txBody>
          <a:bodyPr>
            <a:spAutoFit/>
          </a:bodyPr>
          <a:p>
            <a:r>
              <a:rPr lang="en-GB" altLang="x-none" dirty="0">
                <a:latin typeface="Times New Roman" panose="02020603050405020304" pitchFamily="18" charset="0"/>
              </a:rPr>
              <a:t>- Các biện pháp đảm bảo điều kiện thuận lợi cho quá trình hô hấp tế bào cũng góp phần bảo vệ sức khỏe con người.</a:t>
            </a:r>
            <a:endParaRPr lang="en-GB" altLang="x-none"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a:xfrm>
            <a:off x="990600" y="304800"/>
            <a:ext cx="6934200" cy="1143000"/>
          </a:xfrm>
          <a:solidFill>
            <a:srgbClr val="FEFC96">
              <a:alpha val="100000"/>
            </a:srgbClr>
          </a:solidFill>
          <a:ln w="28575">
            <a:solidFill>
              <a:srgbClr val="000099">
                <a:alpha val="100000"/>
              </a:srgbClr>
            </a:solidFill>
            <a:miter lim="800000"/>
          </a:ln>
        </p:spPr>
        <p:txBody>
          <a:bodyPr vert="horz" wrap="square" lIns="91440" tIns="45720" rIns="91440" bIns="45720" anchor="ctr" anchorCtr="0"/>
          <a:p>
            <a:pPr eaLnBrk="1" hangingPunct="1"/>
            <a:r>
              <a:rPr lang="en-US" altLang="en-US" b="1" i="1" u="sng" dirty="0">
                <a:solidFill>
                  <a:srgbClr val="990000"/>
                </a:solidFill>
                <a:latin typeface="Times New Roman" panose="02020603050405020304" pitchFamily="18" charset="0"/>
              </a:rPr>
              <a:t>Để có hệ hô hấp khỏe ta phải làm gì? </a:t>
            </a:r>
            <a:endParaRPr lang="en-US" altLang="en-US" b="1" i="1" u="sng" dirty="0">
              <a:solidFill>
                <a:srgbClr val="990000"/>
              </a:solidFill>
              <a:latin typeface="Times New Roman" panose="02020603050405020304" pitchFamily="18" charset="0"/>
            </a:endParaRPr>
          </a:p>
        </p:txBody>
      </p:sp>
      <p:sp>
        <p:nvSpPr>
          <p:cNvPr id="159747" name="Rectangle 3"/>
          <p:cNvSpPr>
            <a:spLocks noGrp="1"/>
          </p:cNvSpPr>
          <p:nvPr>
            <p:ph idx="1"/>
          </p:nvPr>
        </p:nvSpPr>
        <p:spPr>
          <a:xfrm>
            <a:off x="152400" y="1981200"/>
            <a:ext cx="8839200" cy="4419600"/>
          </a:xfrm>
          <a:solidFill>
            <a:schemeClr val="accent1">
              <a:alpha val="100000"/>
            </a:schemeClr>
          </a:solidFill>
          <a:ln/>
        </p:spPr>
        <p:txBody>
          <a:bodyPr vert="horz" wrap="square" lIns="91440" tIns="45720" rIns="91440" bIns="45720" anchor="t" anchorCtr="0"/>
          <a:p>
            <a:pPr eaLnBrk="1" hangingPunct="1">
              <a:buNone/>
            </a:pPr>
            <a:r>
              <a:rPr lang="en-US" altLang="en-US" dirty="0">
                <a:solidFill>
                  <a:srgbClr val="990000"/>
                </a:solidFill>
              </a:rPr>
              <a:t>* Trồng nhiều cây xanh.</a:t>
            </a:r>
            <a:endParaRPr lang="en-US" altLang="en-US" dirty="0">
              <a:solidFill>
                <a:srgbClr val="990000"/>
              </a:solidFill>
            </a:endParaRPr>
          </a:p>
          <a:p>
            <a:pPr eaLnBrk="1" hangingPunct="1">
              <a:buNone/>
            </a:pPr>
            <a:r>
              <a:rPr lang="en-US" altLang="en-US" dirty="0">
                <a:solidFill>
                  <a:srgbClr val="990000"/>
                </a:solidFill>
              </a:rPr>
              <a:t>* Thường xuyên dọn vệ sinh,không khạc nhổ             bừa bãi.</a:t>
            </a:r>
            <a:endParaRPr lang="en-US" altLang="en-US" dirty="0">
              <a:solidFill>
                <a:srgbClr val="990000"/>
              </a:solidFill>
            </a:endParaRPr>
          </a:p>
          <a:p>
            <a:pPr eaLnBrk="1" hangingPunct="1">
              <a:buNone/>
            </a:pPr>
            <a:r>
              <a:rPr lang="en-US" altLang="en-US" dirty="0">
                <a:solidFill>
                  <a:srgbClr val="990000"/>
                </a:solidFill>
              </a:rPr>
              <a:t>* Không hút thuốc lá.</a:t>
            </a:r>
            <a:endParaRPr lang="en-US" altLang="en-US" dirty="0">
              <a:solidFill>
                <a:srgbClr val="990000"/>
              </a:solidFill>
            </a:endParaRPr>
          </a:p>
          <a:p>
            <a:pPr eaLnBrk="1" hangingPunct="1">
              <a:buNone/>
            </a:pPr>
            <a:r>
              <a:rPr lang="en-US" altLang="en-US" dirty="0">
                <a:solidFill>
                  <a:srgbClr val="990000"/>
                </a:solidFill>
              </a:rPr>
              <a:t>* </a:t>
            </a:r>
            <a:r>
              <a:rPr lang="en-US" altLang="en-US" dirty="0">
                <a:solidFill>
                  <a:srgbClr val="990000"/>
                </a:solidFill>
                <a:cs typeface="Times New Roman" panose="02020603050405020304" pitchFamily="18" charset="0"/>
              </a:rPr>
              <a:t>Đeo khẩu trang khi </a:t>
            </a:r>
            <a:r>
              <a:rPr lang="en-US" altLang="en-US" dirty="0">
                <a:solidFill>
                  <a:srgbClr val="990000"/>
                </a:solidFill>
              </a:rPr>
              <a:t>làm vệ sinh,ở nơi nhiều bụi....</a:t>
            </a:r>
            <a:endParaRPr lang="en-US" altLang="en-US" dirty="0">
              <a:solidFill>
                <a:srgbClr val="990000"/>
              </a:solidFill>
            </a:endParaRPr>
          </a:p>
          <a:p>
            <a:pPr eaLnBrk="1" hangingPunct="1"/>
            <a:r>
              <a:rPr lang="en-US" altLang="en-US" dirty="0">
                <a:solidFill>
                  <a:srgbClr val="990000"/>
                </a:solidFill>
                <a:cs typeface="Times New Roman" panose="02020603050405020304" pitchFamily="18" charset="0"/>
              </a:rPr>
              <a:t>Hạn</a:t>
            </a:r>
            <a:r>
              <a:rPr lang="en-US" altLang="en-US" dirty="0">
                <a:solidFill>
                  <a:srgbClr val="990000"/>
                </a:solidFill>
              </a:rPr>
              <a:t> chế sử dụng thiết bị thải ra khí độc.</a:t>
            </a:r>
            <a:endParaRPr lang="en-US" altLang="en-US" dirty="0">
              <a:solidFill>
                <a:srgbClr val="990000"/>
              </a:solidFill>
            </a:endParaRPr>
          </a:p>
          <a:p>
            <a:pPr eaLnBrk="1" hangingPunct="1"/>
            <a:r>
              <a:rPr lang="en-US" altLang="en-US" dirty="0">
                <a:solidFill>
                  <a:srgbClr val="990000"/>
                </a:solidFill>
              </a:rPr>
              <a:t>Tập thể dục thể thao</a:t>
            </a:r>
            <a:endParaRPr lang="en-US" altLang="en-US" dirty="0">
              <a:solidFill>
                <a:srgbClr val="99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9747"/>
                                        </p:tgtEl>
                                        <p:attrNameLst>
                                          <p:attrName>style.visibility</p:attrName>
                                        </p:attrNameLst>
                                      </p:cBhvr>
                                      <p:to>
                                        <p:strVal val="visible"/>
                                      </p:to>
                                    </p:set>
                                    <p:anim calcmode="lin" valueType="num">
                                      <p:cBhvr>
                                        <p:cTn id="7" dur="500" fill="hold"/>
                                        <p:tgtEl>
                                          <p:spTgt spid="1597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9747"/>
                                        </p:tgtEl>
                                        <p:attrNameLst>
                                          <p:attrName>ppt_y</p:attrName>
                                        </p:attrNameLst>
                                      </p:cBhvr>
                                      <p:tavLst>
                                        <p:tav tm="0">
                                          <p:val>
                                            <p:strVal val="#ppt_y"/>
                                          </p:val>
                                        </p:tav>
                                        <p:tav tm="100000">
                                          <p:val>
                                            <p:strVal val="#ppt_y"/>
                                          </p:val>
                                        </p:tav>
                                      </p:tavLst>
                                    </p:anim>
                                    <p:anim calcmode="lin" valueType="num">
                                      <p:cBhvr>
                                        <p:cTn id="9" dur="500" fill="hold"/>
                                        <p:tgtEl>
                                          <p:spTgt spid="1597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97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9747"/>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59747">
                                            <p:txEl>
                                              <p:charRg st="0" end="24"/>
                                            </p:txEl>
                                          </p:spTgt>
                                        </p:tgtEl>
                                        <p:attrNameLst>
                                          <p:attrName>style.visibility</p:attrName>
                                        </p:attrNameLst>
                                      </p:cBhvr>
                                      <p:to>
                                        <p:strVal val="visible"/>
                                      </p:to>
                                    </p:set>
                                    <p:anim calcmode="lin" valueType="num">
                                      <p:cBhvr>
                                        <p:cTn id="14" dur="500" fill="hold"/>
                                        <p:tgtEl>
                                          <p:spTgt spid="159747">
                                            <p:txEl>
                                              <p:charRg st="0" end="2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59747">
                                            <p:txEl>
                                              <p:charRg st="0" end="24"/>
                                            </p:txEl>
                                          </p:spTgt>
                                        </p:tgtEl>
                                        <p:attrNameLst>
                                          <p:attrName>ppt_y</p:attrName>
                                        </p:attrNameLst>
                                      </p:cBhvr>
                                      <p:tavLst>
                                        <p:tav tm="0">
                                          <p:val>
                                            <p:strVal val="#ppt_y"/>
                                          </p:val>
                                        </p:tav>
                                        <p:tav tm="100000">
                                          <p:val>
                                            <p:strVal val="#ppt_y"/>
                                          </p:val>
                                        </p:tav>
                                      </p:tavLst>
                                    </p:anim>
                                    <p:anim calcmode="lin" valueType="num">
                                      <p:cBhvr>
                                        <p:cTn id="16" dur="500" fill="hold"/>
                                        <p:tgtEl>
                                          <p:spTgt spid="159747">
                                            <p:txEl>
                                              <p:charRg st="0" end="2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59747">
                                            <p:txEl>
                                              <p:charRg st="0" end="2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59747">
                                            <p:txEl>
                                              <p:charRg st="0" end="24"/>
                                            </p:txEl>
                                          </p:spTgt>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59747">
                                            <p:txEl>
                                              <p:charRg st="24" end="87"/>
                                            </p:txEl>
                                          </p:spTgt>
                                        </p:tgtEl>
                                        <p:attrNameLst>
                                          <p:attrName>style.visibility</p:attrName>
                                        </p:attrNameLst>
                                      </p:cBhvr>
                                      <p:to>
                                        <p:strVal val="visible"/>
                                      </p:to>
                                    </p:set>
                                    <p:anim calcmode="lin" valueType="num">
                                      <p:cBhvr>
                                        <p:cTn id="21" dur="500" fill="hold"/>
                                        <p:tgtEl>
                                          <p:spTgt spid="159747">
                                            <p:txEl>
                                              <p:charRg st="24" end="87"/>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59747">
                                            <p:txEl>
                                              <p:charRg st="24" end="87"/>
                                            </p:txEl>
                                          </p:spTgt>
                                        </p:tgtEl>
                                        <p:attrNameLst>
                                          <p:attrName>ppt_y</p:attrName>
                                        </p:attrNameLst>
                                      </p:cBhvr>
                                      <p:tavLst>
                                        <p:tav tm="0">
                                          <p:val>
                                            <p:strVal val="#ppt_y"/>
                                          </p:val>
                                        </p:tav>
                                        <p:tav tm="100000">
                                          <p:val>
                                            <p:strVal val="#ppt_y"/>
                                          </p:val>
                                        </p:tav>
                                      </p:tavLst>
                                    </p:anim>
                                    <p:anim calcmode="lin" valueType="num">
                                      <p:cBhvr>
                                        <p:cTn id="23" dur="500" fill="hold"/>
                                        <p:tgtEl>
                                          <p:spTgt spid="159747">
                                            <p:txEl>
                                              <p:charRg st="24" end="8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59747">
                                            <p:txEl>
                                              <p:charRg st="24" end="8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59747">
                                            <p:txEl>
                                              <p:charRg st="24" end="87"/>
                                            </p:txEl>
                                          </p:spTgt>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159747">
                                            <p:txEl>
                                              <p:charRg st="87" end="109"/>
                                            </p:txEl>
                                          </p:spTgt>
                                        </p:tgtEl>
                                        <p:attrNameLst>
                                          <p:attrName>style.visibility</p:attrName>
                                        </p:attrNameLst>
                                      </p:cBhvr>
                                      <p:to>
                                        <p:strVal val="visible"/>
                                      </p:to>
                                    </p:set>
                                    <p:anim calcmode="lin" valueType="num">
                                      <p:cBhvr>
                                        <p:cTn id="28" dur="500" fill="hold"/>
                                        <p:tgtEl>
                                          <p:spTgt spid="159747">
                                            <p:txEl>
                                              <p:charRg st="87" end="109"/>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59747">
                                            <p:txEl>
                                              <p:charRg st="87" end="109"/>
                                            </p:txEl>
                                          </p:spTgt>
                                        </p:tgtEl>
                                        <p:attrNameLst>
                                          <p:attrName>ppt_y</p:attrName>
                                        </p:attrNameLst>
                                      </p:cBhvr>
                                      <p:tavLst>
                                        <p:tav tm="0">
                                          <p:val>
                                            <p:strVal val="#ppt_y"/>
                                          </p:val>
                                        </p:tav>
                                        <p:tav tm="100000">
                                          <p:val>
                                            <p:strVal val="#ppt_y"/>
                                          </p:val>
                                        </p:tav>
                                      </p:tavLst>
                                    </p:anim>
                                    <p:anim calcmode="lin" valueType="num">
                                      <p:cBhvr>
                                        <p:cTn id="30" dur="500" fill="hold"/>
                                        <p:tgtEl>
                                          <p:spTgt spid="159747">
                                            <p:txEl>
                                              <p:charRg st="87" end="10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59747">
                                            <p:txEl>
                                              <p:charRg st="87" end="10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59747">
                                            <p:txEl>
                                              <p:charRg st="87" end="109"/>
                                            </p:txEl>
                                          </p:spTgt>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159747">
                                            <p:txEl>
                                              <p:charRg st="109" end="162"/>
                                            </p:txEl>
                                          </p:spTgt>
                                        </p:tgtEl>
                                        <p:attrNameLst>
                                          <p:attrName>style.visibility</p:attrName>
                                        </p:attrNameLst>
                                      </p:cBhvr>
                                      <p:to>
                                        <p:strVal val="visible"/>
                                      </p:to>
                                    </p:set>
                                    <p:anim calcmode="lin" valueType="num">
                                      <p:cBhvr>
                                        <p:cTn id="35" dur="500" fill="hold"/>
                                        <p:tgtEl>
                                          <p:spTgt spid="159747">
                                            <p:txEl>
                                              <p:charRg st="109" end="16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59747">
                                            <p:txEl>
                                              <p:charRg st="109" end="162"/>
                                            </p:txEl>
                                          </p:spTgt>
                                        </p:tgtEl>
                                        <p:attrNameLst>
                                          <p:attrName>ppt_y</p:attrName>
                                        </p:attrNameLst>
                                      </p:cBhvr>
                                      <p:tavLst>
                                        <p:tav tm="0">
                                          <p:val>
                                            <p:strVal val="#ppt_y"/>
                                          </p:val>
                                        </p:tav>
                                        <p:tav tm="100000">
                                          <p:val>
                                            <p:strVal val="#ppt_y"/>
                                          </p:val>
                                        </p:tav>
                                      </p:tavLst>
                                    </p:anim>
                                    <p:anim calcmode="lin" valueType="num">
                                      <p:cBhvr>
                                        <p:cTn id="37" dur="500" fill="hold"/>
                                        <p:tgtEl>
                                          <p:spTgt spid="159747">
                                            <p:txEl>
                                              <p:charRg st="109" end="16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59747">
                                            <p:txEl>
                                              <p:charRg st="109" end="16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59747">
                                            <p:txEl>
                                              <p:charRg st="109" end="162"/>
                                            </p:txEl>
                                          </p:spTgt>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159747">
                                            <p:txEl>
                                              <p:charRg st="162" end="204"/>
                                            </p:txEl>
                                          </p:spTgt>
                                        </p:tgtEl>
                                        <p:attrNameLst>
                                          <p:attrName>style.visibility</p:attrName>
                                        </p:attrNameLst>
                                      </p:cBhvr>
                                      <p:to>
                                        <p:strVal val="visible"/>
                                      </p:to>
                                    </p:set>
                                    <p:anim calcmode="lin" valueType="num">
                                      <p:cBhvr>
                                        <p:cTn id="42" dur="500" fill="hold"/>
                                        <p:tgtEl>
                                          <p:spTgt spid="159747">
                                            <p:txEl>
                                              <p:charRg st="162" end="20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59747">
                                            <p:txEl>
                                              <p:charRg st="162" end="204"/>
                                            </p:txEl>
                                          </p:spTgt>
                                        </p:tgtEl>
                                        <p:attrNameLst>
                                          <p:attrName>ppt_y</p:attrName>
                                        </p:attrNameLst>
                                      </p:cBhvr>
                                      <p:tavLst>
                                        <p:tav tm="0">
                                          <p:val>
                                            <p:strVal val="#ppt_y"/>
                                          </p:val>
                                        </p:tav>
                                        <p:tav tm="100000">
                                          <p:val>
                                            <p:strVal val="#ppt_y"/>
                                          </p:val>
                                        </p:tav>
                                      </p:tavLst>
                                    </p:anim>
                                    <p:anim calcmode="lin" valueType="num">
                                      <p:cBhvr>
                                        <p:cTn id="44" dur="500" fill="hold"/>
                                        <p:tgtEl>
                                          <p:spTgt spid="159747">
                                            <p:txEl>
                                              <p:charRg st="162" end="20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59747">
                                            <p:txEl>
                                              <p:charRg st="162" end="20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59747">
                                            <p:txEl>
                                              <p:charRg st="162" end="20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159747">
                                            <p:txEl>
                                              <p:charRg st="204" end="225"/>
                                            </p:txEl>
                                          </p:spTgt>
                                        </p:tgtEl>
                                        <p:attrNameLst>
                                          <p:attrName>style.visibility</p:attrName>
                                        </p:attrNameLst>
                                      </p:cBhvr>
                                      <p:to>
                                        <p:strVal val="visible"/>
                                      </p:to>
                                    </p:set>
                                    <p:anim calcmode="lin" valueType="num">
                                      <p:cBhvr>
                                        <p:cTn id="51" dur="500" fill="hold"/>
                                        <p:tgtEl>
                                          <p:spTgt spid="159747">
                                            <p:txEl>
                                              <p:charRg st="204" end="22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59747">
                                            <p:txEl>
                                              <p:charRg st="204" end="225"/>
                                            </p:txEl>
                                          </p:spTgt>
                                        </p:tgtEl>
                                        <p:attrNameLst>
                                          <p:attrName>ppt_y</p:attrName>
                                        </p:attrNameLst>
                                      </p:cBhvr>
                                      <p:tavLst>
                                        <p:tav tm="0">
                                          <p:val>
                                            <p:strVal val="#ppt_y"/>
                                          </p:val>
                                        </p:tav>
                                        <p:tav tm="100000">
                                          <p:val>
                                            <p:strVal val="#ppt_y"/>
                                          </p:val>
                                        </p:tav>
                                      </p:tavLst>
                                    </p:anim>
                                    <p:anim calcmode="lin" valueType="num">
                                      <p:cBhvr>
                                        <p:cTn id="53" dur="500" fill="hold"/>
                                        <p:tgtEl>
                                          <p:spTgt spid="159747">
                                            <p:txEl>
                                              <p:charRg st="204" end="22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59747">
                                            <p:txEl>
                                              <p:charRg st="204" end="22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59747">
                                            <p:txEl>
                                              <p:charRg st="204" end="2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nimBg="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6" name="Group 2"/>
          <p:cNvGrpSpPr/>
          <p:nvPr/>
        </p:nvGrpSpPr>
        <p:grpSpPr>
          <a:xfrm>
            <a:off x="2667000" y="5638800"/>
            <a:ext cx="4572000" cy="457200"/>
            <a:chOff x="1990" y="3888"/>
            <a:chExt cx="2880" cy="288"/>
          </a:xfrm>
        </p:grpSpPr>
        <p:sp>
          <p:nvSpPr>
            <p:cNvPr id="37064" name="Rectangle 553"/>
            <p:cNvSpPr/>
            <p:nvPr/>
          </p:nvSpPr>
          <p:spPr>
            <a:xfrm>
              <a:off x="4294"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sp>
          <p:nvSpPr>
            <p:cNvPr id="37065" name="Rectangle 554"/>
            <p:cNvSpPr/>
            <p:nvPr/>
          </p:nvSpPr>
          <p:spPr>
            <a:xfrm>
              <a:off x="4006"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sp>
          <p:nvSpPr>
            <p:cNvPr id="37066" name="Rectangle 555"/>
            <p:cNvSpPr/>
            <p:nvPr/>
          </p:nvSpPr>
          <p:spPr>
            <a:xfrm>
              <a:off x="3718"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sp>
          <p:nvSpPr>
            <p:cNvPr id="37067" name="Rectangle 556"/>
            <p:cNvSpPr/>
            <p:nvPr/>
          </p:nvSpPr>
          <p:spPr>
            <a:xfrm>
              <a:off x="3430"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sp>
          <p:nvSpPr>
            <p:cNvPr id="37068" name="Rectangle 559"/>
            <p:cNvSpPr/>
            <p:nvPr/>
          </p:nvSpPr>
          <p:spPr>
            <a:xfrm>
              <a:off x="4582"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sp>
          <p:nvSpPr>
            <p:cNvPr id="37069" name="Rectangle 560"/>
            <p:cNvSpPr/>
            <p:nvPr/>
          </p:nvSpPr>
          <p:spPr>
            <a:xfrm>
              <a:off x="2566"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sp>
          <p:nvSpPr>
            <p:cNvPr id="37070" name="Rectangle 561"/>
            <p:cNvSpPr/>
            <p:nvPr/>
          </p:nvSpPr>
          <p:spPr>
            <a:xfrm>
              <a:off x="2854"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sp>
          <p:nvSpPr>
            <p:cNvPr id="37071" name="Rectangle 562"/>
            <p:cNvSpPr/>
            <p:nvPr/>
          </p:nvSpPr>
          <p:spPr>
            <a:xfrm>
              <a:off x="3142"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sp>
          <p:nvSpPr>
            <p:cNvPr id="37072" name="Rectangle 566"/>
            <p:cNvSpPr/>
            <p:nvPr/>
          </p:nvSpPr>
          <p:spPr>
            <a:xfrm>
              <a:off x="1990"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sp>
          <p:nvSpPr>
            <p:cNvPr id="37073" name="Rectangle 567"/>
            <p:cNvSpPr/>
            <p:nvPr/>
          </p:nvSpPr>
          <p:spPr>
            <a:xfrm>
              <a:off x="2278"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grpSp>
      <p:grpSp>
        <p:nvGrpSpPr>
          <p:cNvPr id="36867" name="Group 13"/>
          <p:cNvGrpSpPr/>
          <p:nvPr/>
        </p:nvGrpSpPr>
        <p:grpSpPr>
          <a:xfrm>
            <a:off x="3200400" y="2971800"/>
            <a:ext cx="2286000" cy="457200"/>
            <a:chOff x="2003" y="1872"/>
            <a:chExt cx="1440" cy="288"/>
          </a:xfrm>
        </p:grpSpPr>
        <p:sp>
          <p:nvSpPr>
            <p:cNvPr id="37059" name="Rectangle 355"/>
            <p:cNvSpPr/>
            <p:nvPr/>
          </p:nvSpPr>
          <p:spPr>
            <a:xfrm>
              <a:off x="2003" y="1872"/>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60" name="Rectangle 356"/>
            <p:cNvSpPr/>
            <p:nvPr/>
          </p:nvSpPr>
          <p:spPr>
            <a:xfrm>
              <a:off x="2291" y="1872"/>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61" name="Rectangle 358"/>
            <p:cNvSpPr/>
            <p:nvPr/>
          </p:nvSpPr>
          <p:spPr>
            <a:xfrm>
              <a:off x="3155" y="1872"/>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62" name="Rectangle 359"/>
            <p:cNvSpPr/>
            <p:nvPr/>
          </p:nvSpPr>
          <p:spPr>
            <a:xfrm>
              <a:off x="2867" y="1872"/>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63" name="Rectangle 360"/>
            <p:cNvSpPr/>
            <p:nvPr/>
          </p:nvSpPr>
          <p:spPr>
            <a:xfrm>
              <a:off x="2579" y="1872"/>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grpSp>
      <p:grpSp>
        <p:nvGrpSpPr>
          <p:cNvPr id="36868" name="Group 19"/>
          <p:cNvGrpSpPr/>
          <p:nvPr/>
        </p:nvGrpSpPr>
        <p:grpSpPr>
          <a:xfrm>
            <a:off x="4114800" y="2535238"/>
            <a:ext cx="2286000" cy="457200"/>
            <a:chOff x="2579" y="1597"/>
            <a:chExt cx="1440" cy="288"/>
          </a:xfrm>
        </p:grpSpPr>
        <p:sp>
          <p:nvSpPr>
            <p:cNvPr id="37054" name="Rectangle 481"/>
            <p:cNvSpPr/>
            <p:nvPr/>
          </p:nvSpPr>
          <p:spPr>
            <a:xfrm>
              <a:off x="3731" y="1597"/>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55" name="Rectangle 482"/>
            <p:cNvSpPr/>
            <p:nvPr/>
          </p:nvSpPr>
          <p:spPr>
            <a:xfrm>
              <a:off x="3443" y="1597"/>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56" name="Rectangle 483"/>
            <p:cNvSpPr/>
            <p:nvPr/>
          </p:nvSpPr>
          <p:spPr>
            <a:xfrm>
              <a:off x="3155" y="1597"/>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57" name="Rectangle 484"/>
            <p:cNvSpPr/>
            <p:nvPr/>
          </p:nvSpPr>
          <p:spPr>
            <a:xfrm>
              <a:off x="2867" y="1597"/>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58" name="Rectangle 487"/>
            <p:cNvSpPr/>
            <p:nvPr/>
          </p:nvSpPr>
          <p:spPr>
            <a:xfrm>
              <a:off x="2579" y="1597"/>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grpSp>
      <p:grpSp>
        <p:nvGrpSpPr>
          <p:cNvPr id="36869" name="Group 25"/>
          <p:cNvGrpSpPr/>
          <p:nvPr/>
        </p:nvGrpSpPr>
        <p:grpSpPr>
          <a:xfrm>
            <a:off x="2743200" y="1620838"/>
            <a:ext cx="4114800" cy="457200"/>
            <a:chOff x="1715" y="1021"/>
            <a:chExt cx="2592" cy="288"/>
          </a:xfrm>
        </p:grpSpPr>
        <p:sp>
          <p:nvSpPr>
            <p:cNvPr id="37045" name="Rectangle 386"/>
            <p:cNvSpPr/>
            <p:nvPr/>
          </p:nvSpPr>
          <p:spPr>
            <a:xfrm>
              <a:off x="3731" y="1021"/>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46" name="Rectangle 387"/>
            <p:cNvSpPr/>
            <p:nvPr/>
          </p:nvSpPr>
          <p:spPr>
            <a:xfrm>
              <a:off x="3443" y="1021"/>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47" name="Rectangle 388"/>
            <p:cNvSpPr/>
            <p:nvPr/>
          </p:nvSpPr>
          <p:spPr>
            <a:xfrm>
              <a:off x="3155" y="1021"/>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48" name="Rectangle 389"/>
            <p:cNvSpPr/>
            <p:nvPr/>
          </p:nvSpPr>
          <p:spPr>
            <a:xfrm>
              <a:off x="2867" y="1021"/>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49" name="Rectangle 392"/>
            <p:cNvSpPr/>
            <p:nvPr/>
          </p:nvSpPr>
          <p:spPr>
            <a:xfrm>
              <a:off x="2579" y="1021"/>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50" name="Rectangle 393"/>
            <p:cNvSpPr/>
            <p:nvPr/>
          </p:nvSpPr>
          <p:spPr>
            <a:xfrm>
              <a:off x="2291" y="1021"/>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51" name="Rectangle 394"/>
            <p:cNvSpPr/>
            <p:nvPr/>
          </p:nvSpPr>
          <p:spPr>
            <a:xfrm>
              <a:off x="2003" y="1021"/>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52" name="Rectangle 395"/>
            <p:cNvSpPr/>
            <p:nvPr/>
          </p:nvSpPr>
          <p:spPr>
            <a:xfrm>
              <a:off x="1715" y="1021"/>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53" name="Rectangle 397"/>
            <p:cNvSpPr/>
            <p:nvPr/>
          </p:nvSpPr>
          <p:spPr>
            <a:xfrm>
              <a:off x="4019" y="1021"/>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grpSp>
      <p:grpSp>
        <p:nvGrpSpPr>
          <p:cNvPr id="36870" name="Group 35"/>
          <p:cNvGrpSpPr/>
          <p:nvPr/>
        </p:nvGrpSpPr>
        <p:grpSpPr>
          <a:xfrm>
            <a:off x="3638550" y="685800"/>
            <a:ext cx="1371600" cy="457200"/>
            <a:chOff x="2292" y="432"/>
            <a:chExt cx="864" cy="288"/>
          </a:xfrm>
        </p:grpSpPr>
        <p:sp>
          <p:nvSpPr>
            <p:cNvPr id="37042" name="Rectangle 266"/>
            <p:cNvSpPr/>
            <p:nvPr/>
          </p:nvSpPr>
          <p:spPr>
            <a:xfrm>
              <a:off x="2868" y="432"/>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43" name="Rectangle 267"/>
            <p:cNvSpPr/>
            <p:nvPr/>
          </p:nvSpPr>
          <p:spPr>
            <a:xfrm>
              <a:off x="2580" y="432"/>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44" name="Rectangle 268"/>
            <p:cNvSpPr/>
            <p:nvPr/>
          </p:nvSpPr>
          <p:spPr>
            <a:xfrm>
              <a:off x="2292" y="432"/>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grpSp>
      <p:grpSp>
        <p:nvGrpSpPr>
          <p:cNvPr id="36871" name="Group 39"/>
          <p:cNvGrpSpPr/>
          <p:nvPr/>
        </p:nvGrpSpPr>
        <p:grpSpPr>
          <a:xfrm>
            <a:off x="3200400" y="228600"/>
            <a:ext cx="2286000" cy="457200"/>
            <a:chOff x="2007" y="183"/>
            <a:chExt cx="1440" cy="288"/>
          </a:xfrm>
        </p:grpSpPr>
        <p:sp>
          <p:nvSpPr>
            <p:cNvPr id="37037" name="Rectangle 74"/>
            <p:cNvSpPr/>
            <p:nvPr/>
          </p:nvSpPr>
          <p:spPr>
            <a:xfrm>
              <a:off x="3159" y="183"/>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38" name="Rectangle 77"/>
            <p:cNvSpPr/>
            <p:nvPr/>
          </p:nvSpPr>
          <p:spPr>
            <a:xfrm>
              <a:off x="2871" y="183"/>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39" name="Rectangle 78"/>
            <p:cNvSpPr/>
            <p:nvPr/>
          </p:nvSpPr>
          <p:spPr>
            <a:xfrm>
              <a:off x="2583" y="183"/>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40" name="Rectangle 79"/>
            <p:cNvSpPr/>
            <p:nvPr/>
          </p:nvSpPr>
          <p:spPr>
            <a:xfrm>
              <a:off x="2295" y="183"/>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7041" name="Rectangle 80"/>
            <p:cNvSpPr/>
            <p:nvPr/>
          </p:nvSpPr>
          <p:spPr>
            <a:xfrm>
              <a:off x="2007" y="183"/>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grpSp>
      <p:sp>
        <p:nvSpPr>
          <p:cNvPr id="24662" name="Rectangle 86"/>
          <p:cNvSpPr/>
          <p:nvPr/>
        </p:nvSpPr>
        <p:spPr>
          <a:xfrm>
            <a:off x="8229600" y="238125"/>
            <a:ext cx="762000" cy="455613"/>
          </a:xfrm>
          <a:prstGeom prst="rect">
            <a:avLst/>
          </a:prstGeom>
          <a:gradFill rotWithShape="1">
            <a:gsLst>
              <a:gs pos="0">
                <a:srgbClr val="F6A8C4"/>
              </a:gs>
              <a:gs pos="100000">
                <a:schemeClr val="hlink"/>
              </a:gs>
            </a:gsLst>
            <a:path path="shape">
              <a:fillToRect l="50000" t="50000" r="50000" b="50000"/>
            </a:path>
            <a:tileRect/>
          </a:gradFill>
          <a:ln w="9525" cap="flat" cmpd="sng">
            <a:solidFill>
              <a:srgbClr val="3366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CFDCF"/>
                </a:solidFill>
                <a:latin typeface="Times New Roman" panose="02020603050405020304" pitchFamily="18" charset="0"/>
              </a:rPr>
              <a:t>ĐA 1</a:t>
            </a:r>
            <a:endParaRPr lang="en-US" altLang="en-US" sz="2400" b="1" dirty="0">
              <a:solidFill>
                <a:srgbClr val="FCFDCF"/>
              </a:solidFill>
              <a:latin typeface="Times New Roman" panose="02020603050405020304" pitchFamily="18" charset="0"/>
            </a:endParaRPr>
          </a:p>
        </p:txBody>
      </p:sp>
      <p:sp>
        <p:nvSpPr>
          <p:cNvPr id="24663" name="Rectangle 87"/>
          <p:cNvSpPr/>
          <p:nvPr/>
        </p:nvSpPr>
        <p:spPr>
          <a:xfrm>
            <a:off x="8229600" y="1600200"/>
            <a:ext cx="762000" cy="455613"/>
          </a:xfrm>
          <a:prstGeom prst="rect">
            <a:avLst/>
          </a:prstGeom>
          <a:gradFill rotWithShape="1">
            <a:gsLst>
              <a:gs pos="0">
                <a:srgbClr val="F6A8C4"/>
              </a:gs>
              <a:gs pos="100000">
                <a:schemeClr val="hlink"/>
              </a:gs>
            </a:gsLst>
            <a:path path="shape">
              <a:fillToRect l="50000" t="50000" r="50000" b="50000"/>
            </a:path>
            <a:tileRect/>
          </a:gradFill>
          <a:ln w="9525" cap="flat" cmpd="sng">
            <a:solidFill>
              <a:srgbClr val="3366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CFDCF"/>
                </a:solidFill>
                <a:latin typeface="Times New Roman" panose="02020603050405020304" pitchFamily="18" charset="0"/>
              </a:rPr>
              <a:t>ĐA 4</a:t>
            </a:r>
            <a:endParaRPr lang="en-US" altLang="en-US" sz="2400" b="1" dirty="0">
              <a:solidFill>
                <a:srgbClr val="FCFDCF"/>
              </a:solidFill>
              <a:latin typeface="Times New Roman" panose="02020603050405020304" pitchFamily="18" charset="0"/>
            </a:endParaRPr>
          </a:p>
        </p:txBody>
      </p:sp>
      <p:sp>
        <p:nvSpPr>
          <p:cNvPr id="24664" name="Rectangle 88"/>
          <p:cNvSpPr/>
          <p:nvPr/>
        </p:nvSpPr>
        <p:spPr>
          <a:xfrm>
            <a:off x="8229600" y="1143000"/>
            <a:ext cx="762000" cy="455613"/>
          </a:xfrm>
          <a:prstGeom prst="rect">
            <a:avLst/>
          </a:prstGeom>
          <a:gradFill rotWithShape="1">
            <a:gsLst>
              <a:gs pos="0">
                <a:srgbClr val="F6A8C4"/>
              </a:gs>
              <a:gs pos="100000">
                <a:schemeClr val="hlink"/>
              </a:gs>
            </a:gsLst>
            <a:path path="shape">
              <a:fillToRect l="50000" t="50000" r="50000" b="50000"/>
            </a:path>
            <a:tileRect/>
          </a:gradFill>
          <a:ln w="9525" cap="flat" cmpd="sng">
            <a:solidFill>
              <a:srgbClr val="3366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CFDCF"/>
                </a:solidFill>
                <a:latin typeface="Times New Roman" panose="02020603050405020304" pitchFamily="18" charset="0"/>
              </a:rPr>
              <a:t>ĐA 3</a:t>
            </a:r>
            <a:endParaRPr lang="en-US" altLang="en-US" sz="2400" b="1" dirty="0">
              <a:solidFill>
                <a:srgbClr val="FCFDCF"/>
              </a:solidFill>
              <a:latin typeface="Times New Roman" panose="02020603050405020304" pitchFamily="18" charset="0"/>
            </a:endParaRPr>
          </a:p>
        </p:txBody>
      </p:sp>
      <p:sp>
        <p:nvSpPr>
          <p:cNvPr id="24665" name="Rectangle 89"/>
          <p:cNvSpPr/>
          <p:nvPr/>
        </p:nvSpPr>
        <p:spPr>
          <a:xfrm>
            <a:off x="8229600" y="685800"/>
            <a:ext cx="762000" cy="455613"/>
          </a:xfrm>
          <a:prstGeom prst="rect">
            <a:avLst/>
          </a:prstGeom>
          <a:gradFill rotWithShape="1">
            <a:gsLst>
              <a:gs pos="0">
                <a:srgbClr val="F6A8C4"/>
              </a:gs>
              <a:gs pos="100000">
                <a:schemeClr val="hlink"/>
              </a:gs>
            </a:gsLst>
            <a:path path="shape">
              <a:fillToRect l="50000" t="50000" r="50000" b="50000"/>
            </a:path>
            <a:tileRect/>
          </a:gradFill>
          <a:ln w="9525" cap="flat" cmpd="sng">
            <a:solidFill>
              <a:srgbClr val="3366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CFDCF"/>
                </a:solidFill>
                <a:latin typeface="Times New Roman" panose="02020603050405020304" pitchFamily="18" charset="0"/>
              </a:rPr>
              <a:t>ĐA 2</a:t>
            </a:r>
            <a:endParaRPr lang="en-US" altLang="en-US" sz="2400" b="1" dirty="0">
              <a:solidFill>
                <a:srgbClr val="FCFDCF"/>
              </a:solidFill>
              <a:latin typeface="Times New Roman" panose="02020603050405020304" pitchFamily="18" charset="0"/>
            </a:endParaRPr>
          </a:p>
        </p:txBody>
      </p:sp>
      <p:sp>
        <p:nvSpPr>
          <p:cNvPr id="24666" name="Rectangle 90"/>
          <p:cNvSpPr/>
          <p:nvPr/>
        </p:nvSpPr>
        <p:spPr>
          <a:xfrm>
            <a:off x="8229600" y="2057400"/>
            <a:ext cx="762000" cy="455613"/>
          </a:xfrm>
          <a:prstGeom prst="rect">
            <a:avLst/>
          </a:prstGeom>
          <a:gradFill rotWithShape="1">
            <a:gsLst>
              <a:gs pos="0">
                <a:srgbClr val="F6A8C4"/>
              </a:gs>
              <a:gs pos="100000">
                <a:schemeClr val="hlink"/>
              </a:gs>
            </a:gsLst>
            <a:path path="shape">
              <a:fillToRect l="50000" t="50000" r="50000" b="50000"/>
            </a:path>
            <a:tileRect/>
          </a:gradFill>
          <a:ln w="9525" cap="flat" cmpd="sng">
            <a:solidFill>
              <a:srgbClr val="3366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CFDCF"/>
                </a:solidFill>
                <a:latin typeface="Times New Roman" panose="02020603050405020304" pitchFamily="18" charset="0"/>
              </a:rPr>
              <a:t>ĐA 5</a:t>
            </a:r>
            <a:endParaRPr lang="en-US" altLang="en-US" sz="2400" b="1" dirty="0">
              <a:solidFill>
                <a:srgbClr val="FCFDCF"/>
              </a:solidFill>
              <a:latin typeface="Times New Roman" panose="02020603050405020304" pitchFamily="18" charset="0"/>
            </a:endParaRPr>
          </a:p>
        </p:txBody>
      </p:sp>
      <p:sp>
        <p:nvSpPr>
          <p:cNvPr id="24667" name="Rectangle 91"/>
          <p:cNvSpPr/>
          <p:nvPr/>
        </p:nvSpPr>
        <p:spPr>
          <a:xfrm>
            <a:off x="8229600" y="2971800"/>
            <a:ext cx="762000" cy="455613"/>
          </a:xfrm>
          <a:prstGeom prst="rect">
            <a:avLst/>
          </a:prstGeom>
          <a:gradFill rotWithShape="1">
            <a:gsLst>
              <a:gs pos="0">
                <a:srgbClr val="F6A8C4"/>
              </a:gs>
              <a:gs pos="100000">
                <a:schemeClr val="hlink"/>
              </a:gs>
            </a:gsLst>
            <a:path path="shape">
              <a:fillToRect l="50000" t="50000" r="50000" b="50000"/>
            </a:path>
            <a:tileRect/>
          </a:gradFill>
          <a:ln w="9525" cap="flat" cmpd="sng">
            <a:solidFill>
              <a:srgbClr val="3366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CFDCF"/>
                </a:solidFill>
                <a:latin typeface="Times New Roman" panose="02020603050405020304" pitchFamily="18" charset="0"/>
              </a:rPr>
              <a:t>ĐA 7</a:t>
            </a:r>
            <a:endParaRPr lang="en-US" altLang="en-US" sz="2400" b="1" dirty="0">
              <a:solidFill>
                <a:srgbClr val="FCFDCF"/>
              </a:solidFill>
              <a:latin typeface="Times New Roman" panose="02020603050405020304" pitchFamily="18" charset="0"/>
            </a:endParaRPr>
          </a:p>
        </p:txBody>
      </p:sp>
      <p:sp>
        <p:nvSpPr>
          <p:cNvPr id="24668" name="Rectangle 92"/>
          <p:cNvSpPr/>
          <p:nvPr/>
        </p:nvSpPr>
        <p:spPr>
          <a:xfrm>
            <a:off x="8229600" y="2514600"/>
            <a:ext cx="762000" cy="455613"/>
          </a:xfrm>
          <a:prstGeom prst="rect">
            <a:avLst/>
          </a:prstGeom>
          <a:gradFill rotWithShape="1">
            <a:gsLst>
              <a:gs pos="0">
                <a:srgbClr val="F6A8C4"/>
              </a:gs>
              <a:gs pos="100000">
                <a:schemeClr val="hlink"/>
              </a:gs>
            </a:gsLst>
            <a:path path="shape">
              <a:fillToRect l="50000" t="50000" r="50000" b="50000"/>
            </a:path>
            <a:tileRect/>
          </a:gradFill>
          <a:ln w="9525" cap="flat" cmpd="sng">
            <a:solidFill>
              <a:srgbClr val="3366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CFDCF"/>
                </a:solidFill>
                <a:latin typeface="Times New Roman" panose="02020603050405020304" pitchFamily="18" charset="0"/>
              </a:rPr>
              <a:t>ĐA 6</a:t>
            </a:r>
            <a:endParaRPr lang="en-US" altLang="en-US" sz="2400" b="1" dirty="0">
              <a:solidFill>
                <a:srgbClr val="FCFDCF"/>
              </a:solidFill>
              <a:latin typeface="Times New Roman" panose="02020603050405020304" pitchFamily="18" charset="0"/>
            </a:endParaRPr>
          </a:p>
        </p:txBody>
      </p:sp>
      <p:sp>
        <p:nvSpPr>
          <p:cNvPr id="24669" name="Rectangle 93"/>
          <p:cNvSpPr>
            <a:spLocks noChangeArrowheads="1"/>
          </p:cNvSpPr>
          <p:nvPr/>
        </p:nvSpPr>
        <p:spPr bwMode="auto">
          <a:xfrm>
            <a:off x="228600" y="228600"/>
            <a:ext cx="6096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52121D"/>
                </a:solidFill>
                <a:effectLst/>
                <a:uLnTx/>
                <a:uFillTx/>
                <a:latin typeface="Times New Roman" panose="02020603050405020304" pitchFamily="18" charset="0"/>
                <a:ea typeface="+mn-ea"/>
                <a:cs typeface="+mn-cs"/>
              </a:rPr>
              <a:t>1</a:t>
            </a:r>
            <a:endParaRPr kumimoji="0" lang="en-US" sz="2400" b="1" i="0" u="none" strike="noStrike" kern="1200" cap="none" spc="0" normalizeH="0" baseline="0" noProof="0" dirty="0">
              <a:ln>
                <a:noFill/>
              </a:ln>
              <a:solidFill>
                <a:srgbClr val="52121D"/>
              </a:solidFill>
              <a:effectLst/>
              <a:uLnTx/>
              <a:uFillTx/>
              <a:latin typeface="Times New Roman" panose="02020603050405020304" pitchFamily="18" charset="0"/>
              <a:ea typeface="+mn-ea"/>
              <a:cs typeface="+mn-cs"/>
            </a:endParaRPr>
          </a:p>
        </p:txBody>
      </p:sp>
      <p:sp>
        <p:nvSpPr>
          <p:cNvPr id="24670" name="Rectangle 94"/>
          <p:cNvSpPr>
            <a:spLocks noChangeArrowheads="1"/>
          </p:cNvSpPr>
          <p:nvPr/>
        </p:nvSpPr>
        <p:spPr bwMode="auto">
          <a:xfrm>
            <a:off x="228600" y="685800"/>
            <a:ext cx="6096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52121D"/>
                </a:solidFill>
                <a:effectLst/>
                <a:uLnTx/>
                <a:uFillTx/>
                <a:latin typeface="Times New Roman" panose="02020603050405020304" pitchFamily="18" charset="0"/>
                <a:ea typeface="+mn-ea"/>
                <a:cs typeface="+mn-cs"/>
              </a:rPr>
              <a:t>2</a:t>
            </a:r>
            <a:endParaRPr kumimoji="0" lang="en-US" sz="2400" b="1" i="0" u="none" strike="noStrike" kern="1200" cap="none" spc="0" normalizeH="0" baseline="0" noProof="0">
              <a:ln>
                <a:noFill/>
              </a:ln>
              <a:solidFill>
                <a:srgbClr val="52121D"/>
              </a:solidFill>
              <a:effectLst/>
              <a:uLnTx/>
              <a:uFillTx/>
              <a:latin typeface="Times New Roman" panose="02020603050405020304" pitchFamily="18" charset="0"/>
              <a:ea typeface="+mn-ea"/>
              <a:cs typeface="+mn-cs"/>
            </a:endParaRPr>
          </a:p>
        </p:txBody>
      </p:sp>
      <p:sp>
        <p:nvSpPr>
          <p:cNvPr id="24671" name="Rectangle 95"/>
          <p:cNvSpPr>
            <a:spLocks noChangeArrowheads="1"/>
          </p:cNvSpPr>
          <p:nvPr/>
        </p:nvSpPr>
        <p:spPr bwMode="auto">
          <a:xfrm>
            <a:off x="228600" y="1143000"/>
            <a:ext cx="6096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52121D"/>
                </a:solidFill>
                <a:effectLst/>
                <a:uLnTx/>
                <a:uFillTx/>
                <a:latin typeface="Times New Roman" panose="02020603050405020304" pitchFamily="18" charset="0"/>
                <a:ea typeface="+mn-ea"/>
                <a:cs typeface="+mn-cs"/>
              </a:rPr>
              <a:t>3</a:t>
            </a:r>
            <a:endParaRPr kumimoji="0" lang="en-US" sz="2400" b="1" i="0" u="none" strike="noStrike" kern="1200" cap="none" spc="0" normalizeH="0" baseline="0" noProof="0">
              <a:ln>
                <a:noFill/>
              </a:ln>
              <a:solidFill>
                <a:srgbClr val="52121D"/>
              </a:solidFill>
              <a:effectLst/>
              <a:uLnTx/>
              <a:uFillTx/>
              <a:latin typeface="Times New Roman" panose="02020603050405020304" pitchFamily="18" charset="0"/>
              <a:ea typeface="+mn-ea"/>
              <a:cs typeface="+mn-cs"/>
            </a:endParaRPr>
          </a:p>
        </p:txBody>
      </p:sp>
      <p:sp>
        <p:nvSpPr>
          <p:cNvPr id="24672" name="Rectangle 96"/>
          <p:cNvSpPr>
            <a:spLocks noChangeArrowheads="1"/>
          </p:cNvSpPr>
          <p:nvPr/>
        </p:nvSpPr>
        <p:spPr bwMode="auto">
          <a:xfrm>
            <a:off x="228600" y="2971800"/>
            <a:ext cx="6096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52121D"/>
                </a:solidFill>
                <a:effectLst/>
                <a:uLnTx/>
                <a:uFillTx/>
                <a:latin typeface="Times New Roman" panose="02020603050405020304" pitchFamily="18" charset="0"/>
                <a:ea typeface="+mn-ea"/>
                <a:cs typeface="+mn-cs"/>
              </a:rPr>
              <a:t>7</a:t>
            </a:r>
            <a:endParaRPr kumimoji="0" lang="en-US" sz="2400" b="1" i="0" u="none" strike="noStrike" kern="1200" cap="none" spc="0" normalizeH="0" baseline="0" noProof="0">
              <a:ln>
                <a:noFill/>
              </a:ln>
              <a:solidFill>
                <a:srgbClr val="52121D"/>
              </a:solidFill>
              <a:effectLst/>
              <a:uLnTx/>
              <a:uFillTx/>
              <a:latin typeface="Times New Roman" panose="02020603050405020304" pitchFamily="18" charset="0"/>
              <a:ea typeface="+mn-ea"/>
              <a:cs typeface="+mn-cs"/>
            </a:endParaRPr>
          </a:p>
        </p:txBody>
      </p:sp>
      <p:sp>
        <p:nvSpPr>
          <p:cNvPr id="24673" name="Rectangle 97"/>
          <p:cNvSpPr>
            <a:spLocks noChangeArrowheads="1"/>
          </p:cNvSpPr>
          <p:nvPr/>
        </p:nvSpPr>
        <p:spPr bwMode="auto">
          <a:xfrm>
            <a:off x="228600" y="1600200"/>
            <a:ext cx="6096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52121D"/>
                </a:solidFill>
                <a:effectLst/>
                <a:uLnTx/>
                <a:uFillTx/>
                <a:latin typeface="Times New Roman" panose="02020603050405020304" pitchFamily="18" charset="0"/>
                <a:ea typeface="+mn-ea"/>
                <a:cs typeface="+mn-cs"/>
              </a:rPr>
              <a:t>4</a:t>
            </a:r>
            <a:endParaRPr kumimoji="0" lang="en-US" sz="2400" b="1" i="0" u="none" strike="noStrike" kern="1200" cap="none" spc="0" normalizeH="0" baseline="0" noProof="0">
              <a:ln>
                <a:noFill/>
              </a:ln>
              <a:solidFill>
                <a:srgbClr val="52121D"/>
              </a:solidFill>
              <a:effectLst/>
              <a:uLnTx/>
              <a:uFillTx/>
              <a:latin typeface="Times New Roman" panose="02020603050405020304" pitchFamily="18" charset="0"/>
              <a:ea typeface="+mn-ea"/>
              <a:cs typeface="+mn-cs"/>
            </a:endParaRPr>
          </a:p>
        </p:txBody>
      </p:sp>
      <p:sp>
        <p:nvSpPr>
          <p:cNvPr id="24674" name="Rectangle 98"/>
          <p:cNvSpPr>
            <a:spLocks noChangeArrowheads="1"/>
          </p:cNvSpPr>
          <p:nvPr/>
        </p:nvSpPr>
        <p:spPr bwMode="auto">
          <a:xfrm>
            <a:off x="228600" y="2514600"/>
            <a:ext cx="6096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52121D"/>
                </a:solidFill>
                <a:effectLst/>
                <a:uLnTx/>
                <a:uFillTx/>
                <a:latin typeface="Times New Roman" panose="02020603050405020304" pitchFamily="18" charset="0"/>
                <a:ea typeface="+mn-ea"/>
                <a:cs typeface="+mn-cs"/>
              </a:rPr>
              <a:t>6</a:t>
            </a:r>
            <a:endParaRPr kumimoji="0" lang="en-US" sz="2400" b="1" i="0" u="none" strike="noStrike" kern="1200" cap="none" spc="0" normalizeH="0" baseline="0" noProof="0">
              <a:ln>
                <a:noFill/>
              </a:ln>
              <a:solidFill>
                <a:srgbClr val="52121D"/>
              </a:solidFill>
              <a:effectLst/>
              <a:uLnTx/>
              <a:uFillTx/>
              <a:latin typeface="Times New Roman" panose="02020603050405020304" pitchFamily="18" charset="0"/>
              <a:ea typeface="+mn-ea"/>
              <a:cs typeface="+mn-cs"/>
            </a:endParaRPr>
          </a:p>
        </p:txBody>
      </p:sp>
      <p:sp>
        <p:nvSpPr>
          <p:cNvPr id="24675" name="Rectangle 99"/>
          <p:cNvSpPr>
            <a:spLocks noChangeArrowheads="1"/>
          </p:cNvSpPr>
          <p:nvPr/>
        </p:nvSpPr>
        <p:spPr bwMode="auto">
          <a:xfrm>
            <a:off x="228600" y="2057400"/>
            <a:ext cx="609600" cy="457200"/>
          </a:xfrm>
          <a:prstGeom prst="rect">
            <a:avLst/>
          </a:prstGeom>
          <a:gradFill rotWithShape="1">
            <a:gsLst>
              <a:gs pos="0">
                <a:srgbClr val="CC6600"/>
              </a:gs>
              <a:gs pos="50000">
                <a:schemeClr val="accent1"/>
              </a:gs>
              <a:gs pos="100000">
                <a:srgbClr val="CC6600"/>
              </a:gs>
            </a:gsLst>
            <a:lin ang="2700000" scaled="1"/>
          </a:gradFill>
          <a:ln w="9525">
            <a:solidFill>
              <a:schemeClr val="tx1"/>
            </a:solidFill>
            <a:miter lim="800000"/>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52121D"/>
                </a:solidFill>
                <a:effectLst/>
                <a:uLnTx/>
                <a:uFillTx/>
                <a:latin typeface="Times New Roman" panose="02020603050405020304" pitchFamily="18" charset="0"/>
                <a:ea typeface="+mn-ea"/>
                <a:cs typeface="+mn-cs"/>
              </a:rPr>
              <a:t>5</a:t>
            </a:r>
            <a:endParaRPr kumimoji="0" lang="en-US" sz="2400" b="1" i="0" u="none" strike="noStrike" kern="1200" cap="none" spc="0" normalizeH="0" baseline="0" noProof="0">
              <a:ln>
                <a:noFill/>
              </a:ln>
              <a:solidFill>
                <a:srgbClr val="52121D"/>
              </a:solidFill>
              <a:effectLst/>
              <a:uLnTx/>
              <a:uFillTx/>
              <a:latin typeface="Times New Roman" panose="02020603050405020304" pitchFamily="18" charset="0"/>
              <a:ea typeface="+mn-ea"/>
              <a:cs typeface="+mn-cs"/>
            </a:endParaRPr>
          </a:p>
        </p:txBody>
      </p:sp>
      <p:sp>
        <p:nvSpPr>
          <p:cNvPr id="24676" name="Oval 100"/>
          <p:cNvSpPr/>
          <p:nvPr/>
        </p:nvSpPr>
        <p:spPr>
          <a:xfrm>
            <a:off x="117475" y="5819775"/>
            <a:ext cx="1600200" cy="762000"/>
          </a:xfrm>
          <a:prstGeom prst="ellipse">
            <a:avLst/>
          </a:prstGeom>
          <a:gradFill rotWithShape="1">
            <a:gsLst>
              <a:gs pos="0">
                <a:srgbClr val="FF6600"/>
              </a:gs>
              <a:gs pos="100000">
                <a:schemeClr val="hlink"/>
              </a:gs>
            </a:gsLst>
            <a:path path="shape">
              <a:fillToRect l="50000" t="50000" r="50000" b="50000"/>
            </a:path>
            <a:tileRect/>
          </a:gradFill>
          <a:ln w="9525"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solidFill>
                  <a:srgbClr val="FF0000"/>
                </a:solidFill>
                <a:latin typeface="Times New Roman" panose="02020603050405020304" pitchFamily="18" charset="0"/>
              </a:rPr>
              <a:t>TỪ KHÓA</a:t>
            </a:r>
            <a:endParaRPr lang="en-US" altLang="en-US" sz="2400" b="1" dirty="0">
              <a:solidFill>
                <a:srgbClr val="FF0000"/>
              </a:solidFill>
              <a:latin typeface="Times New Roman" panose="02020603050405020304" pitchFamily="18" charset="0"/>
            </a:endParaRPr>
          </a:p>
        </p:txBody>
      </p:sp>
      <p:sp>
        <p:nvSpPr>
          <p:cNvPr id="36887" name="Oval 257"/>
          <p:cNvSpPr/>
          <p:nvPr/>
        </p:nvSpPr>
        <p:spPr>
          <a:xfrm>
            <a:off x="0" y="3810000"/>
            <a:ext cx="1524000" cy="2133600"/>
          </a:xfrm>
          <a:prstGeom prst="ellipse">
            <a:avLst/>
          </a:prstGeom>
          <a:gradFill rotWithShape="1">
            <a:gsLst>
              <a:gs pos="0">
                <a:srgbClr val="FBE4AE">
                  <a:alpha val="100000"/>
                </a:srgbClr>
              </a:gs>
              <a:gs pos="13000">
                <a:srgbClr val="BD922A">
                  <a:alpha val="100000"/>
                </a:srgbClr>
              </a:gs>
              <a:gs pos="21001">
                <a:srgbClr val="BD922A">
                  <a:alpha val="100000"/>
                </a:srgbClr>
              </a:gs>
              <a:gs pos="63000">
                <a:srgbClr val="FBE4AE">
                  <a:alpha val="100000"/>
                </a:srgbClr>
              </a:gs>
              <a:gs pos="67000">
                <a:srgbClr val="BD922A">
                  <a:alpha val="100000"/>
                </a:srgbClr>
              </a:gs>
              <a:gs pos="69000">
                <a:srgbClr val="835E17">
                  <a:alpha val="100000"/>
                </a:srgbClr>
              </a:gs>
              <a:gs pos="82001">
                <a:srgbClr val="A28949">
                  <a:alpha val="100000"/>
                </a:srgbClr>
              </a:gs>
              <a:gs pos="100000">
                <a:srgbClr val="FAE3B7">
                  <a:alpha val="100000"/>
                </a:srgbClr>
              </a:gs>
            </a:gsLst>
            <a:path path="shape">
              <a:fillToRect l="50000" t="50000" r="50000" b="50000"/>
            </a:path>
            <a:tileRect/>
          </a:gradFill>
          <a:ln w="76200" cap="rnd" cmpd="sng">
            <a:solidFill>
              <a:schemeClr val="tx1"/>
            </a:solidFill>
            <a:prstDash val="sysDot"/>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dirty="0">
                <a:solidFill>
                  <a:srgbClr val="FF0000"/>
                </a:solidFill>
                <a:latin typeface="Times New Roman" panose="02020603050405020304" pitchFamily="18" charset="0"/>
                <a:cs typeface="Times New Roman" panose="02020603050405020304" pitchFamily="18" charset="0"/>
              </a:rPr>
              <a:t>Giải đáp</a:t>
            </a:r>
            <a:endParaRPr lang="en-US" altLang="en-US" sz="2400" dirty="0">
              <a:solidFill>
                <a:srgbClr val="FF0000"/>
              </a:solidFill>
              <a:latin typeface="Times New Roman" panose="02020603050405020304" pitchFamily="18" charset="0"/>
              <a:cs typeface="Times New Roman" panose="02020603050405020304" pitchFamily="18" charset="0"/>
            </a:endParaRPr>
          </a:p>
          <a:p>
            <a:pPr marL="0" lvl="0" indent="0" algn="ctr">
              <a:spcBef>
                <a:spcPct val="0"/>
              </a:spcBef>
              <a:buNone/>
            </a:pPr>
            <a:r>
              <a:rPr lang="en-US" altLang="en-US" sz="2400" dirty="0">
                <a:solidFill>
                  <a:srgbClr val="FF0000"/>
                </a:solidFill>
                <a:latin typeface="Times New Roman" panose="02020603050405020304" pitchFamily="18" charset="0"/>
                <a:cs typeface="Times New Roman" panose="02020603050405020304" pitchFamily="18" charset="0"/>
              </a:rPr>
              <a:t> ô chữ</a:t>
            </a:r>
            <a:endParaRPr lang="en-US" altLang="en-US" sz="2400" dirty="0">
              <a:solidFill>
                <a:srgbClr val="FF0000"/>
              </a:solidFill>
              <a:latin typeface="Times New Roman" panose="02020603050405020304" pitchFamily="18" charset="0"/>
              <a:ea typeface="Times New Roman" panose="02020603050405020304" pitchFamily="18" charset="0"/>
            </a:endParaRPr>
          </a:p>
        </p:txBody>
      </p:sp>
      <p:grpSp>
        <p:nvGrpSpPr>
          <p:cNvPr id="8" name="Group 61"/>
          <p:cNvGrpSpPr/>
          <p:nvPr/>
        </p:nvGrpSpPr>
        <p:grpSpPr>
          <a:xfrm>
            <a:off x="3200400" y="228600"/>
            <a:ext cx="2286000" cy="457200"/>
            <a:chOff x="2007" y="179"/>
            <a:chExt cx="1440" cy="288"/>
          </a:xfrm>
        </p:grpSpPr>
        <p:sp>
          <p:nvSpPr>
            <p:cNvPr id="37032" name="Rectangle 284"/>
            <p:cNvSpPr/>
            <p:nvPr/>
          </p:nvSpPr>
          <p:spPr>
            <a:xfrm>
              <a:off x="3159" y="179"/>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a:t>
              </a:r>
              <a:endParaRPr lang="en-US" altLang="en-US" sz="2400" b="1" dirty="0">
                <a:solidFill>
                  <a:schemeClr val="bg1"/>
                </a:solidFill>
                <a:latin typeface="Times New Roman" panose="02020603050405020304" pitchFamily="18" charset="0"/>
              </a:endParaRPr>
            </a:p>
          </p:txBody>
        </p:sp>
        <p:sp>
          <p:nvSpPr>
            <p:cNvPr id="37033" name="Rectangle 287"/>
            <p:cNvSpPr/>
            <p:nvPr/>
          </p:nvSpPr>
          <p:spPr>
            <a:xfrm>
              <a:off x="2871" y="179"/>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a:t>
              </a:r>
              <a:endParaRPr lang="en-US" altLang="en-US" sz="2400" b="1" dirty="0">
                <a:solidFill>
                  <a:schemeClr val="bg1"/>
                </a:solidFill>
                <a:latin typeface="Times New Roman" panose="02020603050405020304" pitchFamily="18" charset="0"/>
              </a:endParaRPr>
            </a:p>
          </p:txBody>
        </p:sp>
        <p:sp>
          <p:nvSpPr>
            <p:cNvPr id="37034" name="Rectangle 288"/>
            <p:cNvSpPr/>
            <p:nvPr/>
          </p:nvSpPr>
          <p:spPr>
            <a:xfrm>
              <a:off x="2583" y="179"/>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a:t>
              </a:r>
              <a:endParaRPr lang="en-US" altLang="en-US" sz="2400" b="1" dirty="0">
                <a:solidFill>
                  <a:schemeClr val="bg1"/>
                </a:solidFill>
                <a:latin typeface="Times New Roman" panose="02020603050405020304" pitchFamily="18" charset="0"/>
              </a:endParaRPr>
            </a:p>
          </p:txBody>
        </p:sp>
        <p:sp>
          <p:nvSpPr>
            <p:cNvPr id="37035" name="Rectangle 289"/>
            <p:cNvSpPr/>
            <p:nvPr/>
          </p:nvSpPr>
          <p:spPr>
            <a:xfrm>
              <a:off x="2295" y="179"/>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a:t>
              </a:r>
              <a:endParaRPr lang="en-US" altLang="en-US" sz="2400" b="1" dirty="0">
                <a:solidFill>
                  <a:schemeClr val="bg1"/>
                </a:solidFill>
                <a:latin typeface="Times New Roman" panose="02020603050405020304" pitchFamily="18" charset="0"/>
              </a:endParaRPr>
            </a:p>
          </p:txBody>
        </p:sp>
        <p:sp>
          <p:nvSpPr>
            <p:cNvPr id="37036" name="Rectangle 290"/>
            <p:cNvSpPr/>
            <p:nvPr/>
          </p:nvSpPr>
          <p:spPr>
            <a:xfrm>
              <a:off x="2007" y="179"/>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a:t>
              </a:r>
              <a:endParaRPr lang="en-US" altLang="en-US" sz="2400" b="1" dirty="0">
                <a:solidFill>
                  <a:schemeClr val="bg1"/>
                </a:solidFill>
                <a:latin typeface="Times New Roman" panose="02020603050405020304" pitchFamily="18" charset="0"/>
              </a:endParaRPr>
            </a:p>
          </p:txBody>
        </p:sp>
      </p:grpSp>
      <p:grpSp>
        <p:nvGrpSpPr>
          <p:cNvPr id="9" name="Group 67"/>
          <p:cNvGrpSpPr/>
          <p:nvPr/>
        </p:nvGrpSpPr>
        <p:grpSpPr>
          <a:xfrm>
            <a:off x="3200400" y="228600"/>
            <a:ext cx="2286000" cy="457200"/>
            <a:chOff x="2003" y="170"/>
            <a:chExt cx="1440" cy="288"/>
          </a:xfrm>
        </p:grpSpPr>
        <p:sp>
          <p:nvSpPr>
            <p:cNvPr id="37027" name="Rectangle 296"/>
            <p:cNvSpPr/>
            <p:nvPr/>
          </p:nvSpPr>
          <p:spPr>
            <a:xfrm>
              <a:off x="3155" y="17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Ể</a:t>
              </a:r>
              <a:endParaRPr lang="en-US" altLang="en-US" sz="2400" b="1" dirty="0">
                <a:solidFill>
                  <a:srgbClr val="FFFFFF"/>
                </a:solidFill>
                <a:latin typeface="Times New Roman" panose="02020603050405020304" pitchFamily="18" charset="0"/>
              </a:endParaRPr>
            </a:p>
          </p:txBody>
        </p:sp>
        <p:sp>
          <p:nvSpPr>
            <p:cNvPr id="37028" name="Rectangle 299"/>
            <p:cNvSpPr/>
            <p:nvPr/>
          </p:nvSpPr>
          <p:spPr>
            <a:xfrm>
              <a:off x="2867" y="170"/>
              <a:ext cx="288" cy="288"/>
            </a:xfrm>
            <a:prstGeom prst="rect">
              <a:avLst/>
            </a:prstGeom>
            <a:gradFill rotWithShape="1">
              <a:gsLst>
                <a:gs pos="0">
                  <a:srgbClr val="00B050"/>
                </a:gs>
                <a:gs pos="100000">
                  <a:srgbClr val="005125"/>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H</a:t>
              </a:r>
              <a:endParaRPr lang="en-US" altLang="en-US" sz="2400" b="1" dirty="0">
                <a:solidFill>
                  <a:srgbClr val="FFFFFF"/>
                </a:solidFill>
                <a:latin typeface="Times New Roman" panose="02020603050405020304" pitchFamily="18" charset="0"/>
              </a:endParaRPr>
            </a:p>
          </p:txBody>
        </p:sp>
        <p:sp>
          <p:nvSpPr>
            <p:cNvPr id="37029" name="Rectangle 300"/>
            <p:cNvSpPr/>
            <p:nvPr/>
          </p:nvSpPr>
          <p:spPr>
            <a:xfrm>
              <a:off x="2579" y="17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T</a:t>
              </a:r>
              <a:endParaRPr lang="en-US" altLang="en-US" sz="2400" b="1" dirty="0">
                <a:solidFill>
                  <a:srgbClr val="FFFFFF"/>
                </a:solidFill>
                <a:latin typeface="Times New Roman" panose="02020603050405020304" pitchFamily="18" charset="0"/>
              </a:endParaRPr>
            </a:p>
          </p:txBody>
        </p:sp>
        <p:sp>
          <p:nvSpPr>
            <p:cNvPr id="37030" name="Rectangle 301"/>
            <p:cNvSpPr/>
            <p:nvPr/>
          </p:nvSpPr>
          <p:spPr>
            <a:xfrm>
              <a:off x="2291" y="17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I</a:t>
              </a:r>
              <a:endParaRPr lang="en-US" altLang="en-US" sz="2400" b="1" dirty="0">
                <a:solidFill>
                  <a:srgbClr val="FFFFFF"/>
                </a:solidFill>
                <a:latin typeface="Times New Roman" panose="02020603050405020304" pitchFamily="18" charset="0"/>
              </a:endParaRPr>
            </a:p>
          </p:txBody>
        </p:sp>
        <p:sp>
          <p:nvSpPr>
            <p:cNvPr id="37031" name="Rectangle 302"/>
            <p:cNvSpPr/>
            <p:nvPr/>
          </p:nvSpPr>
          <p:spPr>
            <a:xfrm>
              <a:off x="2003" y="17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T</a:t>
              </a:r>
              <a:endParaRPr lang="en-US" altLang="en-US" sz="2400" b="1" dirty="0">
                <a:solidFill>
                  <a:srgbClr val="FFFFFF"/>
                </a:solidFill>
                <a:latin typeface="Times New Roman" panose="02020603050405020304" pitchFamily="18" charset="0"/>
              </a:endParaRPr>
            </a:p>
          </p:txBody>
        </p:sp>
      </p:grpSp>
      <p:grpSp>
        <p:nvGrpSpPr>
          <p:cNvPr id="10" name="Group 73"/>
          <p:cNvGrpSpPr/>
          <p:nvPr/>
        </p:nvGrpSpPr>
        <p:grpSpPr>
          <a:xfrm>
            <a:off x="3657600" y="685800"/>
            <a:ext cx="1371600" cy="457200"/>
            <a:chOff x="2295" y="432"/>
            <a:chExt cx="864" cy="288"/>
          </a:xfrm>
        </p:grpSpPr>
        <p:sp>
          <p:nvSpPr>
            <p:cNvPr id="37024" name="Rectangle 336"/>
            <p:cNvSpPr/>
            <p:nvPr/>
          </p:nvSpPr>
          <p:spPr>
            <a:xfrm>
              <a:off x="2871" y="432"/>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7025" name="Rectangle 337"/>
            <p:cNvSpPr/>
            <p:nvPr/>
          </p:nvSpPr>
          <p:spPr>
            <a:xfrm>
              <a:off x="2583" y="432"/>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7026" name="Rectangle 338"/>
            <p:cNvSpPr/>
            <p:nvPr/>
          </p:nvSpPr>
          <p:spPr>
            <a:xfrm>
              <a:off x="2295" y="432"/>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grpSp>
      <p:grpSp>
        <p:nvGrpSpPr>
          <p:cNvPr id="11" name="Group 77"/>
          <p:cNvGrpSpPr/>
          <p:nvPr/>
        </p:nvGrpSpPr>
        <p:grpSpPr>
          <a:xfrm>
            <a:off x="3200400" y="2971800"/>
            <a:ext cx="2286000" cy="457200"/>
            <a:chOff x="1994" y="1872"/>
            <a:chExt cx="1440" cy="288"/>
          </a:xfrm>
        </p:grpSpPr>
        <p:sp>
          <p:nvSpPr>
            <p:cNvPr id="37019" name="Rectangle 321"/>
            <p:cNvSpPr/>
            <p:nvPr/>
          </p:nvSpPr>
          <p:spPr>
            <a:xfrm>
              <a:off x="1994" y="1872"/>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7020" name="Rectangle 322"/>
            <p:cNvSpPr/>
            <p:nvPr/>
          </p:nvSpPr>
          <p:spPr>
            <a:xfrm>
              <a:off x="2282" y="1872"/>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7021" name="Rectangle 324"/>
            <p:cNvSpPr/>
            <p:nvPr/>
          </p:nvSpPr>
          <p:spPr>
            <a:xfrm>
              <a:off x="3146" y="1872"/>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7022" name="Rectangle 325"/>
            <p:cNvSpPr/>
            <p:nvPr/>
          </p:nvSpPr>
          <p:spPr>
            <a:xfrm>
              <a:off x="2858" y="1872"/>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7023" name="Rectangle 326"/>
            <p:cNvSpPr/>
            <p:nvPr/>
          </p:nvSpPr>
          <p:spPr>
            <a:xfrm>
              <a:off x="2570" y="1872"/>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grpSp>
      <p:grpSp>
        <p:nvGrpSpPr>
          <p:cNvPr id="12" name="Group 83"/>
          <p:cNvGrpSpPr/>
          <p:nvPr/>
        </p:nvGrpSpPr>
        <p:grpSpPr>
          <a:xfrm>
            <a:off x="3657600" y="685800"/>
            <a:ext cx="1371600" cy="457200"/>
            <a:chOff x="2291" y="436"/>
            <a:chExt cx="864" cy="288"/>
          </a:xfrm>
        </p:grpSpPr>
        <p:sp>
          <p:nvSpPr>
            <p:cNvPr id="37016" name="Rectangle 345"/>
            <p:cNvSpPr/>
            <p:nvPr/>
          </p:nvSpPr>
          <p:spPr>
            <a:xfrm>
              <a:off x="2867" y="43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P</a:t>
              </a:r>
              <a:endParaRPr lang="en-US" altLang="en-US" sz="2400" b="1" dirty="0">
                <a:solidFill>
                  <a:srgbClr val="FFFFFF"/>
                </a:solidFill>
                <a:latin typeface="Times New Roman" panose="02020603050405020304" pitchFamily="18" charset="0"/>
              </a:endParaRPr>
            </a:p>
          </p:txBody>
        </p:sp>
        <p:sp>
          <p:nvSpPr>
            <p:cNvPr id="37017" name="Rectangle 346"/>
            <p:cNvSpPr/>
            <p:nvPr/>
          </p:nvSpPr>
          <p:spPr>
            <a:xfrm>
              <a:off x="2579" y="436"/>
              <a:ext cx="288" cy="288"/>
            </a:xfrm>
            <a:prstGeom prst="rect">
              <a:avLst/>
            </a:prstGeom>
            <a:gradFill rotWithShape="1">
              <a:gsLst>
                <a:gs pos="0">
                  <a:srgbClr val="00B050"/>
                </a:gs>
                <a:gs pos="100000">
                  <a:srgbClr val="005125"/>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T</a:t>
              </a:r>
              <a:endParaRPr lang="en-US" altLang="en-US" sz="2400" b="1" dirty="0">
                <a:solidFill>
                  <a:srgbClr val="FFFFFF"/>
                </a:solidFill>
                <a:latin typeface="Times New Roman" panose="02020603050405020304" pitchFamily="18" charset="0"/>
              </a:endParaRPr>
            </a:p>
          </p:txBody>
        </p:sp>
        <p:sp>
          <p:nvSpPr>
            <p:cNvPr id="37018" name="Rectangle 347"/>
            <p:cNvSpPr/>
            <p:nvPr/>
          </p:nvSpPr>
          <p:spPr>
            <a:xfrm>
              <a:off x="2291" y="43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a:t>
              </a:r>
              <a:endParaRPr lang="en-US" altLang="en-US" sz="2400" b="1" dirty="0">
                <a:solidFill>
                  <a:srgbClr val="FFFFFF"/>
                </a:solidFill>
                <a:latin typeface="Times New Roman" panose="02020603050405020304" pitchFamily="18" charset="0"/>
              </a:endParaRPr>
            </a:p>
          </p:txBody>
        </p:sp>
      </p:grpSp>
      <p:grpSp>
        <p:nvGrpSpPr>
          <p:cNvPr id="13" name="Group 87"/>
          <p:cNvGrpSpPr/>
          <p:nvPr/>
        </p:nvGrpSpPr>
        <p:grpSpPr>
          <a:xfrm>
            <a:off x="2743200" y="1600200"/>
            <a:ext cx="4094163" cy="457200"/>
            <a:chOff x="1715" y="1013"/>
            <a:chExt cx="2579" cy="288"/>
          </a:xfrm>
        </p:grpSpPr>
        <p:sp>
          <p:nvSpPr>
            <p:cNvPr id="37007" name="Rectangle 422"/>
            <p:cNvSpPr/>
            <p:nvPr/>
          </p:nvSpPr>
          <p:spPr>
            <a:xfrm>
              <a:off x="3155" y="1013"/>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7008" name="Rectangle 423"/>
            <p:cNvSpPr/>
            <p:nvPr/>
          </p:nvSpPr>
          <p:spPr>
            <a:xfrm>
              <a:off x="2867" y="1013"/>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7009" name="Rectangle 424"/>
            <p:cNvSpPr/>
            <p:nvPr/>
          </p:nvSpPr>
          <p:spPr>
            <a:xfrm>
              <a:off x="2579" y="1013"/>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7010" name="Rectangle 425"/>
            <p:cNvSpPr/>
            <p:nvPr/>
          </p:nvSpPr>
          <p:spPr>
            <a:xfrm>
              <a:off x="2291" y="1013"/>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7011" name="Rectangle 428"/>
            <p:cNvSpPr/>
            <p:nvPr/>
          </p:nvSpPr>
          <p:spPr>
            <a:xfrm>
              <a:off x="2003" y="1013"/>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7012" name="Rectangle 429"/>
            <p:cNvSpPr/>
            <p:nvPr/>
          </p:nvSpPr>
          <p:spPr>
            <a:xfrm>
              <a:off x="1715" y="1013"/>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7013" name="Rectangle 432"/>
            <p:cNvSpPr/>
            <p:nvPr/>
          </p:nvSpPr>
          <p:spPr>
            <a:xfrm>
              <a:off x="3439" y="1013"/>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7014" name="Rectangle 438"/>
            <p:cNvSpPr/>
            <p:nvPr/>
          </p:nvSpPr>
          <p:spPr>
            <a:xfrm>
              <a:off x="3718" y="1013"/>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7015" name="Rectangle 440"/>
            <p:cNvSpPr/>
            <p:nvPr/>
          </p:nvSpPr>
          <p:spPr>
            <a:xfrm>
              <a:off x="4006" y="1013"/>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grpSp>
      <p:grpSp>
        <p:nvGrpSpPr>
          <p:cNvPr id="14" name="Group 97"/>
          <p:cNvGrpSpPr/>
          <p:nvPr/>
        </p:nvGrpSpPr>
        <p:grpSpPr>
          <a:xfrm>
            <a:off x="2743200" y="1600200"/>
            <a:ext cx="4114800" cy="457200"/>
            <a:chOff x="1715" y="1017"/>
            <a:chExt cx="2592" cy="288"/>
          </a:xfrm>
        </p:grpSpPr>
        <p:sp>
          <p:nvSpPr>
            <p:cNvPr id="36998" name="Rectangle 405"/>
            <p:cNvSpPr/>
            <p:nvPr/>
          </p:nvSpPr>
          <p:spPr>
            <a:xfrm>
              <a:off x="3731" y="1017"/>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Â</a:t>
              </a:r>
              <a:endParaRPr lang="en-US" altLang="en-US" sz="2400" b="1" dirty="0">
                <a:solidFill>
                  <a:srgbClr val="FFFFFF"/>
                </a:solidFill>
                <a:latin typeface="Times New Roman" panose="02020603050405020304" pitchFamily="18" charset="0"/>
              </a:endParaRPr>
            </a:p>
          </p:txBody>
        </p:sp>
        <p:sp>
          <p:nvSpPr>
            <p:cNvPr id="36999" name="Rectangle 406"/>
            <p:cNvSpPr/>
            <p:nvPr/>
          </p:nvSpPr>
          <p:spPr>
            <a:xfrm>
              <a:off x="3443" y="1017"/>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H</a:t>
              </a:r>
              <a:endParaRPr lang="en-US" altLang="en-US" sz="2400" b="1" dirty="0">
                <a:solidFill>
                  <a:srgbClr val="FFFFFF"/>
                </a:solidFill>
                <a:latin typeface="Times New Roman" panose="02020603050405020304" pitchFamily="18" charset="0"/>
              </a:endParaRPr>
            </a:p>
          </p:txBody>
        </p:sp>
        <p:sp>
          <p:nvSpPr>
            <p:cNvPr id="37000" name="Rectangle 407"/>
            <p:cNvSpPr/>
            <p:nvPr/>
          </p:nvSpPr>
          <p:spPr>
            <a:xfrm>
              <a:off x="3155" y="1017"/>
              <a:ext cx="288" cy="288"/>
            </a:xfrm>
            <a:prstGeom prst="rect">
              <a:avLst/>
            </a:prstGeom>
            <a:gradFill rotWithShape="1">
              <a:gsLst>
                <a:gs pos="0">
                  <a:srgbClr val="00B050"/>
                </a:gs>
                <a:gs pos="100000">
                  <a:srgbClr val="005125"/>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P</a:t>
              </a:r>
              <a:endParaRPr lang="en-US" altLang="en-US" sz="2400" b="1" dirty="0">
                <a:solidFill>
                  <a:srgbClr val="FFFFFF"/>
                </a:solidFill>
                <a:latin typeface="Times New Roman" panose="02020603050405020304" pitchFamily="18" charset="0"/>
              </a:endParaRPr>
            </a:p>
          </p:txBody>
        </p:sp>
        <p:sp>
          <p:nvSpPr>
            <p:cNvPr id="37001" name="Rectangle 408"/>
            <p:cNvSpPr/>
            <p:nvPr/>
          </p:nvSpPr>
          <p:spPr>
            <a:xfrm>
              <a:off x="2867" y="1017"/>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G</a:t>
              </a:r>
              <a:endParaRPr lang="en-US" altLang="en-US" sz="2400" b="1" dirty="0">
                <a:solidFill>
                  <a:srgbClr val="FFFFFF"/>
                </a:solidFill>
                <a:latin typeface="Times New Roman" panose="02020603050405020304" pitchFamily="18" charset="0"/>
              </a:endParaRPr>
            </a:p>
          </p:txBody>
        </p:sp>
        <p:sp>
          <p:nvSpPr>
            <p:cNvPr id="37002" name="Rectangle 411"/>
            <p:cNvSpPr/>
            <p:nvPr/>
          </p:nvSpPr>
          <p:spPr>
            <a:xfrm>
              <a:off x="2579" y="1017"/>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N</a:t>
              </a:r>
              <a:endParaRPr lang="en-US" altLang="en-US" sz="2400" b="1" dirty="0">
                <a:solidFill>
                  <a:srgbClr val="FFFFFF"/>
                </a:solidFill>
                <a:latin typeface="Times New Roman" panose="02020603050405020304" pitchFamily="18" charset="0"/>
              </a:endParaRPr>
            </a:p>
          </p:txBody>
        </p:sp>
        <p:sp>
          <p:nvSpPr>
            <p:cNvPr id="37003" name="Rectangle 412"/>
            <p:cNvSpPr/>
            <p:nvPr/>
          </p:nvSpPr>
          <p:spPr>
            <a:xfrm>
              <a:off x="2291" y="1017"/>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Ờ</a:t>
              </a:r>
              <a:endParaRPr lang="en-US" altLang="en-US" sz="2400" b="1" dirty="0">
                <a:solidFill>
                  <a:srgbClr val="FFFFFF"/>
                </a:solidFill>
                <a:latin typeface="Times New Roman" panose="02020603050405020304" pitchFamily="18" charset="0"/>
              </a:endParaRPr>
            </a:p>
          </p:txBody>
        </p:sp>
        <p:sp>
          <p:nvSpPr>
            <p:cNvPr id="37004" name="Rectangle 413"/>
            <p:cNvSpPr/>
            <p:nvPr/>
          </p:nvSpPr>
          <p:spPr>
            <a:xfrm>
              <a:off x="2003" y="1017"/>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Ư</a:t>
              </a:r>
              <a:endParaRPr lang="en-US" altLang="en-US" sz="2400" b="1" dirty="0">
                <a:solidFill>
                  <a:srgbClr val="FFFFFF"/>
                </a:solidFill>
                <a:latin typeface="Times New Roman" panose="02020603050405020304" pitchFamily="18" charset="0"/>
              </a:endParaRPr>
            </a:p>
          </p:txBody>
        </p:sp>
        <p:sp>
          <p:nvSpPr>
            <p:cNvPr id="37005" name="Rectangle 414"/>
            <p:cNvSpPr/>
            <p:nvPr/>
          </p:nvSpPr>
          <p:spPr>
            <a:xfrm>
              <a:off x="1715" y="1017"/>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Đ</a:t>
              </a:r>
              <a:endParaRPr lang="en-US" altLang="en-US" sz="2400" b="1" dirty="0">
                <a:solidFill>
                  <a:srgbClr val="FFFFFF"/>
                </a:solidFill>
                <a:latin typeface="Times New Roman" panose="02020603050405020304" pitchFamily="18" charset="0"/>
              </a:endParaRPr>
            </a:p>
          </p:txBody>
        </p:sp>
        <p:sp>
          <p:nvSpPr>
            <p:cNvPr id="37006" name="Rectangle 415"/>
            <p:cNvSpPr/>
            <p:nvPr/>
          </p:nvSpPr>
          <p:spPr>
            <a:xfrm>
              <a:off x="4019" y="1017"/>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N</a:t>
              </a:r>
              <a:endParaRPr lang="en-US" altLang="en-US" sz="2400" b="1" dirty="0">
                <a:solidFill>
                  <a:srgbClr val="FFFFFF"/>
                </a:solidFill>
                <a:latin typeface="Times New Roman" panose="02020603050405020304" pitchFamily="18" charset="0"/>
              </a:endParaRPr>
            </a:p>
          </p:txBody>
        </p:sp>
      </p:grpSp>
      <p:grpSp>
        <p:nvGrpSpPr>
          <p:cNvPr id="15" name="Group 107"/>
          <p:cNvGrpSpPr/>
          <p:nvPr/>
        </p:nvGrpSpPr>
        <p:grpSpPr>
          <a:xfrm>
            <a:off x="4114800" y="2514600"/>
            <a:ext cx="2286000" cy="457200"/>
            <a:chOff x="2579" y="1580"/>
            <a:chExt cx="1440" cy="288"/>
          </a:xfrm>
        </p:grpSpPr>
        <p:sp>
          <p:nvSpPr>
            <p:cNvPr id="36993" name="Rectangle 508"/>
            <p:cNvSpPr/>
            <p:nvPr/>
          </p:nvSpPr>
          <p:spPr>
            <a:xfrm>
              <a:off x="3731" y="158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6994" name="Rectangle 509"/>
            <p:cNvSpPr/>
            <p:nvPr/>
          </p:nvSpPr>
          <p:spPr>
            <a:xfrm>
              <a:off x="3443" y="158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6995" name="Rectangle 510"/>
            <p:cNvSpPr/>
            <p:nvPr/>
          </p:nvSpPr>
          <p:spPr>
            <a:xfrm>
              <a:off x="3155" y="158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6996" name="Rectangle 511"/>
            <p:cNvSpPr/>
            <p:nvPr/>
          </p:nvSpPr>
          <p:spPr>
            <a:xfrm>
              <a:off x="2867" y="158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6997" name="Rectangle 514"/>
            <p:cNvSpPr/>
            <p:nvPr/>
          </p:nvSpPr>
          <p:spPr>
            <a:xfrm>
              <a:off x="2579" y="158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grpSp>
      <p:grpSp>
        <p:nvGrpSpPr>
          <p:cNvPr id="16" name="Group 113"/>
          <p:cNvGrpSpPr/>
          <p:nvPr/>
        </p:nvGrpSpPr>
        <p:grpSpPr>
          <a:xfrm>
            <a:off x="4114800" y="2514600"/>
            <a:ext cx="2286000" cy="457200"/>
            <a:chOff x="2570" y="1571"/>
            <a:chExt cx="1440" cy="288"/>
          </a:xfrm>
        </p:grpSpPr>
        <p:sp>
          <p:nvSpPr>
            <p:cNvPr id="36988" name="Rectangle 495"/>
            <p:cNvSpPr/>
            <p:nvPr/>
          </p:nvSpPr>
          <p:spPr>
            <a:xfrm>
              <a:off x="3722" y="1571"/>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A</a:t>
              </a:r>
              <a:endParaRPr lang="en-US" altLang="en-US" sz="2400" b="1" dirty="0">
                <a:solidFill>
                  <a:schemeClr val="bg1"/>
                </a:solidFill>
                <a:latin typeface="Times New Roman" panose="02020603050405020304" pitchFamily="18" charset="0"/>
              </a:endParaRPr>
            </a:p>
          </p:txBody>
        </p:sp>
        <p:sp>
          <p:nvSpPr>
            <p:cNvPr id="36989" name="Rectangle 496"/>
            <p:cNvSpPr/>
            <p:nvPr/>
          </p:nvSpPr>
          <p:spPr>
            <a:xfrm>
              <a:off x="3434" y="1571"/>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Ó</a:t>
              </a:r>
              <a:endParaRPr lang="en-US" altLang="en-US" sz="2400" b="1" dirty="0">
                <a:solidFill>
                  <a:schemeClr val="bg1"/>
                </a:solidFill>
                <a:latin typeface="Times New Roman" panose="02020603050405020304" pitchFamily="18" charset="0"/>
              </a:endParaRPr>
            </a:p>
          </p:txBody>
        </p:sp>
        <p:sp>
          <p:nvSpPr>
            <p:cNvPr id="36990" name="Rectangle 497"/>
            <p:cNvSpPr/>
            <p:nvPr/>
          </p:nvSpPr>
          <p:spPr>
            <a:xfrm>
              <a:off x="3146" y="1571"/>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H</a:t>
              </a:r>
              <a:endParaRPr lang="en-US" altLang="en-US" sz="2400" b="1" dirty="0">
                <a:solidFill>
                  <a:schemeClr val="bg1"/>
                </a:solidFill>
                <a:latin typeface="Times New Roman" panose="02020603050405020304" pitchFamily="18" charset="0"/>
              </a:endParaRPr>
            </a:p>
          </p:txBody>
        </p:sp>
        <p:sp>
          <p:nvSpPr>
            <p:cNvPr id="36991" name="Rectangle 498"/>
            <p:cNvSpPr/>
            <p:nvPr/>
          </p:nvSpPr>
          <p:spPr>
            <a:xfrm>
              <a:off x="2858" y="1571"/>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Ị</a:t>
              </a:r>
              <a:endParaRPr lang="en-US" altLang="en-US" sz="2400" b="1" dirty="0">
                <a:solidFill>
                  <a:schemeClr val="bg1"/>
                </a:solidFill>
                <a:latin typeface="Times New Roman" panose="02020603050405020304" pitchFamily="18" charset="0"/>
              </a:endParaRPr>
            </a:p>
          </p:txBody>
        </p:sp>
        <p:sp>
          <p:nvSpPr>
            <p:cNvPr id="36992" name="Rectangle 501"/>
            <p:cNvSpPr/>
            <p:nvPr/>
          </p:nvSpPr>
          <p:spPr>
            <a:xfrm>
              <a:off x="2570" y="1571"/>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D</a:t>
              </a:r>
              <a:endParaRPr lang="en-US" altLang="en-US" sz="2400" b="1" dirty="0">
                <a:solidFill>
                  <a:schemeClr val="bg1"/>
                </a:solidFill>
                <a:latin typeface="Times New Roman" panose="02020603050405020304" pitchFamily="18" charset="0"/>
              </a:endParaRPr>
            </a:p>
          </p:txBody>
        </p:sp>
      </p:grpSp>
      <p:grpSp>
        <p:nvGrpSpPr>
          <p:cNvPr id="17" name="Group 119"/>
          <p:cNvGrpSpPr/>
          <p:nvPr/>
        </p:nvGrpSpPr>
        <p:grpSpPr>
          <a:xfrm>
            <a:off x="3200400" y="2971800"/>
            <a:ext cx="2286000" cy="457200"/>
            <a:chOff x="1999" y="1859"/>
            <a:chExt cx="1440" cy="288"/>
          </a:xfrm>
        </p:grpSpPr>
        <p:sp>
          <p:nvSpPr>
            <p:cNvPr id="36983" name="Rectangle 536"/>
            <p:cNvSpPr/>
            <p:nvPr/>
          </p:nvSpPr>
          <p:spPr>
            <a:xfrm>
              <a:off x="1999" y="1859"/>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T</a:t>
              </a:r>
              <a:endParaRPr lang="en-US" altLang="en-US" sz="2400" b="1" dirty="0">
                <a:solidFill>
                  <a:schemeClr val="bg1"/>
                </a:solidFill>
                <a:latin typeface="Times New Roman" panose="02020603050405020304" pitchFamily="18" charset="0"/>
              </a:endParaRPr>
            </a:p>
          </p:txBody>
        </p:sp>
        <p:sp>
          <p:nvSpPr>
            <p:cNvPr id="36984" name="Rectangle 537"/>
            <p:cNvSpPr/>
            <p:nvPr/>
          </p:nvSpPr>
          <p:spPr>
            <a:xfrm>
              <a:off x="2287" y="1859"/>
              <a:ext cx="288" cy="288"/>
            </a:xfrm>
            <a:prstGeom prst="rect">
              <a:avLst/>
            </a:prstGeom>
            <a:gradFill rotWithShape="1">
              <a:gsLst>
                <a:gs pos="0">
                  <a:srgbClr val="00B050"/>
                </a:gs>
                <a:gs pos="100000">
                  <a:srgbClr val="005125"/>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Ế</a:t>
              </a:r>
              <a:endParaRPr lang="en-US" altLang="en-US" sz="2400" b="1" dirty="0">
                <a:solidFill>
                  <a:schemeClr val="bg1"/>
                </a:solidFill>
                <a:latin typeface="Times New Roman" panose="02020603050405020304" pitchFamily="18" charset="0"/>
              </a:endParaRPr>
            </a:p>
          </p:txBody>
        </p:sp>
        <p:sp>
          <p:nvSpPr>
            <p:cNvPr id="36985" name="Rectangle 539"/>
            <p:cNvSpPr/>
            <p:nvPr/>
          </p:nvSpPr>
          <p:spPr>
            <a:xfrm>
              <a:off x="3151" y="1859"/>
              <a:ext cx="288" cy="288"/>
            </a:xfrm>
            <a:prstGeom prst="rect">
              <a:avLst/>
            </a:prstGeom>
            <a:gradFill rotWithShape="1">
              <a:gsLst>
                <a:gs pos="0">
                  <a:srgbClr val="00B050"/>
                </a:gs>
                <a:gs pos="100000">
                  <a:srgbClr val="005125"/>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O</a:t>
              </a:r>
              <a:endParaRPr lang="en-US" altLang="en-US" sz="2400" b="1" dirty="0">
                <a:solidFill>
                  <a:schemeClr val="bg1"/>
                </a:solidFill>
                <a:latin typeface="Times New Roman" panose="02020603050405020304" pitchFamily="18" charset="0"/>
              </a:endParaRPr>
            </a:p>
          </p:txBody>
        </p:sp>
        <p:sp>
          <p:nvSpPr>
            <p:cNvPr id="36986" name="Rectangle 540"/>
            <p:cNvSpPr/>
            <p:nvPr/>
          </p:nvSpPr>
          <p:spPr>
            <a:xfrm>
              <a:off x="2863" y="1859"/>
              <a:ext cx="288" cy="288"/>
            </a:xfrm>
            <a:prstGeom prst="rect">
              <a:avLst/>
            </a:prstGeom>
            <a:gradFill rotWithShape="1">
              <a:gsLst>
                <a:gs pos="0">
                  <a:srgbClr val="00B050"/>
                </a:gs>
                <a:gs pos="100000">
                  <a:srgbClr val="005125"/>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À</a:t>
              </a:r>
              <a:endParaRPr lang="en-US" altLang="en-US" sz="2400" b="1" dirty="0">
                <a:solidFill>
                  <a:schemeClr val="bg1"/>
                </a:solidFill>
                <a:latin typeface="Times New Roman" panose="02020603050405020304" pitchFamily="18" charset="0"/>
              </a:endParaRPr>
            </a:p>
          </p:txBody>
        </p:sp>
        <p:sp>
          <p:nvSpPr>
            <p:cNvPr id="36987" name="Rectangle 541"/>
            <p:cNvSpPr/>
            <p:nvPr/>
          </p:nvSpPr>
          <p:spPr>
            <a:xfrm>
              <a:off x="2575" y="1859"/>
              <a:ext cx="288" cy="288"/>
            </a:xfrm>
            <a:prstGeom prst="rect">
              <a:avLst/>
            </a:prstGeom>
            <a:gradFill rotWithShape="1">
              <a:gsLst>
                <a:gs pos="0">
                  <a:srgbClr val="00B050"/>
                </a:gs>
                <a:gs pos="100000">
                  <a:srgbClr val="005125"/>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B</a:t>
              </a:r>
              <a:endParaRPr lang="en-US" altLang="en-US" sz="2400" b="1" dirty="0">
                <a:solidFill>
                  <a:schemeClr val="bg1"/>
                </a:solidFill>
                <a:latin typeface="Times New Roman" panose="02020603050405020304" pitchFamily="18" charset="0"/>
              </a:endParaRPr>
            </a:p>
          </p:txBody>
        </p:sp>
      </p:grpSp>
      <p:grpSp>
        <p:nvGrpSpPr>
          <p:cNvPr id="36898" name="Group 125"/>
          <p:cNvGrpSpPr/>
          <p:nvPr/>
        </p:nvGrpSpPr>
        <p:grpSpPr>
          <a:xfrm>
            <a:off x="3200400" y="1143000"/>
            <a:ext cx="3200400" cy="457200"/>
            <a:chOff x="2016" y="720"/>
            <a:chExt cx="2016" cy="288"/>
          </a:xfrm>
        </p:grpSpPr>
        <p:sp>
          <p:nvSpPr>
            <p:cNvPr id="36976" name="Rectangle 307"/>
            <p:cNvSpPr/>
            <p:nvPr/>
          </p:nvSpPr>
          <p:spPr>
            <a:xfrm>
              <a:off x="3744"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6977" name="Rectangle 308"/>
            <p:cNvSpPr/>
            <p:nvPr/>
          </p:nvSpPr>
          <p:spPr>
            <a:xfrm>
              <a:off x="3456"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6978" name="Rectangle 310"/>
            <p:cNvSpPr/>
            <p:nvPr/>
          </p:nvSpPr>
          <p:spPr>
            <a:xfrm>
              <a:off x="2016"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6979" name="Rectangle 311"/>
            <p:cNvSpPr/>
            <p:nvPr/>
          </p:nvSpPr>
          <p:spPr>
            <a:xfrm>
              <a:off x="3168"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6980" name="Rectangle 312"/>
            <p:cNvSpPr/>
            <p:nvPr/>
          </p:nvSpPr>
          <p:spPr>
            <a:xfrm>
              <a:off x="2880"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6981" name="Rectangle 313"/>
            <p:cNvSpPr/>
            <p:nvPr/>
          </p:nvSpPr>
          <p:spPr>
            <a:xfrm>
              <a:off x="2592"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sp>
          <p:nvSpPr>
            <p:cNvPr id="36982" name="Rectangle 314"/>
            <p:cNvSpPr/>
            <p:nvPr/>
          </p:nvSpPr>
          <p:spPr>
            <a:xfrm>
              <a:off x="2304"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52121D"/>
                </a:solidFill>
                <a:latin typeface="Times New Roman" panose="02020603050405020304" pitchFamily="18" charset="0"/>
              </a:endParaRPr>
            </a:p>
          </p:txBody>
        </p:sp>
      </p:grpSp>
      <p:grpSp>
        <p:nvGrpSpPr>
          <p:cNvPr id="36899" name="Group 133"/>
          <p:cNvGrpSpPr/>
          <p:nvPr/>
        </p:nvGrpSpPr>
        <p:grpSpPr>
          <a:xfrm>
            <a:off x="3200400" y="2057400"/>
            <a:ext cx="2743200" cy="457200"/>
            <a:chOff x="1968" y="1296"/>
            <a:chExt cx="1728" cy="288"/>
          </a:xfrm>
        </p:grpSpPr>
        <p:sp>
          <p:nvSpPr>
            <p:cNvPr id="36970" name="Rectangle 375"/>
            <p:cNvSpPr/>
            <p:nvPr/>
          </p:nvSpPr>
          <p:spPr>
            <a:xfrm>
              <a:off x="3408" y="129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FFFFFF"/>
                </a:solidFill>
                <a:latin typeface="Times New Roman" panose="02020603050405020304" pitchFamily="18" charset="0"/>
              </a:endParaRPr>
            </a:p>
          </p:txBody>
        </p:sp>
        <p:sp>
          <p:nvSpPr>
            <p:cNvPr id="36971" name="Rectangle 377"/>
            <p:cNvSpPr/>
            <p:nvPr/>
          </p:nvSpPr>
          <p:spPr>
            <a:xfrm>
              <a:off x="1968" y="129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FFFFFF"/>
                </a:solidFill>
                <a:latin typeface="Times New Roman" panose="02020603050405020304" pitchFamily="18" charset="0"/>
              </a:endParaRPr>
            </a:p>
          </p:txBody>
        </p:sp>
        <p:sp>
          <p:nvSpPr>
            <p:cNvPr id="36972" name="Rectangle 378"/>
            <p:cNvSpPr/>
            <p:nvPr/>
          </p:nvSpPr>
          <p:spPr>
            <a:xfrm>
              <a:off x="3120" y="129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FFFFFF"/>
                </a:solidFill>
                <a:latin typeface="Times New Roman" panose="02020603050405020304" pitchFamily="18" charset="0"/>
              </a:endParaRPr>
            </a:p>
          </p:txBody>
        </p:sp>
        <p:sp>
          <p:nvSpPr>
            <p:cNvPr id="36973" name="Rectangle 379"/>
            <p:cNvSpPr/>
            <p:nvPr/>
          </p:nvSpPr>
          <p:spPr>
            <a:xfrm>
              <a:off x="2832" y="129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FFFFFF"/>
                </a:solidFill>
                <a:latin typeface="Times New Roman" panose="02020603050405020304" pitchFamily="18" charset="0"/>
              </a:endParaRPr>
            </a:p>
          </p:txBody>
        </p:sp>
        <p:sp>
          <p:nvSpPr>
            <p:cNvPr id="36974" name="Rectangle 380"/>
            <p:cNvSpPr/>
            <p:nvPr/>
          </p:nvSpPr>
          <p:spPr>
            <a:xfrm>
              <a:off x="2544" y="129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FFFFFF"/>
                </a:solidFill>
                <a:latin typeface="Times New Roman" panose="02020603050405020304" pitchFamily="18" charset="0"/>
              </a:endParaRPr>
            </a:p>
          </p:txBody>
        </p:sp>
        <p:sp>
          <p:nvSpPr>
            <p:cNvPr id="36975" name="Rectangle 381"/>
            <p:cNvSpPr/>
            <p:nvPr/>
          </p:nvSpPr>
          <p:spPr>
            <a:xfrm>
              <a:off x="2256" y="129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rgbClr val="FFFFFF"/>
                </a:solidFill>
                <a:latin typeface="Times New Roman" panose="02020603050405020304" pitchFamily="18" charset="0"/>
              </a:endParaRPr>
            </a:p>
          </p:txBody>
        </p:sp>
      </p:grpSp>
      <p:grpSp>
        <p:nvGrpSpPr>
          <p:cNvPr id="20" name="Group 140"/>
          <p:cNvGrpSpPr/>
          <p:nvPr/>
        </p:nvGrpSpPr>
        <p:grpSpPr>
          <a:xfrm>
            <a:off x="3200400" y="2057400"/>
            <a:ext cx="2743200" cy="457200"/>
            <a:chOff x="1968" y="1296"/>
            <a:chExt cx="1728" cy="288"/>
          </a:xfrm>
        </p:grpSpPr>
        <p:sp>
          <p:nvSpPr>
            <p:cNvPr id="36964" name="Rectangle 374"/>
            <p:cNvSpPr/>
            <p:nvPr/>
          </p:nvSpPr>
          <p:spPr>
            <a:xfrm>
              <a:off x="3408" y="129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6965" name="Rectangle 375"/>
            <p:cNvSpPr/>
            <p:nvPr/>
          </p:nvSpPr>
          <p:spPr>
            <a:xfrm>
              <a:off x="3120" y="129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6966" name="Rectangle 378"/>
            <p:cNvSpPr/>
            <p:nvPr/>
          </p:nvSpPr>
          <p:spPr>
            <a:xfrm>
              <a:off x="2832" y="129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6967" name="Rectangle 379"/>
            <p:cNvSpPr/>
            <p:nvPr/>
          </p:nvSpPr>
          <p:spPr>
            <a:xfrm>
              <a:off x="2544" y="129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6968" name="Rectangle 380"/>
            <p:cNvSpPr/>
            <p:nvPr/>
          </p:nvSpPr>
          <p:spPr>
            <a:xfrm>
              <a:off x="2256" y="129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6969" name="Rectangle 381"/>
            <p:cNvSpPr/>
            <p:nvPr/>
          </p:nvSpPr>
          <p:spPr>
            <a:xfrm>
              <a:off x="1968" y="129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grpSp>
      <p:grpSp>
        <p:nvGrpSpPr>
          <p:cNvPr id="21" name="Group 147"/>
          <p:cNvGrpSpPr/>
          <p:nvPr/>
        </p:nvGrpSpPr>
        <p:grpSpPr>
          <a:xfrm>
            <a:off x="3200400" y="2057400"/>
            <a:ext cx="2743200" cy="457200"/>
            <a:chOff x="1968" y="1296"/>
            <a:chExt cx="1728" cy="288"/>
          </a:xfrm>
        </p:grpSpPr>
        <p:sp>
          <p:nvSpPr>
            <p:cNvPr id="36958" name="Rectangle 374"/>
            <p:cNvSpPr/>
            <p:nvPr/>
          </p:nvSpPr>
          <p:spPr>
            <a:xfrm>
              <a:off x="3408" y="129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N</a:t>
              </a:r>
              <a:endParaRPr lang="en-US" altLang="en-US" sz="2400" b="1" dirty="0">
                <a:solidFill>
                  <a:srgbClr val="FFFFFF"/>
                </a:solidFill>
                <a:latin typeface="Times New Roman" panose="02020603050405020304" pitchFamily="18" charset="0"/>
              </a:endParaRPr>
            </a:p>
          </p:txBody>
        </p:sp>
        <p:sp>
          <p:nvSpPr>
            <p:cNvPr id="36959" name="Rectangle 375"/>
            <p:cNvSpPr/>
            <p:nvPr/>
          </p:nvSpPr>
          <p:spPr>
            <a:xfrm>
              <a:off x="3120" y="129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Ầ</a:t>
              </a:r>
              <a:endParaRPr lang="en-US" altLang="en-US" sz="2400" b="1" dirty="0">
                <a:solidFill>
                  <a:srgbClr val="FFFFFF"/>
                </a:solidFill>
                <a:latin typeface="Times New Roman" panose="02020603050405020304" pitchFamily="18" charset="0"/>
              </a:endParaRPr>
            </a:p>
          </p:txBody>
        </p:sp>
        <p:sp>
          <p:nvSpPr>
            <p:cNvPr id="36960" name="Rectangle 378"/>
            <p:cNvSpPr/>
            <p:nvPr/>
          </p:nvSpPr>
          <p:spPr>
            <a:xfrm>
              <a:off x="2832" y="129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D</a:t>
              </a:r>
              <a:endParaRPr lang="en-US" altLang="en-US" sz="2400" b="1" dirty="0">
                <a:solidFill>
                  <a:srgbClr val="FFFFFF"/>
                </a:solidFill>
                <a:latin typeface="Times New Roman" panose="02020603050405020304" pitchFamily="18" charset="0"/>
              </a:endParaRPr>
            </a:p>
          </p:txBody>
        </p:sp>
        <p:sp>
          <p:nvSpPr>
            <p:cNvPr id="36961" name="Rectangle 379"/>
            <p:cNvSpPr/>
            <p:nvPr/>
          </p:nvSpPr>
          <p:spPr>
            <a:xfrm>
              <a:off x="2544" y="129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N</a:t>
              </a:r>
              <a:endParaRPr lang="en-US" altLang="en-US" sz="2400" b="1" dirty="0">
                <a:solidFill>
                  <a:srgbClr val="FFFFFF"/>
                </a:solidFill>
                <a:latin typeface="Times New Roman" panose="02020603050405020304" pitchFamily="18" charset="0"/>
              </a:endParaRPr>
            </a:p>
          </p:txBody>
        </p:sp>
        <p:sp>
          <p:nvSpPr>
            <p:cNvPr id="36962" name="Rectangle 380"/>
            <p:cNvSpPr/>
            <p:nvPr/>
          </p:nvSpPr>
          <p:spPr>
            <a:xfrm>
              <a:off x="2256" y="129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Ầ</a:t>
              </a:r>
              <a:endParaRPr lang="en-US" altLang="en-US" sz="2400" b="1" dirty="0">
                <a:solidFill>
                  <a:srgbClr val="FFFFFF"/>
                </a:solidFill>
                <a:latin typeface="Times New Roman" panose="02020603050405020304" pitchFamily="18" charset="0"/>
              </a:endParaRPr>
            </a:p>
          </p:txBody>
        </p:sp>
        <p:sp>
          <p:nvSpPr>
            <p:cNvPr id="36963" name="Rectangle 381"/>
            <p:cNvSpPr/>
            <p:nvPr/>
          </p:nvSpPr>
          <p:spPr>
            <a:xfrm>
              <a:off x="1968" y="1296"/>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D</a:t>
              </a:r>
              <a:endParaRPr lang="en-US" altLang="en-US" sz="2400" b="1" dirty="0">
                <a:solidFill>
                  <a:srgbClr val="FFFFFF"/>
                </a:solidFill>
                <a:latin typeface="Times New Roman" panose="02020603050405020304" pitchFamily="18" charset="0"/>
              </a:endParaRPr>
            </a:p>
          </p:txBody>
        </p:sp>
      </p:grpSp>
      <p:grpSp>
        <p:nvGrpSpPr>
          <p:cNvPr id="22" name="Group 154"/>
          <p:cNvGrpSpPr/>
          <p:nvPr/>
        </p:nvGrpSpPr>
        <p:grpSpPr>
          <a:xfrm>
            <a:off x="3200400" y="1143000"/>
            <a:ext cx="3179763" cy="457200"/>
            <a:chOff x="2016" y="720"/>
            <a:chExt cx="2003" cy="288"/>
          </a:xfrm>
        </p:grpSpPr>
        <p:sp>
          <p:nvSpPr>
            <p:cNvPr id="36951" name="Rectangle 422"/>
            <p:cNvSpPr/>
            <p:nvPr/>
          </p:nvSpPr>
          <p:spPr>
            <a:xfrm>
              <a:off x="2880"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6952" name="Rectangle 423"/>
            <p:cNvSpPr/>
            <p:nvPr/>
          </p:nvSpPr>
          <p:spPr>
            <a:xfrm>
              <a:off x="2592"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6953" name="Rectangle 424"/>
            <p:cNvSpPr/>
            <p:nvPr/>
          </p:nvSpPr>
          <p:spPr>
            <a:xfrm>
              <a:off x="2304"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6954" name="Rectangle 425"/>
            <p:cNvSpPr/>
            <p:nvPr/>
          </p:nvSpPr>
          <p:spPr>
            <a:xfrm>
              <a:off x="2016"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6955" name="Rectangle 432"/>
            <p:cNvSpPr/>
            <p:nvPr/>
          </p:nvSpPr>
          <p:spPr>
            <a:xfrm>
              <a:off x="3164"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6956" name="Rectangle 438"/>
            <p:cNvSpPr/>
            <p:nvPr/>
          </p:nvSpPr>
          <p:spPr>
            <a:xfrm>
              <a:off x="3443"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sp>
          <p:nvSpPr>
            <p:cNvPr id="36957" name="Rectangle 440"/>
            <p:cNvSpPr/>
            <p:nvPr/>
          </p:nvSpPr>
          <p:spPr>
            <a:xfrm>
              <a:off x="3731"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a:t>
              </a:r>
              <a:endParaRPr lang="en-US" altLang="en-US" sz="2400" b="1" dirty="0">
                <a:solidFill>
                  <a:srgbClr val="FFFFFF"/>
                </a:solidFill>
                <a:latin typeface="Times New Roman" panose="02020603050405020304" pitchFamily="18" charset="0"/>
              </a:endParaRPr>
            </a:p>
          </p:txBody>
        </p:sp>
      </p:grpSp>
      <p:grpSp>
        <p:nvGrpSpPr>
          <p:cNvPr id="23" name="Group 162"/>
          <p:cNvGrpSpPr/>
          <p:nvPr/>
        </p:nvGrpSpPr>
        <p:grpSpPr>
          <a:xfrm>
            <a:off x="3200400" y="1143000"/>
            <a:ext cx="3200400" cy="457200"/>
            <a:chOff x="1680" y="720"/>
            <a:chExt cx="2016" cy="288"/>
          </a:xfrm>
        </p:grpSpPr>
        <p:sp>
          <p:nvSpPr>
            <p:cNvPr id="36944" name="Rectangle 406"/>
            <p:cNvSpPr/>
            <p:nvPr/>
          </p:nvSpPr>
          <p:spPr>
            <a:xfrm>
              <a:off x="3408"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Ơ</a:t>
              </a:r>
              <a:endParaRPr lang="en-US" altLang="en-US" sz="2400" b="1" dirty="0">
                <a:solidFill>
                  <a:srgbClr val="FFFFFF"/>
                </a:solidFill>
                <a:latin typeface="Times New Roman" panose="02020603050405020304" pitchFamily="18" charset="0"/>
              </a:endParaRPr>
            </a:p>
          </p:txBody>
        </p:sp>
        <p:sp>
          <p:nvSpPr>
            <p:cNvPr id="36945" name="Rectangle 407"/>
            <p:cNvSpPr/>
            <p:nvPr/>
          </p:nvSpPr>
          <p:spPr>
            <a:xfrm>
              <a:off x="3120"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Z</a:t>
              </a:r>
              <a:endParaRPr lang="en-US" altLang="en-US" sz="2400" b="1" dirty="0">
                <a:solidFill>
                  <a:srgbClr val="FFFFFF"/>
                </a:solidFill>
                <a:latin typeface="Times New Roman" panose="02020603050405020304" pitchFamily="18" charset="0"/>
              </a:endParaRPr>
            </a:p>
          </p:txBody>
        </p:sp>
        <p:sp>
          <p:nvSpPr>
            <p:cNvPr id="36946" name="Rectangle 408"/>
            <p:cNvSpPr/>
            <p:nvPr/>
          </p:nvSpPr>
          <p:spPr>
            <a:xfrm>
              <a:off x="2832" y="720"/>
              <a:ext cx="288" cy="288"/>
            </a:xfrm>
            <a:prstGeom prst="rect">
              <a:avLst/>
            </a:prstGeom>
            <a:gradFill rotWithShape="1">
              <a:gsLst>
                <a:gs pos="0">
                  <a:srgbClr val="00B050"/>
                </a:gs>
                <a:gs pos="100000">
                  <a:srgbClr val="005125"/>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Ô</a:t>
              </a:r>
              <a:endParaRPr lang="en-US" altLang="en-US" sz="2400" b="1" dirty="0">
                <a:solidFill>
                  <a:srgbClr val="FFFFFF"/>
                </a:solidFill>
                <a:latin typeface="Times New Roman" panose="02020603050405020304" pitchFamily="18" charset="0"/>
              </a:endParaRPr>
            </a:p>
          </p:txBody>
        </p:sp>
        <p:sp>
          <p:nvSpPr>
            <p:cNvPr id="36947" name="Rectangle 411"/>
            <p:cNvSpPr/>
            <p:nvPr/>
          </p:nvSpPr>
          <p:spPr>
            <a:xfrm>
              <a:off x="2544"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C</a:t>
              </a:r>
              <a:endParaRPr lang="en-US" altLang="en-US" sz="2400" b="1" dirty="0">
                <a:solidFill>
                  <a:srgbClr val="FFFFFF"/>
                </a:solidFill>
                <a:latin typeface="Times New Roman" panose="02020603050405020304" pitchFamily="18" charset="0"/>
              </a:endParaRPr>
            </a:p>
          </p:txBody>
        </p:sp>
        <p:sp>
          <p:nvSpPr>
            <p:cNvPr id="36948" name="Rectangle 412"/>
            <p:cNvSpPr/>
            <p:nvPr/>
          </p:nvSpPr>
          <p:spPr>
            <a:xfrm>
              <a:off x="2256"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U</a:t>
              </a:r>
              <a:endParaRPr lang="en-US" altLang="en-US" sz="2400" b="1" dirty="0">
                <a:solidFill>
                  <a:srgbClr val="FFFFFF"/>
                </a:solidFill>
                <a:latin typeface="Times New Roman" panose="02020603050405020304" pitchFamily="18" charset="0"/>
              </a:endParaRPr>
            </a:p>
          </p:txBody>
        </p:sp>
        <p:sp>
          <p:nvSpPr>
            <p:cNvPr id="36949" name="Rectangle 413"/>
            <p:cNvSpPr/>
            <p:nvPr/>
          </p:nvSpPr>
          <p:spPr>
            <a:xfrm>
              <a:off x="1968"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L</a:t>
              </a:r>
              <a:endParaRPr lang="en-US" altLang="en-US" sz="2400" b="1" dirty="0">
                <a:solidFill>
                  <a:srgbClr val="FFFFFF"/>
                </a:solidFill>
                <a:latin typeface="Times New Roman" panose="02020603050405020304" pitchFamily="18" charset="0"/>
              </a:endParaRPr>
            </a:p>
          </p:txBody>
        </p:sp>
        <p:sp>
          <p:nvSpPr>
            <p:cNvPr id="36950" name="Rectangle 414"/>
            <p:cNvSpPr/>
            <p:nvPr/>
          </p:nvSpPr>
          <p:spPr>
            <a:xfrm>
              <a:off x="1680" y="720"/>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latin typeface="Times New Roman" panose="02020603050405020304" pitchFamily="18" charset="0"/>
                </a:rPr>
                <a:t>G</a:t>
              </a:r>
              <a:endParaRPr lang="en-US" altLang="en-US" sz="2400" b="1" dirty="0">
                <a:solidFill>
                  <a:srgbClr val="FFFFFF"/>
                </a:solidFill>
                <a:latin typeface="Times New Roman" panose="02020603050405020304" pitchFamily="18" charset="0"/>
              </a:endParaRPr>
            </a:p>
          </p:txBody>
        </p:sp>
      </p:grpSp>
      <p:sp>
        <p:nvSpPr>
          <p:cNvPr id="25055" name="Oval 479"/>
          <p:cNvSpPr/>
          <p:nvPr/>
        </p:nvSpPr>
        <p:spPr>
          <a:xfrm>
            <a:off x="1600200" y="3733800"/>
            <a:ext cx="6248400" cy="1752600"/>
          </a:xfrm>
          <a:prstGeom prst="ellipse">
            <a:avLst/>
          </a:prstGeom>
          <a:solidFill>
            <a:srgbClr val="FFC000"/>
          </a:solidFill>
          <a:ln w="9525"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solidFill>
                  <a:srgbClr val="0000FF"/>
                </a:solidFill>
                <a:latin typeface="Times New Roman" panose="02020603050405020304" pitchFamily="18" charset="0"/>
              </a:rPr>
              <a:t>Ở sinh vật nhân chuẩn hô hấp tế bào</a:t>
            </a:r>
            <a:endParaRPr lang="en-US" altLang="en-US" sz="2400" b="1" dirty="0">
              <a:solidFill>
                <a:srgbClr val="0000FF"/>
              </a:solidFill>
              <a:latin typeface="Times New Roman" panose="02020603050405020304" pitchFamily="18" charset="0"/>
            </a:endParaRPr>
          </a:p>
          <a:p>
            <a:pPr marL="0" lvl="0" indent="0" algn="ctr" eaLnBrk="1" hangingPunct="1">
              <a:spcBef>
                <a:spcPct val="0"/>
              </a:spcBef>
              <a:buNone/>
            </a:pPr>
            <a:r>
              <a:rPr lang="en-US" altLang="en-US" sz="2400" b="1" dirty="0">
                <a:solidFill>
                  <a:srgbClr val="0000FF"/>
                </a:solidFill>
                <a:latin typeface="Times New Roman" panose="02020603050405020304" pitchFamily="18" charset="0"/>
              </a:rPr>
              <a:t>diễn ra chủ yếu ở đâu?</a:t>
            </a:r>
            <a:endParaRPr lang="en-US" altLang="en-US" sz="2400" b="1" dirty="0">
              <a:solidFill>
                <a:srgbClr val="0000FF"/>
              </a:solidFill>
              <a:latin typeface="Times New Roman" panose="02020603050405020304" pitchFamily="18" charset="0"/>
            </a:endParaRPr>
          </a:p>
        </p:txBody>
      </p:sp>
      <p:sp>
        <p:nvSpPr>
          <p:cNvPr id="24795" name="Oval 219"/>
          <p:cNvSpPr/>
          <p:nvPr/>
        </p:nvSpPr>
        <p:spPr>
          <a:xfrm>
            <a:off x="1600200" y="3733800"/>
            <a:ext cx="6248400" cy="1752600"/>
          </a:xfrm>
          <a:prstGeom prst="ellipse">
            <a:avLst/>
          </a:prstGeom>
          <a:solidFill>
            <a:srgbClr val="FFC000"/>
          </a:solidFill>
          <a:ln w="9525"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solidFill>
                  <a:srgbClr val="0000FF"/>
                </a:solidFill>
                <a:latin typeface="Times New Roman" panose="02020603050405020304" pitchFamily="18" charset="0"/>
              </a:rPr>
              <a:t>Vai trò của hô hấp tế bào là</a:t>
            </a:r>
            <a:endParaRPr lang="en-US" altLang="en-US" sz="2400" b="1" dirty="0">
              <a:solidFill>
                <a:srgbClr val="0000FF"/>
              </a:solidFill>
              <a:latin typeface="Times New Roman" panose="02020603050405020304" pitchFamily="18" charset="0"/>
            </a:endParaRPr>
          </a:p>
          <a:p>
            <a:pPr marL="0" lvl="0" indent="0" algn="ctr" eaLnBrk="1" hangingPunct="1">
              <a:spcBef>
                <a:spcPct val="0"/>
              </a:spcBef>
              <a:buNone/>
            </a:pPr>
            <a:r>
              <a:rPr lang="en-US" altLang="en-US" sz="2400" b="1" dirty="0">
                <a:solidFill>
                  <a:srgbClr val="0000FF"/>
                </a:solidFill>
                <a:latin typeface="Times New Roman" panose="02020603050405020304" pitchFamily="18" charset="0"/>
              </a:rPr>
              <a:t>tạo ra… cung cấp cho mọi hoạt động</a:t>
            </a:r>
            <a:endParaRPr lang="en-US" altLang="en-US" sz="2400" b="1" dirty="0">
              <a:solidFill>
                <a:srgbClr val="0000FF"/>
              </a:solidFill>
              <a:latin typeface="Times New Roman" panose="02020603050405020304" pitchFamily="18" charset="0"/>
            </a:endParaRPr>
          </a:p>
          <a:p>
            <a:pPr marL="0" lvl="0" indent="0" algn="ctr" eaLnBrk="1" hangingPunct="1">
              <a:spcBef>
                <a:spcPct val="0"/>
              </a:spcBef>
              <a:buNone/>
            </a:pPr>
            <a:r>
              <a:rPr lang="en-US" altLang="en-US" sz="2400" b="1" dirty="0">
                <a:solidFill>
                  <a:srgbClr val="0000FF"/>
                </a:solidFill>
                <a:latin typeface="Times New Roman" panose="02020603050405020304" pitchFamily="18" charset="0"/>
              </a:rPr>
              <a:t>sống của tế bào.</a:t>
            </a:r>
            <a:endParaRPr lang="en-US" altLang="en-US" sz="2400" b="1" dirty="0">
              <a:solidFill>
                <a:srgbClr val="0000FF"/>
              </a:solidFill>
              <a:latin typeface="Times New Roman" panose="02020603050405020304" pitchFamily="18" charset="0"/>
            </a:endParaRPr>
          </a:p>
        </p:txBody>
      </p:sp>
      <p:sp>
        <p:nvSpPr>
          <p:cNvPr id="25020" name="Oval 444"/>
          <p:cNvSpPr/>
          <p:nvPr/>
        </p:nvSpPr>
        <p:spPr>
          <a:xfrm>
            <a:off x="1600200" y="3733800"/>
            <a:ext cx="6248400" cy="1752600"/>
          </a:xfrm>
          <a:prstGeom prst="ellipse">
            <a:avLst/>
          </a:prstGeom>
          <a:solidFill>
            <a:srgbClr val="FFC000"/>
          </a:solidFill>
          <a:ln w="9525"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solidFill>
                  <a:srgbClr val="0000FF"/>
                </a:solidFill>
                <a:latin typeface="Times New Roman" panose="02020603050405020304" pitchFamily="18" charset="0"/>
              </a:rPr>
              <a:t>… là nguyên liệu cơ bản củaquá trình</a:t>
            </a:r>
            <a:endParaRPr lang="en-US" altLang="en-US" sz="2400" b="1" dirty="0">
              <a:solidFill>
                <a:srgbClr val="0000FF"/>
              </a:solidFill>
              <a:latin typeface="Times New Roman" panose="02020603050405020304" pitchFamily="18" charset="0"/>
            </a:endParaRPr>
          </a:p>
          <a:p>
            <a:pPr marL="0" lvl="0" indent="0" algn="ctr" eaLnBrk="1" hangingPunct="1">
              <a:spcBef>
                <a:spcPct val="0"/>
              </a:spcBef>
              <a:buNone/>
            </a:pPr>
            <a:r>
              <a:rPr lang="en-US" altLang="en-US" sz="2400" b="1" dirty="0">
                <a:solidFill>
                  <a:srgbClr val="0000FF"/>
                </a:solidFill>
                <a:latin typeface="Times New Roman" panose="02020603050405020304" pitchFamily="18" charset="0"/>
              </a:rPr>
              <a:t>hô hấp tế bào.</a:t>
            </a:r>
            <a:endParaRPr lang="en-US" altLang="en-US" sz="2400" b="1" dirty="0">
              <a:solidFill>
                <a:srgbClr val="0000FF"/>
              </a:solidFill>
              <a:latin typeface="Times New Roman" panose="02020603050405020304" pitchFamily="18" charset="0"/>
            </a:endParaRPr>
          </a:p>
        </p:txBody>
      </p:sp>
      <p:sp>
        <p:nvSpPr>
          <p:cNvPr id="24960" name="Oval 384"/>
          <p:cNvSpPr/>
          <p:nvPr/>
        </p:nvSpPr>
        <p:spPr>
          <a:xfrm>
            <a:off x="1600200" y="3733800"/>
            <a:ext cx="6248400" cy="1752600"/>
          </a:xfrm>
          <a:prstGeom prst="ellipse">
            <a:avLst/>
          </a:prstGeom>
          <a:solidFill>
            <a:srgbClr val="FFC000"/>
          </a:solidFill>
          <a:ln w="9525"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solidFill>
                  <a:srgbClr val="0000FF"/>
                </a:solidFill>
                <a:latin typeface="Times New Roman" panose="02020603050405020304" pitchFamily="18" charset="0"/>
              </a:rPr>
              <a:t>Giai đoạn đầu tiên của quá trình</a:t>
            </a:r>
            <a:endParaRPr lang="en-US" altLang="en-US" sz="2400" b="1" dirty="0">
              <a:solidFill>
                <a:srgbClr val="0000FF"/>
              </a:solidFill>
              <a:latin typeface="Times New Roman" panose="02020603050405020304" pitchFamily="18" charset="0"/>
            </a:endParaRPr>
          </a:p>
          <a:p>
            <a:pPr marL="0" lvl="0" indent="0" algn="ctr" eaLnBrk="1" hangingPunct="1">
              <a:spcBef>
                <a:spcPct val="0"/>
              </a:spcBef>
              <a:buNone/>
            </a:pPr>
            <a:r>
              <a:rPr lang="en-US" altLang="en-US" sz="2400" b="1" dirty="0">
                <a:solidFill>
                  <a:srgbClr val="0000FF"/>
                </a:solidFill>
                <a:latin typeface="Times New Roman" panose="02020603050405020304" pitchFamily="18" charset="0"/>
              </a:rPr>
              <a:t>hô hấp tế bào là…</a:t>
            </a:r>
            <a:endParaRPr lang="en-US" altLang="en-US" sz="2400" b="1" dirty="0">
              <a:solidFill>
                <a:srgbClr val="0000FF"/>
              </a:solidFill>
              <a:latin typeface="Times New Roman" panose="02020603050405020304" pitchFamily="18" charset="0"/>
            </a:endParaRPr>
          </a:p>
        </p:txBody>
      </p:sp>
      <p:sp>
        <p:nvSpPr>
          <p:cNvPr id="24925" name="Oval 349"/>
          <p:cNvSpPr/>
          <p:nvPr/>
        </p:nvSpPr>
        <p:spPr>
          <a:xfrm>
            <a:off x="1600200" y="3733800"/>
            <a:ext cx="6172200" cy="1752600"/>
          </a:xfrm>
          <a:prstGeom prst="ellipse">
            <a:avLst/>
          </a:prstGeom>
          <a:solidFill>
            <a:srgbClr val="FFC000"/>
          </a:solidFill>
          <a:ln w="9525"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solidFill>
                  <a:srgbClr val="0000FF"/>
                </a:solidFill>
                <a:latin typeface="Times New Roman" panose="02020603050405020304" pitchFamily="18" charset="0"/>
              </a:rPr>
              <a:t>Trong quá trình hô hấp tế bào</a:t>
            </a:r>
            <a:endParaRPr lang="en-US" altLang="en-US" sz="2400" b="1" dirty="0">
              <a:solidFill>
                <a:srgbClr val="0000FF"/>
              </a:solidFill>
              <a:latin typeface="Times New Roman" panose="02020603050405020304" pitchFamily="18" charset="0"/>
            </a:endParaRPr>
          </a:p>
          <a:p>
            <a:pPr marL="0" lvl="0" indent="0" algn="ctr" eaLnBrk="1" hangingPunct="1">
              <a:spcBef>
                <a:spcPct val="0"/>
              </a:spcBef>
              <a:buNone/>
            </a:pPr>
            <a:r>
              <a:rPr lang="en-US" altLang="en-US" sz="2400" b="1" dirty="0">
                <a:solidFill>
                  <a:srgbClr val="0000FF"/>
                </a:solidFill>
                <a:latin typeface="Times New Roman" panose="02020603050405020304" pitchFamily="18" charset="0"/>
              </a:rPr>
              <a:t>năng lượng được giải</a:t>
            </a:r>
            <a:endParaRPr lang="en-US" altLang="en-US" sz="2400" b="1" dirty="0">
              <a:solidFill>
                <a:srgbClr val="0000FF"/>
              </a:solidFill>
              <a:latin typeface="Times New Roman" panose="02020603050405020304" pitchFamily="18" charset="0"/>
            </a:endParaRPr>
          </a:p>
          <a:p>
            <a:pPr marL="0" lvl="0" indent="0" algn="ctr" eaLnBrk="1" hangingPunct="1">
              <a:spcBef>
                <a:spcPct val="0"/>
              </a:spcBef>
              <a:buNone/>
            </a:pPr>
            <a:r>
              <a:rPr lang="en-US" altLang="en-US" sz="2400" b="1" dirty="0">
                <a:solidFill>
                  <a:srgbClr val="0000FF"/>
                </a:solidFill>
                <a:latin typeface="Times New Roman" panose="02020603050405020304" pitchFamily="18" charset="0"/>
              </a:rPr>
              <a:t>phóng như thế nào?</a:t>
            </a:r>
            <a:endParaRPr lang="en-US" altLang="en-US" sz="2400" b="1" dirty="0">
              <a:solidFill>
                <a:srgbClr val="0000FF"/>
              </a:solidFill>
              <a:latin typeface="Times New Roman" panose="02020603050405020304" pitchFamily="18" charset="0"/>
            </a:endParaRPr>
          </a:p>
        </p:txBody>
      </p:sp>
      <p:sp>
        <p:nvSpPr>
          <p:cNvPr id="24789" name="Oval 213"/>
          <p:cNvSpPr/>
          <p:nvPr/>
        </p:nvSpPr>
        <p:spPr>
          <a:xfrm>
            <a:off x="1600200" y="3733800"/>
            <a:ext cx="6248400" cy="1752600"/>
          </a:xfrm>
          <a:prstGeom prst="ellipse">
            <a:avLst/>
          </a:prstGeom>
          <a:solidFill>
            <a:srgbClr val="FFC000"/>
          </a:solidFill>
          <a:ln w="9525"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solidFill>
                  <a:srgbClr val="0000FF"/>
                </a:solidFill>
                <a:latin typeface="Times New Roman" panose="02020603050405020304" pitchFamily="18" charset="0"/>
              </a:rPr>
              <a:t>Bản chất của hô hấp tế bào</a:t>
            </a:r>
            <a:endParaRPr lang="en-US" altLang="en-US" sz="2400" b="1" dirty="0">
              <a:solidFill>
                <a:srgbClr val="0000FF"/>
              </a:solidFill>
              <a:latin typeface="Times New Roman" panose="02020603050405020304" pitchFamily="18" charset="0"/>
            </a:endParaRPr>
          </a:p>
          <a:p>
            <a:pPr marL="0" lvl="0" indent="0" algn="ctr" eaLnBrk="1" hangingPunct="1">
              <a:spcBef>
                <a:spcPct val="0"/>
              </a:spcBef>
              <a:buNone/>
            </a:pPr>
            <a:r>
              <a:rPr lang="en-US" altLang="en-US" sz="2400" b="1" dirty="0">
                <a:solidFill>
                  <a:srgbClr val="0000FF"/>
                </a:solidFill>
                <a:latin typeface="Times New Roman" panose="02020603050405020304" pitchFamily="18" charset="0"/>
              </a:rPr>
              <a:t>là quá trình gì?</a:t>
            </a:r>
            <a:endParaRPr lang="en-US" altLang="en-US" sz="2400" b="1" dirty="0">
              <a:solidFill>
                <a:srgbClr val="0000FF"/>
              </a:solidFill>
              <a:latin typeface="Times New Roman" panose="02020603050405020304" pitchFamily="18" charset="0"/>
            </a:endParaRPr>
          </a:p>
        </p:txBody>
      </p:sp>
      <p:sp>
        <p:nvSpPr>
          <p:cNvPr id="25175" name="Oval 599"/>
          <p:cNvSpPr/>
          <p:nvPr/>
        </p:nvSpPr>
        <p:spPr>
          <a:xfrm>
            <a:off x="1600200" y="3733800"/>
            <a:ext cx="6248400" cy="1752600"/>
          </a:xfrm>
          <a:prstGeom prst="ellipse">
            <a:avLst/>
          </a:prstGeom>
          <a:solidFill>
            <a:srgbClr val="FFC000"/>
          </a:solidFill>
          <a:ln w="9525"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dirty="0">
                <a:solidFill>
                  <a:srgbClr val="0000FF"/>
                </a:solidFill>
                <a:latin typeface="Times New Roman" panose="02020603050405020304" pitchFamily="18" charset="0"/>
              </a:rPr>
              <a:t>Hô hấp trong là quá trình hô hấp</a:t>
            </a:r>
            <a:endParaRPr lang="en-US" altLang="en-US" sz="2400" b="1" dirty="0">
              <a:solidFill>
                <a:srgbClr val="0000FF"/>
              </a:solidFill>
              <a:latin typeface="Times New Roman" panose="02020603050405020304" pitchFamily="18" charset="0"/>
            </a:endParaRPr>
          </a:p>
          <a:p>
            <a:pPr marL="0" lvl="0" indent="0" algn="ctr" eaLnBrk="1" hangingPunct="1">
              <a:spcBef>
                <a:spcPct val="0"/>
              </a:spcBef>
              <a:buNone/>
            </a:pPr>
            <a:r>
              <a:rPr lang="en-US" altLang="en-US" sz="2400" b="1" dirty="0">
                <a:solidFill>
                  <a:srgbClr val="0000FF"/>
                </a:solidFill>
                <a:latin typeface="Times New Roman" panose="02020603050405020304" pitchFamily="18" charset="0"/>
              </a:rPr>
              <a:t>diễn ra ở cấp độ nào?</a:t>
            </a:r>
            <a:endParaRPr lang="en-US" altLang="en-US" sz="2400" b="1" dirty="0">
              <a:solidFill>
                <a:srgbClr val="0000FF"/>
              </a:solidFill>
              <a:latin typeface="Times New Roman" panose="02020603050405020304" pitchFamily="18" charset="0"/>
            </a:endParaRPr>
          </a:p>
        </p:txBody>
      </p:sp>
      <p:sp>
        <p:nvSpPr>
          <p:cNvPr id="31921" name="Rectangle 577"/>
          <p:cNvSpPr/>
          <p:nvPr/>
        </p:nvSpPr>
        <p:spPr>
          <a:xfrm>
            <a:off x="4953000" y="5638800"/>
            <a:ext cx="457200" cy="457200"/>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À</a:t>
            </a:r>
            <a:endParaRPr lang="en-US" altLang="en-US" sz="2400" b="1" dirty="0">
              <a:solidFill>
                <a:schemeClr val="bg1"/>
              </a:solidFill>
              <a:latin typeface="Times New Roman" panose="02020603050405020304" pitchFamily="18" charset="0"/>
            </a:endParaRPr>
          </a:p>
        </p:txBody>
      </p:sp>
      <p:sp>
        <p:nvSpPr>
          <p:cNvPr id="31922" name="Rectangle 578"/>
          <p:cNvSpPr/>
          <p:nvPr/>
        </p:nvSpPr>
        <p:spPr>
          <a:xfrm>
            <a:off x="4495800" y="5638800"/>
            <a:ext cx="457200" cy="457200"/>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Ế</a:t>
            </a:r>
            <a:endParaRPr lang="en-US" altLang="en-US" sz="2400" b="1" dirty="0">
              <a:solidFill>
                <a:schemeClr val="bg1"/>
              </a:solidFill>
              <a:latin typeface="Times New Roman" panose="02020603050405020304" pitchFamily="18" charset="0"/>
            </a:endParaRPr>
          </a:p>
        </p:txBody>
      </p:sp>
      <p:sp>
        <p:nvSpPr>
          <p:cNvPr id="31923" name="Rectangle 579"/>
          <p:cNvSpPr/>
          <p:nvPr/>
        </p:nvSpPr>
        <p:spPr>
          <a:xfrm>
            <a:off x="5410200" y="5638800"/>
            <a:ext cx="457200" cy="457200"/>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B</a:t>
            </a:r>
            <a:endParaRPr lang="en-US" altLang="en-US" sz="2400" b="1" dirty="0">
              <a:solidFill>
                <a:schemeClr val="bg1"/>
              </a:solidFill>
              <a:latin typeface="Times New Roman" panose="02020603050405020304" pitchFamily="18" charset="0"/>
            </a:endParaRPr>
          </a:p>
        </p:txBody>
      </p:sp>
      <p:sp>
        <p:nvSpPr>
          <p:cNvPr id="31924" name="Rectangle 580"/>
          <p:cNvSpPr/>
          <p:nvPr/>
        </p:nvSpPr>
        <p:spPr>
          <a:xfrm>
            <a:off x="5867400" y="5638800"/>
            <a:ext cx="457200" cy="457200"/>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Ô</a:t>
            </a:r>
            <a:endParaRPr lang="en-US" altLang="en-US" sz="2400" b="1" dirty="0">
              <a:solidFill>
                <a:schemeClr val="bg1"/>
              </a:solidFill>
              <a:latin typeface="Times New Roman" panose="02020603050405020304" pitchFamily="18" charset="0"/>
            </a:endParaRPr>
          </a:p>
        </p:txBody>
      </p:sp>
      <p:sp>
        <p:nvSpPr>
          <p:cNvPr id="31925" name="Rectangle 584"/>
          <p:cNvSpPr/>
          <p:nvPr/>
        </p:nvSpPr>
        <p:spPr>
          <a:xfrm>
            <a:off x="4038600" y="5638800"/>
            <a:ext cx="457200" cy="457200"/>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H</a:t>
            </a:r>
            <a:endParaRPr lang="en-US" altLang="en-US" sz="2400" b="1" dirty="0">
              <a:solidFill>
                <a:schemeClr val="bg1"/>
              </a:solidFill>
              <a:latin typeface="Times New Roman" panose="02020603050405020304" pitchFamily="18" charset="0"/>
            </a:endParaRPr>
          </a:p>
        </p:txBody>
      </p:sp>
      <p:sp>
        <p:nvSpPr>
          <p:cNvPr id="31926" name="Rectangle 585"/>
          <p:cNvSpPr/>
          <p:nvPr/>
        </p:nvSpPr>
        <p:spPr>
          <a:xfrm>
            <a:off x="6781800" y="5638800"/>
            <a:ext cx="457200" cy="457200"/>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O</a:t>
            </a:r>
            <a:endParaRPr lang="en-US" altLang="en-US" sz="2400" b="1" dirty="0">
              <a:solidFill>
                <a:schemeClr val="bg1"/>
              </a:solidFill>
              <a:latin typeface="Times New Roman" panose="02020603050405020304" pitchFamily="18" charset="0"/>
            </a:endParaRPr>
          </a:p>
        </p:txBody>
      </p:sp>
      <p:sp>
        <p:nvSpPr>
          <p:cNvPr id="31927" name="Rectangle 586"/>
          <p:cNvSpPr/>
          <p:nvPr/>
        </p:nvSpPr>
        <p:spPr>
          <a:xfrm>
            <a:off x="6324600" y="5638800"/>
            <a:ext cx="457200" cy="457200"/>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T</a:t>
            </a:r>
            <a:endParaRPr lang="en-US" altLang="en-US" sz="2400" b="1" dirty="0">
              <a:solidFill>
                <a:schemeClr val="bg1"/>
              </a:solidFill>
              <a:latin typeface="Times New Roman" panose="02020603050405020304" pitchFamily="18" charset="0"/>
            </a:endParaRPr>
          </a:p>
        </p:txBody>
      </p:sp>
      <p:sp>
        <p:nvSpPr>
          <p:cNvPr id="31928" name="Rectangle 589"/>
          <p:cNvSpPr/>
          <p:nvPr/>
        </p:nvSpPr>
        <p:spPr>
          <a:xfrm>
            <a:off x="2667000" y="5638800"/>
            <a:ext cx="457200" cy="457200"/>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H</a:t>
            </a:r>
            <a:endParaRPr lang="en-US" altLang="en-US" sz="2400" b="1" dirty="0">
              <a:solidFill>
                <a:schemeClr val="bg1"/>
              </a:solidFill>
              <a:latin typeface="Times New Roman" panose="02020603050405020304" pitchFamily="18" charset="0"/>
            </a:endParaRPr>
          </a:p>
        </p:txBody>
      </p:sp>
      <p:sp>
        <p:nvSpPr>
          <p:cNvPr id="31929" name="Rectangle 590"/>
          <p:cNvSpPr/>
          <p:nvPr/>
        </p:nvSpPr>
        <p:spPr>
          <a:xfrm>
            <a:off x="3124200" y="5638800"/>
            <a:ext cx="457200" cy="457200"/>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Ấ</a:t>
            </a:r>
            <a:endParaRPr lang="en-US" altLang="en-US" sz="2400" b="1" dirty="0">
              <a:solidFill>
                <a:schemeClr val="bg1"/>
              </a:solidFill>
              <a:latin typeface="Times New Roman" panose="02020603050405020304" pitchFamily="18" charset="0"/>
            </a:endParaRPr>
          </a:p>
        </p:txBody>
      </p:sp>
      <p:sp>
        <p:nvSpPr>
          <p:cNvPr id="31930" name="Rectangle 592"/>
          <p:cNvSpPr/>
          <p:nvPr/>
        </p:nvSpPr>
        <p:spPr>
          <a:xfrm>
            <a:off x="3581400" y="5638800"/>
            <a:ext cx="457200" cy="457200"/>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P</a:t>
            </a:r>
            <a:endParaRPr lang="en-US" altLang="en-US" sz="2400" b="1" dirty="0">
              <a:solidFill>
                <a:schemeClr val="bg1"/>
              </a:solidFill>
              <a:latin typeface="Times New Roman" panose="02020603050405020304" pitchFamily="18" charset="0"/>
            </a:endParaRPr>
          </a:p>
        </p:txBody>
      </p:sp>
      <p:sp>
        <p:nvSpPr>
          <p:cNvPr id="31931" name="Rectangle 187"/>
          <p:cNvSpPr/>
          <p:nvPr/>
        </p:nvSpPr>
        <p:spPr>
          <a:xfrm>
            <a:off x="8610600" y="6400800"/>
            <a:ext cx="457200" cy="381000"/>
          </a:xfrm>
          <a:prstGeom prst="rect">
            <a:avLst/>
          </a:prstGeom>
          <a:solidFill>
            <a:srgbClr val="008600"/>
          </a:solidFill>
          <a:ln w="9525" cap="flat" cmpd="sng">
            <a:solidFill>
              <a:srgbClr val="008A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2400" dirty="0">
              <a:latin typeface="Times New Roman" panose="02020603050405020304" pitchFamily="18" charset="0"/>
              <a:ea typeface="Times New Roman" panose="02020603050405020304" pitchFamily="18" charset="0"/>
            </a:endParaRPr>
          </a:p>
        </p:txBody>
      </p:sp>
      <p:grpSp>
        <p:nvGrpSpPr>
          <p:cNvPr id="24" name="Group 188"/>
          <p:cNvGrpSpPr/>
          <p:nvPr/>
        </p:nvGrpSpPr>
        <p:grpSpPr>
          <a:xfrm>
            <a:off x="2667000" y="6096000"/>
            <a:ext cx="4572000" cy="457200"/>
            <a:chOff x="1994" y="3888"/>
            <a:chExt cx="2880" cy="288"/>
          </a:xfrm>
        </p:grpSpPr>
        <p:sp>
          <p:nvSpPr>
            <p:cNvPr id="36934" name="Rectangle 577"/>
            <p:cNvSpPr/>
            <p:nvPr/>
          </p:nvSpPr>
          <p:spPr>
            <a:xfrm>
              <a:off x="4298" y="3888"/>
              <a:ext cx="288" cy="288"/>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À</a:t>
              </a:r>
              <a:endParaRPr lang="en-US" altLang="en-US" sz="2400" b="1" dirty="0">
                <a:solidFill>
                  <a:schemeClr val="bg1"/>
                </a:solidFill>
                <a:latin typeface="Times New Roman" panose="02020603050405020304" pitchFamily="18" charset="0"/>
              </a:endParaRPr>
            </a:p>
          </p:txBody>
        </p:sp>
        <p:sp>
          <p:nvSpPr>
            <p:cNvPr id="36935" name="Rectangle 578"/>
            <p:cNvSpPr/>
            <p:nvPr/>
          </p:nvSpPr>
          <p:spPr>
            <a:xfrm>
              <a:off x="4010" y="3888"/>
              <a:ext cx="288" cy="288"/>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B</a:t>
              </a:r>
              <a:endParaRPr lang="en-US" altLang="en-US" sz="2400" b="1" dirty="0">
                <a:solidFill>
                  <a:schemeClr val="bg1"/>
                </a:solidFill>
                <a:latin typeface="Times New Roman" panose="02020603050405020304" pitchFamily="18" charset="0"/>
              </a:endParaRPr>
            </a:p>
          </p:txBody>
        </p:sp>
        <p:sp>
          <p:nvSpPr>
            <p:cNvPr id="36936" name="Rectangle 579"/>
            <p:cNvSpPr/>
            <p:nvPr/>
          </p:nvSpPr>
          <p:spPr>
            <a:xfrm>
              <a:off x="3722" y="3888"/>
              <a:ext cx="288" cy="288"/>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Ế</a:t>
              </a:r>
              <a:endParaRPr lang="en-US" altLang="en-US" sz="2400" b="1" dirty="0">
                <a:solidFill>
                  <a:schemeClr val="bg1"/>
                </a:solidFill>
                <a:latin typeface="Times New Roman" panose="02020603050405020304" pitchFamily="18" charset="0"/>
              </a:endParaRPr>
            </a:p>
          </p:txBody>
        </p:sp>
        <p:sp>
          <p:nvSpPr>
            <p:cNvPr id="36937" name="Rectangle 580"/>
            <p:cNvSpPr/>
            <p:nvPr/>
          </p:nvSpPr>
          <p:spPr>
            <a:xfrm>
              <a:off x="3146" y="3888"/>
              <a:ext cx="288" cy="288"/>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P</a:t>
              </a:r>
              <a:endParaRPr lang="en-US" altLang="en-US" sz="2400" b="1" dirty="0">
                <a:solidFill>
                  <a:schemeClr val="bg1"/>
                </a:solidFill>
                <a:latin typeface="Times New Roman" panose="02020603050405020304" pitchFamily="18" charset="0"/>
              </a:endParaRPr>
            </a:p>
          </p:txBody>
        </p:sp>
        <p:sp>
          <p:nvSpPr>
            <p:cNvPr id="36938" name="Rectangle 584"/>
            <p:cNvSpPr/>
            <p:nvPr/>
          </p:nvSpPr>
          <p:spPr>
            <a:xfrm>
              <a:off x="2858" y="3888"/>
              <a:ext cx="288" cy="288"/>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Ấ</a:t>
              </a:r>
              <a:endParaRPr lang="en-US" altLang="en-US" sz="2400" b="1" dirty="0">
                <a:solidFill>
                  <a:schemeClr val="bg1"/>
                </a:solidFill>
                <a:latin typeface="Times New Roman" panose="02020603050405020304" pitchFamily="18" charset="0"/>
              </a:endParaRPr>
            </a:p>
          </p:txBody>
        </p:sp>
        <p:sp>
          <p:nvSpPr>
            <p:cNvPr id="36939" name="Rectangle 585"/>
            <p:cNvSpPr/>
            <p:nvPr/>
          </p:nvSpPr>
          <p:spPr>
            <a:xfrm>
              <a:off x="4586" y="3888"/>
              <a:ext cx="288" cy="288"/>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O</a:t>
              </a:r>
              <a:endParaRPr lang="en-US" altLang="en-US" sz="2400" b="1" dirty="0">
                <a:solidFill>
                  <a:schemeClr val="bg1"/>
                </a:solidFill>
                <a:latin typeface="Times New Roman" panose="02020603050405020304" pitchFamily="18" charset="0"/>
              </a:endParaRPr>
            </a:p>
          </p:txBody>
        </p:sp>
        <p:sp>
          <p:nvSpPr>
            <p:cNvPr id="36940" name="Rectangle 586"/>
            <p:cNvSpPr/>
            <p:nvPr/>
          </p:nvSpPr>
          <p:spPr>
            <a:xfrm>
              <a:off x="3434" y="3888"/>
              <a:ext cx="288" cy="288"/>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T</a:t>
              </a:r>
              <a:endParaRPr lang="en-US" altLang="en-US" sz="2400" b="1" dirty="0">
                <a:solidFill>
                  <a:schemeClr val="bg1"/>
                </a:solidFill>
                <a:latin typeface="Times New Roman" panose="02020603050405020304" pitchFamily="18" charset="0"/>
              </a:endParaRPr>
            </a:p>
          </p:txBody>
        </p:sp>
        <p:sp>
          <p:nvSpPr>
            <p:cNvPr id="36941" name="Rectangle 589"/>
            <p:cNvSpPr/>
            <p:nvPr/>
          </p:nvSpPr>
          <p:spPr>
            <a:xfrm>
              <a:off x="1994" y="3888"/>
              <a:ext cx="288" cy="288"/>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H</a:t>
              </a:r>
              <a:endParaRPr lang="en-US" altLang="en-US" sz="2400" b="1" dirty="0">
                <a:solidFill>
                  <a:schemeClr val="bg1"/>
                </a:solidFill>
                <a:latin typeface="Times New Roman" panose="02020603050405020304" pitchFamily="18" charset="0"/>
              </a:endParaRPr>
            </a:p>
          </p:txBody>
        </p:sp>
        <p:sp>
          <p:nvSpPr>
            <p:cNvPr id="36942" name="Rectangle 590"/>
            <p:cNvSpPr/>
            <p:nvPr/>
          </p:nvSpPr>
          <p:spPr>
            <a:xfrm>
              <a:off x="2282" y="3888"/>
              <a:ext cx="288" cy="288"/>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Ô</a:t>
              </a:r>
              <a:endParaRPr lang="en-US" altLang="en-US" sz="2400" b="1" dirty="0">
                <a:solidFill>
                  <a:schemeClr val="bg1"/>
                </a:solidFill>
                <a:latin typeface="Times New Roman" panose="02020603050405020304" pitchFamily="18" charset="0"/>
              </a:endParaRPr>
            </a:p>
          </p:txBody>
        </p:sp>
        <p:sp>
          <p:nvSpPr>
            <p:cNvPr id="36943" name="Rectangle 592"/>
            <p:cNvSpPr/>
            <p:nvPr/>
          </p:nvSpPr>
          <p:spPr>
            <a:xfrm>
              <a:off x="2570" y="3888"/>
              <a:ext cx="288" cy="288"/>
            </a:xfrm>
            <a:prstGeom prst="rect">
              <a:avLst/>
            </a:prstGeom>
            <a:gradFill rotWithShape="1">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chemeClr val="bg1"/>
                  </a:solidFill>
                  <a:latin typeface="Times New Roman" panose="02020603050405020304" pitchFamily="18" charset="0"/>
                </a:rPr>
                <a:t>H</a:t>
              </a:r>
              <a:endParaRPr lang="en-US" altLang="en-US" sz="2400" b="1" dirty="0">
                <a:solidFill>
                  <a:schemeClr val="bg1"/>
                </a:solidFill>
                <a:latin typeface="Times New Roman" panose="02020603050405020304" pitchFamily="18" charset="0"/>
              </a:endParaRPr>
            </a:p>
          </p:txBody>
        </p:sp>
      </p:grpSp>
      <p:grpSp>
        <p:nvGrpSpPr>
          <p:cNvPr id="25" name="Group 199"/>
          <p:cNvGrpSpPr/>
          <p:nvPr/>
        </p:nvGrpSpPr>
        <p:grpSpPr>
          <a:xfrm>
            <a:off x="2667000" y="6096000"/>
            <a:ext cx="4572000" cy="457200"/>
            <a:chOff x="1990" y="3888"/>
            <a:chExt cx="2880" cy="288"/>
          </a:xfrm>
        </p:grpSpPr>
        <p:sp>
          <p:nvSpPr>
            <p:cNvPr id="36924" name="Rectangle 553"/>
            <p:cNvSpPr/>
            <p:nvPr/>
          </p:nvSpPr>
          <p:spPr>
            <a:xfrm>
              <a:off x="4294"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sp>
          <p:nvSpPr>
            <p:cNvPr id="36925" name="Rectangle 554"/>
            <p:cNvSpPr/>
            <p:nvPr/>
          </p:nvSpPr>
          <p:spPr>
            <a:xfrm>
              <a:off x="4006"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sp>
          <p:nvSpPr>
            <p:cNvPr id="36926" name="Rectangle 555"/>
            <p:cNvSpPr/>
            <p:nvPr/>
          </p:nvSpPr>
          <p:spPr>
            <a:xfrm>
              <a:off x="3718"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sp>
          <p:nvSpPr>
            <p:cNvPr id="36927" name="Rectangle 556"/>
            <p:cNvSpPr/>
            <p:nvPr/>
          </p:nvSpPr>
          <p:spPr>
            <a:xfrm>
              <a:off x="3430"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sp>
          <p:nvSpPr>
            <p:cNvPr id="36928" name="Rectangle 559"/>
            <p:cNvSpPr/>
            <p:nvPr/>
          </p:nvSpPr>
          <p:spPr>
            <a:xfrm>
              <a:off x="4582"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sp>
          <p:nvSpPr>
            <p:cNvPr id="36929" name="Rectangle 560"/>
            <p:cNvSpPr/>
            <p:nvPr/>
          </p:nvSpPr>
          <p:spPr>
            <a:xfrm>
              <a:off x="2566"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sp>
          <p:nvSpPr>
            <p:cNvPr id="36930" name="Rectangle 561"/>
            <p:cNvSpPr/>
            <p:nvPr/>
          </p:nvSpPr>
          <p:spPr>
            <a:xfrm>
              <a:off x="2854"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sp>
          <p:nvSpPr>
            <p:cNvPr id="36931" name="Rectangle 562"/>
            <p:cNvSpPr/>
            <p:nvPr/>
          </p:nvSpPr>
          <p:spPr>
            <a:xfrm>
              <a:off x="3142"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sp>
          <p:nvSpPr>
            <p:cNvPr id="36932" name="Rectangle 566"/>
            <p:cNvSpPr/>
            <p:nvPr/>
          </p:nvSpPr>
          <p:spPr>
            <a:xfrm>
              <a:off x="1990"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sp>
          <p:nvSpPr>
            <p:cNvPr id="36933" name="Rectangle 567"/>
            <p:cNvSpPr/>
            <p:nvPr/>
          </p:nvSpPr>
          <p:spPr>
            <a:xfrm>
              <a:off x="2278" y="3888"/>
              <a:ext cx="288" cy="288"/>
            </a:xfrm>
            <a:prstGeom prst="rect">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path path="shape">
                <a:fillToRect l="50000" t="50000" r="50000" b="50000"/>
              </a:path>
              <a:tileRect/>
            </a:gradFill>
            <a:ln w="9525" cap="flat" cmpd="sng">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2400" b="1" dirty="0">
                <a:solidFill>
                  <a:schemeClr val="bg1"/>
                </a:solidFill>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669"/>
                    </p:tgtEl>
                  </p:cond>
                </p:stCondLst>
                <p:endSync evt="end" delay="0">
                  <p:rtn val="all"/>
                </p:endSync>
                <p:childTnLst>
                  <p:par>
                    <p:cTn id="3" fill="hold">
                      <p:stCondLst>
                        <p:cond delay="0"/>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5055"/>
                                        </p:tgtEl>
                                        <p:attrNameLst>
                                          <p:attrName>style.visibility</p:attrName>
                                        </p:attrNameLst>
                                      </p:cBhvr>
                                      <p:to>
                                        <p:strVal val="visible"/>
                                      </p:to>
                                    </p:set>
                                    <p:animEffect transition="in" filter="box(in)">
                                      <p:cBhvr>
                                        <p:cTn id="11" dur="2000"/>
                                        <p:tgtEl>
                                          <p:spTgt spid="25055"/>
                                        </p:tgtEl>
                                      </p:cBhvr>
                                    </p:animEffect>
                                  </p:childTnLst>
                                </p:cTn>
                              </p:par>
                            </p:childTnLst>
                          </p:cTn>
                        </p:par>
                        <p:par>
                          <p:cTn id="12" fill="hold">
                            <p:stCondLst>
                              <p:cond delay="2500"/>
                            </p:stCondLst>
                            <p:childTnLst>
                              <p:par>
                                <p:cTn id="13" presetID="4" presetClass="exit" presetSubtype="16" fill="hold" grpId="1" nodeType="afterEffect">
                                  <p:stCondLst>
                                    <p:cond delay="3000"/>
                                  </p:stCondLst>
                                  <p:childTnLst>
                                    <p:animEffect transition="out" filter="box(in)">
                                      <p:cBhvr>
                                        <p:cTn id="14" dur="2000"/>
                                        <p:tgtEl>
                                          <p:spTgt spid="25055"/>
                                        </p:tgtEl>
                                      </p:cBhvr>
                                    </p:animEffect>
                                    <p:set>
                                      <p:cBhvr>
                                        <p:cTn id="15" dur="1" fill="hold">
                                          <p:stCondLst>
                                            <p:cond delay="1999"/>
                                          </p:stCondLst>
                                        </p:cTn>
                                        <p:tgtEl>
                                          <p:spTgt spid="25055"/>
                                        </p:tgtEl>
                                        <p:attrNameLst>
                                          <p:attrName>style.visibility</p:attrName>
                                        </p:attrNameLst>
                                      </p:cBhvr>
                                      <p:to>
                                        <p:strVal val="hidden"/>
                                      </p:to>
                                    </p:set>
                                  </p:childTnLst>
                                </p:cTn>
                              </p:par>
                            </p:childTnLst>
                          </p:cTn>
                        </p:par>
                      </p:childTnLst>
                    </p:cTn>
                  </p:par>
                </p:childTnLst>
              </p:cTn>
              <p:nextCondLst>
                <p:cond evt="onClick" delay="0">
                  <p:tgtEl>
                    <p:spTgt spid="24669"/>
                  </p:tgtEl>
                </p:cond>
              </p:nextCondLst>
            </p:seq>
            <p:seq concurrent="1" nextAc="seek">
              <p:cTn id="16" restart="whenNotActive" fill="hold" evtFilter="cancelBubble" nodeType="interactiveSeq">
                <p:stCondLst>
                  <p:cond evt="onClick" delay="0">
                    <p:tgtEl>
                      <p:spTgt spid="24670"/>
                    </p:tgtEl>
                  </p:cond>
                </p:stCondLst>
                <p:endSync evt="end" delay="0">
                  <p:rtn val="all"/>
                </p:endSync>
                <p:childTnLst>
                  <p:par>
                    <p:cTn id="17" fill="hold">
                      <p:stCondLst>
                        <p:cond delay="0"/>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childTnLst>
                          </p:cTn>
                        </p:par>
                        <p:par>
                          <p:cTn id="22" fill="hold">
                            <p:stCondLst>
                              <p:cond delay="500"/>
                            </p:stCondLst>
                            <p:childTnLst>
                              <p:par>
                                <p:cTn id="23" presetID="4" presetClass="entr" presetSubtype="16" fill="hold" grpId="0" nodeType="afterEffect">
                                  <p:stCondLst>
                                    <p:cond delay="0"/>
                                  </p:stCondLst>
                                  <p:childTnLst>
                                    <p:set>
                                      <p:cBhvr>
                                        <p:cTn id="24" dur="1" fill="hold">
                                          <p:stCondLst>
                                            <p:cond delay="0"/>
                                          </p:stCondLst>
                                        </p:cTn>
                                        <p:tgtEl>
                                          <p:spTgt spid="24795"/>
                                        </p:tgtEl>
                                        <p:attrNameLst>
                                          <p:attrName>style.visibility</p:attrName>
                                        </p:attrNameLst>
                                      </p:cBhvr>
                                      <p:to>
                                        <p:strVal val="visible"/>
                                      </p:to>
                                    </p:set>
                                    <p:animEffect transition="in" filter="box(in)">
                                      <p:cBhvr>
                                        <p:cTn id="25" dur="2000"/>
                                        <p:tgtEl>
                                          <p:spTgt spid="24795"/>
                                        </p:tgtEl>
                                      </p:cBhvr>
                                    </p:animEffect>
                                  </p:childTnLst>
                                </p:cTn>
                              </p:par>
                            </p:childTnLst>
                          </p:cTn>
                        </p:par>
                        <p:par>
                          <p:cTn id="26" fill="hold">
                            <p:stCondLst>
                              <p:cond delay="2500"/>
                            </p:stCondLst>
                            <p:childTnLst>
                              <p:par>
                                <p:cTn id="27" presetID="4" presetClass="exit" presetSubtype="16" fill="hold" grpId="1" nodeType="afterEffect">
                                  <p:stCondLst>
                                    <p:cond delay="3000"/>
                                  </p:stCondLst>
                                  <p:childTnLst>
                                    <p:animEffect transition="out" filter="box(in)">
                                      <p:cBhvr>
                                        <p:cTn id="28" dur="2000"/>
                                        <p:tgtEl>
                                          <p:spTgt spid="24795"/>
                                        </p:tgtEl>
                                      </p:cBhvr>
                                    </p:animEffect>
                                    <p:set>
                                      <p:cBhvr>
                                        <p:cTn id="29" dur="1" fill="hold">
                                          <p:stCondLst>
                                            <p:cond delay="1999"/>
                                          </p:stCondLst>
                                        </p:cTn>
                                        <p:tgtEl>
                                          <p:spTgt spid="24795"/>
                                        </p:tgtEl>
                                        <p:attrNameLst>
                                          <p:attrName>style.visibility</p:attrName>
                                        </p:attrNameLst>
                                      </p:cBhvr>
                                      <p:to>
                                        <p:strVal val="hidden"/>
                                      </p:to>
                                    </p:set>
                                  </p:childTnLst>
                                </p:cTn>
                              </p:par>
                            </p:childTnLst>
                          </p:cTn>
                        </p:par>
                      </p:childTnLst>
                    </p:cTn>
                  </p:par>
                </p:childTnLst>
              </p:cTn>
              <p:nextCondLst>
                <p:cond evt="onClick" delay="0">
                  <p:tgtEl>
                    <p:spTgt spid="24670"/>
                  </p:tgtEl>
                </p:cond>
              </p:nextCondLst>
            </p:seq>
            <p:seq concurrent="1" nextAc="seek">
              <p:cTn id="30" restart="whenNotActive" fill="hold" evtFilter="cancelBubble" nodeType="interactiveSeq">
                <p:stCondLst>
                  <p:cond evt="onClick" delay="0">
                    <p:tgtEl>
                      <p:spTgt spid="24671"/>
                    </p:tgtEl>
                  </p:cond>
                </p:stCondLst>
                <p:endSync evt="end" delay="0">
                  <p:rtn val="all"/>
                </p:endSync>
                <p:childTnLst>
                  <p:par>
                    <p:cTn id="31" fill="hold">
                      <p:stCondLst>
                        <p:cond delay="0"/>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ox(in)">
                                      <p:cBhvr>
                                        <p:cTn id="35" dur="500"/>
                                        <p:tgtEl>
                                          <p:spTgt spid="22"/>
                                        </p:tgtEl>
                                      </p:cBhvr>
                                    </p:animEffect>
                                  </p:childTnLst>
                                </p:cTn>
                              </p:par>
                            </p:childTnLst>
                          </p:cTn>
                        </p:par>
                        <p:par>
                          <p:cTn id="36" fill="hold">
                            <p:stCondLst>
                              <p:cond delay="500"/>
                            </p:stCondLst>
                            <p:childTnLst>
                              <p:par>
                                <p:cTn id="37" presetID="4" presetClass="entr" presetSubtype="16" fill="hold" grpId="0" nodeType="afterEffect">
                                  <p:stCondLst>
                                    <p:cond delay="0"/>
                                  </p:stCondLst>
                                  <p:childTnLst>
                                    <p:set>
                                      <p:cBhvr>
                                        <p:cTn id="38" dur="1" fill="hold">
                                          <p:stCondLst>
                                            <p:cond delay="0"/>
                                          </p:stCondLst>
                                        </p:cTn>
                                        <p:tgtEl>
                                          <p:spTgt spid="25020"/>
                                        </p:tgtEl>
                                        <p:attrNameLst>
                                          <p:attrName>style.visibility</p:attrName>
                                        </p:attrNameLst>
                                      </p:cBhvr>
                                      <p:to>
                                        <p:strVal val="visible"/>
                                      </p:to>
                                    </p:set>
                                    <p:animEffect transition="in" filter="box(in)">
                                      <p:cBhvr>
                                        <p:cTn id="39" dur="2000"/>
                                        <p:tgtEl>
                                          <p:spTgt spid="25020"/>
                                        </p:tgtEl>
                                      </p:cBhvr>
                                    </p:animEffect>
                                  </p:childTnLst>
                                </p:cTn>
                              </p:par>
                            </p:childTnLst>
                          </p:cTn>
                        </p:par>
                        <p:par>
                          <p:cTn id="40" fill="hold">
                            <p:stCondLst>
                              <p:cond delay="2500"/>
                            </p:stCondLst>
                            <p:childTnLst>
                              <p:par>
                                <p:cTn id="41" presetID="4" presetClass="exit" presetSubtype="16" fill="hold" grpId="1" nodeType="afterEffect">
                                  <p:stCondLst>
                                    <p:cond delay="3000"/>
                                  </p:stCondLst>
                                  <p:childTnLst>
                                    <p:animEffect transition="out" filter="box(in)">
                                      <p:cBhvr>
                                        <p:cTn id="42" dur="2000"/>
                                        <p:tgtEl>
                                          <p:spTgt spid="25020"/>
                                        </p:tgtEl>
                                      </p:cBhvr>
                                    </p:animEffect>
                                    <p:set>
                                      <p:cBhvr>
                                        <p:cTn id="43" dur="1" fill="hold">
                                          <p:stCondLst>
                                            <p:cond delay="1999"/>
                                          </p:stCondLst>
                                        </p:cTn>
                                        <p:tgtEl>
                                          <p:spTgt spid="25020"/>
                                        </p:tgtEl>
                                        <p:attrNameLst>
                                          <p:attrName>style.visibility</p:attrName>
                                        </p:attrNameLst>
                                      </p:cBhvr>
                                      <p:to>
                                        <p:strVal val="hidden"/>
                                      </p:to>
                                    </p:set>
                                  </p:childTnLst>
                                </p:cTn>
                              </p:par>
                            </p:childTnLst>
                          </p:cTn>
                        </p:par>
                      </p:childTnLst>
                    </p:cTn>
                  </p:par>
                </p:childTnLst>
              </p:cTn>
              <p:nextCondLst>
                <p:cond evt="onClick" delay="0">
                  <p:tgtEl>
                    <p:spTgt spid="24671"/>
                  </p:tgtEl>
                </p:cond>
              </p:nextCondLst>
            </p:seq>
            <p:seq concurrent="1" nextAc="seek">
              <p:cTn id="44" restart="whenNotActive" fill="hold" evtFilter="cancelBubble" nodeType="interactiveSeq">
                <p:stCondLst>
                  <p:cond evt="onClick" delay="0">
                    <p:tgtEl>
                      <p:spTgt spid="24673"/>
                    </p:tgtEl>
                  </p:cond>
                </p:stCondLst>
                <p:endSync evt="end" delay="0">
                  <p:rtn val="all"/>
                </p:endSync>
                <p:childTnLst>
                  <p:par>
                    <p:cTn id="45" fill="hold">
                      <p:stCondLst>
                        <p:cond delay="0"/>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ox(in)">
                                      <p:cBhvr>
                                        <p:cTn id="49" dur="500"/>
                                        <p:tgtEl>
                                          <p:spTgt spid="13"/>
                                        </p:tgtEl>
                                      </p:cBhvr>
                                    </p:animEffect>
                                  </p:childTnLst>
                                </p:cTn>
                              </p:par>
                            </p:childTnLst>
                          </p:cTn>
                        </p:par>
                        <p:par>
                          <p:cTn id="50" fill="hold">
                            <p:stCondLst>
                              <p:cond delay="500"/>
                            </p:stCondLst>
                            <p:childTnLst>
                              <p:par>
                                <p:cTn id="51" presetID="4" presetClass="entr" presetSubtype="16" fill="hold" grpId="0" nodeType="afterEffect">
                                  <p:stCondLst>
                                    <p:cond delay="0"/>
                                  </p:stCondLst>
                                  <p:childTnLst>
                                    <p:set>
                                      <p:cBhvr>
                                        <p:cTn id="52" dur="1" fill="hold">
                                          <p:stCondLst>
                                            <p:cond delay="0"/>
                                          </p:stCondLst>
                                        </p:cTn>
                                        <p:tgtEl>
                                          <p:spTgt spid="24960"/>
                                        </p:tgtEl>
                                        <p:attrNameLst>
                                          <p:attrName>style.visibility</p:attrName>
                                        </p:attrNameLst>
                                      </p:cBhvr>
                                      <p:to>
                                        <p:strVal val="visible"/>
                                      </p:to>
                                    </p:set>
                                    <p:animEffect transition="in" filter="box(in)">
                                      <p:cBhvr>
                                        <p:cTn id="53" dur="2000"/>
                                        <p:tgtEl>
                                          <p:spTgt spid="24960"/>
                                        </p:tgtEl>
                                      </p:cBhvr>
                                    </p:animEffect>
                                  </p:childTnLst>
                                </p:cTn>
                              </p:par>
                            </p:childTnLst>
                          </p:cTn>
                        </p:par>
                        <p:par>
                          <p:cTn id="54" fill="hold">
                            <p:stCondLst>
                              <p:cond delay="2500"/>
                            </p:stCondLst>
                            <p:childTnLst>
                              <p:par>
                                <p:cTn id="55" presetID="4" presetClass="exit" presetSubtype="16" fill="hold" grpId="1" nodeType="afterEffect">
                                  <p:stCondLst>
                                    <p:cond delay="3000"/>
                                  </p:stCondLst>
                                  <p:childTnLst>
                                    <p:animEffect transition="out" filter="box(in)">
                                      <p:cBhvr>
                                        <p:cTn id="56" dur="2000"/>
                                        <p:tgtEl>
                                          <p:spTgt spid="24960"/>
                                        </p:tgtEl>
                                      </p:cBhvr>
                                    </p:animEffect>
                                    <p:set>
                                      <p:cBhvr>
                                        <p:cTn id="57" dur="1" fill="hold">
                                          <p:stCondLst>
                                            <p:cond delay="1999"/>
                                          </p:stCondLst>
                                        </p:cTn>
                                        <p:tgtEl>
                                          <p:spTgt spid="24960"/>
                                        </p:tgtEl>
                                        <p:attrNameLst>
                                          <p:attrName>style.visibility</p:attrName>
                                        </p:attrNameLst>
                                      </p:cBhvr>
                                      <p:to>
                                        <p:strVal val="hidden"/>
                                      </p:to>
                                    </p:set>
                                  </p:childTnLst>
                                </p:cTn>
                              </p:par>
                            </p:childTnLst>
                          </p:cTn>
                        </p:par>
                      </p:childTnLst>
                    </p:cTn>
                  </p:par>
                </p:childTnLst>
              </p:cTn>
              <p:nextCondLst>
                <p:cond evt="onClick" delay="0">
                  <p:tgtEl>
                    <p:spTgt spid="24673"/>
                  </p:tgtEl>
                </p:cond>
              </p:nextCondLst>
            </p:seq>
            <p:seq concurrent="1" nextAc="seek">
              <p:cTn id="58" restart="whenNotActive" fill="hold" evtFilter="cancelBubble" nodeType="interactiveSeq">
                <p:stCondLst>
                  <p:cond evt="onClick" delay="0">
                    <p:tgtEl>
                      <p:spTgt spid="24675"/>
                    </p:tgtEl>
                  </p:cond>
                </p:stCondLst>
                <p:endSync evt="end" delay="0">
                  <p:rtn val="all"/>
                </p:endSync>
                <p:childTnLst>
                  <p:par>
                    <p:cTn id="59" fill="hold">
                      <p:stCondLst>
                        <p:cond delay="0"/>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ox(in)">
                                      <p:cBhvr>
                                        <p:cTn id="63" dur="500"/>
                                        <p:tgtEl>
                                          <p:spTgt spid="20"/>
                                        </p:tgtEl>
                                      </p:cBhvr>
                                    </p:animEffect>
                                  </p:childTnLst>
                                </p:cTn>
                              </p:par>
                            </p:childTnLst>
                          </p:cTn>
                        </p:par>
                        <p:par>
                          <p:cTn id="64" fill="hold">
                            <p:stCondLst>
                              <p:cond delay="500"/>
                            </p:stCondLst>
                            <p:childTnLst>
                              <p:par>
                                <p:cTn id="65" presetID="4" presetClass="entr" presetSubtype="16" fill="hold" grpId="0" nodeType="afterEffect">
                                  <p:stCondLst>
                                    <p:cond delay="0"/>
                                  </p:stCondLst>
                                  <p:childTnLst>
                                    <p:set>
                                      <p:cBhvr>
                                        <p:cTn id="66" dur="1" fill="hold">
                                          <p:stCondLst>
                                            <p:cond delay="0"/>
                                          </p:stCondLst>
                                        </p:cTn>
                                        <p:tgtEl>
                                          <p:spTgt spid="24925"/>
                                        </p:tgtEl>
                                        <p:attrNameLst>
                                          <p:attrName>style.visibility</p:attrName>
                                        </p:attrNameLst>
                                      </p:cBhvr>
                                      <p:to>
                                        <p:strVal val="visible"/>
                                      </p:to>
                                    </p:set>
                                    <p:animEffect transition="in" filter="box(in)">
                                      <p:cBhvr>
                                        <p:cTn id="67" dur="2000"/>
                                        <p:tgtEl>
                                          <p:spTgt spid="24925"/>
                                        </p:tgtEl>
                                      </p:cBhvr>
                                    </p:animEffect>
                                  </p:childTnLst>
                                </p:cTn>
                              </p:par>
                            </p:childTnLst>
                          </p:cTn>
                        </p:par>
                        <p:par>
                          <p:cTn id="68" fill="hold">
                            <p:stCondLst>
                              <p:cond delay="2500"/>
                            </p:stCondLst>
                            <p:childTnLst>
                              <p:par>
                                <p:cTn id="69" presetID="4" presetClass="exit" presetSubtype="16" fill="hold" grpId="1" nodeType="afterEffect">
                                  <p:stCondLst>
                                    <p:cond delay="3000"/>
                                  </p:stCondLst>
                                  <p:childTnLst>
                                    <p:animEffect transition="out" filter="box(in)">
                                      <p:cBhvr>
                                        <p:cTn id="70" dur="2000"/>
                                        <p:tgtEl>
                                          <p:spTgt spid="24925"/>
                                        </p:tgtEl>
                                      </p:cBhvr>
                                    </p:animEffect>
                                    <p:set>
                                      <p:cBhvr>
                                        <p:cTn id="71" dur="1" fill="hold">
                                          <p:stCondLst>
                                            <p:cond delay="1999"/>
                                          </p:stCondLst>
                                        </p:cTn>
                                        <p:tgtEl>
                                          <p:spTgt spid="24925"/>
                                        </p:tgtEl>
                                        <p:attrNameLst>
                                          <p:attrName>style.visibility</p:attrName>
                                        </p:attrNameLst>
                                      </p:cBhvr>
                                      <p:to>
                                        <p:strVal val="hidden"/>
                                      </p:to>
                                    </p:set>
                                  </p:childTnLst>
                                </p:cTn>
                              </p:par>
                            </p:childTnLst>
                          </p:cTn>
                        </p:par>
                      </p:childTnLst>
                    </p:cTn>
                  </p:par>
                </p:childTnLst>
              </p:cTn>
              <p:nextCondLst>
                <p:cond evt="onClick" delay="0">
                  <p:tgtEl>
                    <p:spTgt spid="24675"/>
                  </p:tgtEl>
                </p:cond>
              </p:nextCondLst>
            </p:seq>
            <p:seq concurrent="1" nextAc="seek">
              <p:cTn id="72" restart="whenNotActive" fill="hold" evtFilter="cancelBubble" nodeType="interactiveSeq">
                <p:stCondLst>
                  <p:cond evt="onClick" delay="0">
                    <p:tgtEl>
                      <p:spTgt spid="24674"/>
                    </p:tgtEl>
                  </p:cond>
                </p:stCondLst>
                <p:endSync evt="end" delay="0">
                  <p:rtn val="all"/>
                </p:endSync>
                <p:childTnLst>
                  <p:par>
                    <p:cTn id="73" fill="hold">
                      <p:stCondLst>
                        <p:cond delay="0"/>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ox(in)">
                                      <p:cBhvr>
                                        <p:cTn id="77" dur="500"/>
                                        <p:tgtEl>
                                          <p:spTgt spid="15"/>
                                        </p:tgtEl>
                                      </p:cBhvr>
                                    </p:animEffect>
                                  </p:childTnLst>
                                </p:cTn>
                              </p:par>
                            </p:childTnLst>
                          </p:cTn>
                        </p:par>
                        <p:par>
                          <p:cTn id="78" fill="hold">
                            <p:stCondLst>
                              <p:cond delay="500"/>
                            </p:stCondLst>
                            <p:childTnLst>
                              <p:par>
                                <p:cTn id="79" presetID="4" presetClass="entr" presetSubtype="16" fill="hold" grpId="0" nodeType="afterEffect">
                                  <p:stCondLst>
                                    <p:cond delay="0"/>
                                  </p:stCondLst>
                                  <p:childTnLst>
                                    <p:set>
                                      <p:cBhvr>
                                        <p:cTn id="80" dur="1" fill="hold">
                                          <p:stCondLst>
                                            <p:cond delay="0"/>
                                          </p:stCondLst>
                                        </p:cTn>
                                        <p:tgtEl>
                                          <p:spTgt spid="24789"/>
                                        </p:tgtEl>
                                        <p:attrNameLst>
                                          <p:attrName>style.visibility</p:attrName>
                                        </p:attrNameLst>
                                      </p:cBhvr>
                                      <p:to>
                                        <p:strVal val="visible"/>
                                      </p:to>
                                    </p:set>
                                    <p:animEffect transition="in" filter="box(in)">
                                      <p:cBhvr>
                                        <p:cTn id="81" dur="2000"/>
                                        <p:tgtEl>
                                          <p:spTgt spid="24789"/>
                                        </p:tgtEl>
                                      </p:cBhvr>
                                    </p:animEffect>
                                  </p:childTnLst>
                                </p:cTn>
                              </p:par>
                            </p:childTnLst>
                          </p:cTn>
                        </p:par>
                        <p:par>
                          <p:cTn id="82" fill="hold">
                            <p:stCondLst>
                              <p:cond delay="2500"/>
                            </p:stCondLst>
                            <p:childTnLst>
                              <p:par>
                                <p:cTn id="83" presetID="4" presetClass="exit" presetSubtype="16" fill="hold" grpId="1" nodeType="afterEffect">
                                  <p:stCondLst>
                                    <p:cond delay="3000"/>
                                  </p:stCondLst>
                                  <p:childTnLst>
                                    <p:animEffect transition="out" filter="box(in)">
                                      <p:cBhvr>
                                        <p:cTn id="84" dur="2000"/>
                                        <p:tgtEl>
                                          <p:spTgt spid="24789"/>
                                        </p:tgtEl>
                                      </p:cBhvr>
                                    </p:animEffect>
                                    <p:set>
                                      <p:cBhvr>
                                        <p:cTn id="85" dur="1" fill="hold">
                                          <p:stCondLst>
                                            <p:cond delay="1999"/>
                                          </p:stCondLst>
                                        </p:cTn>
                                        <p:tgtEl>
                                          <p:spTgt spid="24789"/>
                                        </p:tgtEl>
                                        <p:attrNameLst>
                                          <p:attrName>style.visibility</p:attrName>
                                        </p:attrNameLst>
                                      </p:cBhvr>
                                      <p:to>
                                        <p:strVal val="hidden"/>
                                      </p:to>
                                    </p:set>
                                  </p:childTnLst>
                                </p:cTn>
                              </p:par>
                            </p:childTnLst>
                          </p:cTn>
                        </p:par>
                      </p:childTnLst>
                    </p:cTn>
                  </p:par>
                </p:childTnLst>
              </p:cTn>
              <p:nextCondLst>
                <p:cond evt="onClick" delay="0">
                  <p:tgtEl>
                    <p:spTgt spid="24674"/>
                  </p:tgtEl>
                </p:cond>
              </p:nextCondLst>
            </p:seq>
            <p:seq concurrent="1" nextAc="seek">
              <p:cTn id="86" restart="whenNotActive" fill="hold" evtFilter="cancelBubble" nodeType="interactiveSeq">
                <p:stCondLst>
                  <p:cond evt="onClick" delay="0">
                    <p:tgtEl>
                      <p:spTgt spid="24672"/>
                    </p:tgtEl>
                  </p:cond>
                </p:stCondLst>
                <p:endSync evt="end" delay="0">
                  <p:rtn val="all"/>
                </p:endSync>
                <p:childTnLst>
                  <p:par>
                    <p:cTn id="87" fill="hold">
                      <p:stCondLst>
                        <p:cond delay="0"/>
                      </p:stCondLst>
                      <p:childTnLst>
                        <p:par>
                          <p:cTn id="88" fill="hold">
                            <p:stCondLst>
                              <p:cond delay="0"/>
                            </p:stCondLst>
                            <p:childTnLst>
                              <p:par>
                                <p:cTn id="89" presetID="4" presetClass="entr" presetSubtype="16"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box(in)">
                                      <p:cBhvr>
                                        <p:cTn id="91" dur="500"/>
                                        <p:tgtEl>
                                          <p:spTgt spid="11"/>
                                        </p:tgtEl>
                                      </p:cBhvr>
                                    </p:animEffect>
                                  </p:childTnLst>
                                </p:cTn>
                              </p:par>
                            </p:childTnLst>
                          </p:cTn>
                        </p:par>
                        <p:par>
                          <p:cTn id="92" fill="hold">
                            <p:stCondLst>
                              <p:cond delay="500"/>
                            </p:stCondLst>
                            <p:childTnLst>
                              <p:par>
                                <p:cTn id="93" presetID="4" presetClass="entr" presetSubtype="16" fill="hold" grpId="0" nodeType="afterEffect">
                                  <p:stCondLst>
                                    <p:cond delay="0"/>
                                  </p:stCondLst>
                                  <p:childTnLst>
                                    <p:set>
                                      <p:cBhvr>
                                        <p:cTn id="94" dur="1" fill="hold">
                                          <p:stCondLst>
                                            <p:cond delay="0"/>
                                          </p:stCondLst>
                                        </p:cTn>
                                        <p:tgtEl>
                                          <p:spTgt spid="25175"/>
                                        </p:tgtEl>
                                        <p:attrNameLst>
                                          <p:attrName>style.visibility</p:attrName>
                                        </p:attrNameLst>
                                      </p:cBhvr>
                                      <p:to>
                                        <p:strVal val="visible"/>
                                      </p:to>
                                    </p:set>
                                    <p:animEffect transition="in" filter="box(in)">
                                      <p:cBhvr>
                                        <p:cTn id="95" dur="2000"/>
                                        <p:tgtEl>
                                          <p:spTgt spid="25175"/>
                                        </p:tgtEl>
                                      </p:cBhvr>
                                    </p:animEffect>
                                  </p:childTnLst>
                                </p:cTn>
                              </p:par>
                            </p:childTnLst>
                          </p:cTn>
                        </p:par>
                        <p:par>
                          <p:cTn id="96" fill="hold">
                            <p:stCondLst>
                              <p:cond delay="2500"/>
                            </p:stCondLst>
                            <p:childTnLst>
                              <p:par>
                                <p:cTn id="97" presetID="4" presetClass="exit" presetSubtype="16" fill="hold" grpId="1" nodeType="afterEffect">
                                  <p:stCondLst>
                                    <p:cond delay="3000"/>
                                  </p:stCondLst>
                                  <p:childTnLst>
                                    <p:animEffect transition="out" filter="box(in)">
                                      <p:cBhvr>
                                        <p:cTn id="98" dur="2000"/>
                                        <p:tgtEl>
                                          <p:spTgt spid="25175"/>
                                        </p:tgtEl>
                                      </p:cBhvr>
                                    </p:animEffect>
                                    <p:set>
                                      <p:cBhvr>
                                        <p:cTn id="99" dur="1" fill="hold">
                                          <p:stCondLst>
                                            <p:cond delay="1999"/>
                                          </p:stCondLst>
                                        </p:cTn>
                                        <p:tgtEl>
                                          <p:spTgt spid="25175"/>
                                        </p:tgtEl>
                                        <p:attrNameLst>
                                          <p:attrName>style.visibility</p:attrName>
                                        </p:attrNameLst>
                                      </p:cBhvr>
                                      <p:to>
                                        <p:strVal val="hidden"/>
                                      </p:to>
                                    </p:set>
                                  </p:childTnLst>
                                </p:cTn>
                              </p:par>
                            </p:childTnLst>
                          </p:cTn>
                        </p:par>
                      </p:childTnLst>
                    </p:cTn>
                  </p:par>
                </p:childTnLst>
              </p:cTn>
              <p:nextCondLst>
                <p:cond evt="onClick" delay="0">
                  <p:tgtEl>
                    <p:spTgt spid="24672"/>
                  </p:tgtEl>
                </p:cond>
              </p:nextCondLst>
            </p:seq>
            <p:seq concurrent="1" nextAc="seek">
              <p:cTn id="100" restart="whenNotActive" fill="hold" evtFilter="cancelBubble" nodeType="interactiveSeq">
                <p:stCondLst>
                  <p:cond evt="onClick" delay="0">
                    <p:tgtEl>
                      <p:spTgt spid="24662"/>
                    </p:tgtEl>
                  </p:cond>
                </p:stCondLst>
                <p:endSync evt="end" delay="0">
                  <p:rtn val="all"/>
                </p:endSync>
                <p:childTnLst>
                  <p:par>
                    <p:cTn id="101" fill="hold">
                      <p:stCondLst>
                        <p:cond delay="0"/>
                      </p:stCondLst>
                      <p:childTnLst>
                        <p:par>
                          <p:cTn id="102" fill="hold">
                            <p:stCondLst>
                              <p:cond delay="0"/>
                            </p:stCondLst>
                            <p:childTnLst>
                              <p:par>
                                <p:cTn id="103" presetID="4" presetClass="entr" presetSubtype="16"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box(in)">
                                      <p:cBhvr>
                                        <p:cTn id="105" dur="2000"/>
                                        <p:tgtEl>
                                          <p:spTgt spid="9"/>
                                        </p:tgtEl>
                                      </p:cBhvr>
                                    </p:animEffect>
                                  </p:childTnLst>
                                </p:cTn>
                              </p:par>
                            </p:childTnLst>
                          </p:cTn>
                        </p:par>
                        <p:par>
                          <p:cTn id="106" fill="hold">
                            <p:stCondLst>
                              <p:cond delay="2000"/>
                            </p:stCondLst>
                            <p:childTnLst>
                              <p:par>
                                <p:cTn id="107" presetID="4" presetClass="entr" presetSubtype="16" fill="hold" grpId="0" nodeType="afterEffect">
                                  <p:stCondLst>
                                    <p:cond delay="0"/>
                                  </p:stCondLst>
                                  <p:childTnLst>
                                    <p:set>
                                      <p:cBhvr>
                                        <p:cTn id="108" dur="1" fill="hold">
                                          <p:stCondLst>
                                            <p:cond delay="0"/>
                                          </p:stCondLst>
                                        </p:cTn>
                                        <p:tgtEl>
                                          <p:spTgt spid="31928"/>
                                        </p:tgtEl>
                                        <p:attrNameLst>
                                          <p:attrName>style.visibility</p:attrName>
                                        </p:attrNameLst>
                                      </p:cBhvr>
                                      <p:to>
                                        <p:strVal val="visible"/>
                                      </p:to>
                                    </p:set>
                                    <p:animEffect transition="in" filter="box(in)">
                                      <p:cBhvr>
                                        <p:cTn id="109" dur="2000"/>
                                        <p:tgtEl>
                                          <p:spTgt spid="31928"/>
                                        </p:tgtEl>
                                      </p:cBhvr>
                                    </p:animEffect>
                                  </p:childTnLst>
                                </p:cTn>
                              </p:par>
                            </p:childTnLst>
                          </p:cTn>
                        </p:par>
                        <p:par>
                          <p:cTn id="110" fill="hold">
                            <p:stCondLst>
                              <p:cond delay="4000"/>
                            </p:stCondLst>
                            <p:childTnLst>
                              <p:par>
                                <p:cTn id="111" presetID="4" presetClass="entr" presetSubtype="16" fill="hold" grpId="0" nodeType="afterEffect">
                                  <p:stCondLst>
                                    <p:cond delay="0"/>
                                  </p:stCondLst>
                                  <p:childTnLst>
                                    <p:set>
                                      <p:cBhvr>
                                        <p:cTn id="112" dur="1" fill="hold">
                                          <p:stCondLst>
                                            <p:cond delay="0"/>
                                          </p:stCondLst>
                                        </p:cTn>
                                        <p:tgtEl>
                                          <p:spTgt spid="31925"/>
                                        </p:tgtEl>
                                        <p:attrNameLst>
                                          <p:attrName>style.visibility</p:attrName>
                                        </p:attrNameLst>
                                      </p:cBhvr>
                                      <p:to>
                                        <p:strVal val="visible"/>
                                      </p:to>
                                    </p:set>
                                    <p:animEffect transition="in" filter="box(in)">
                                      <p:cBhvr>
                                        <p:cTn id="113" dur="500"/>
                                        <p:tgtEl>
                                          <p:spTgt spid="31925"/>
                                        </p:tgtEl>
                                      </p:cBhvr>
                                    </p:animEffect>
                                  </p:childTnLst>
                                </p:cTn>
                              </p:par>
                            </p:childTnLst>
                          </p:cTn>
                        </p:par>
                      </p:childTnLst>
                    </p:cTn>
                  </p:par>
                </p:childTnLst>
              </p:cTn>
              <p:nextCondLst>
                <p:cond evt="onClick" delay="0">
                  <p:tgtEl>
                    <p:spTgt spid="24662"/>
                  </p:tgtEl>
                </p:cond>
              </p:nextCondLst>
            </p:seq>
            <p:seq concurrent="1" nextAc="seek">
              <p:cTn id="114" restart="whenNotActive" fill="hold" evtFilter="cancelBubble" nodeType="interactiveSeq">
                <p:stCondLst>
                  <p:cond evt="onClick" delay="0">
                    <p:tgtEl>
                      <p:spTgt spid="24665"/>
                    </p:tgtEl>
                  </p:cond>
                </p:stCondLst>
                <p:endSync evt="end" delay="0">
                  <p:rtn val="all"/>
                </p:endSync>
                <p:childTnLst>
                  <p:par>
                    <p:cTn id="115" fill="hold">
                      <p:stCondLst>
                        <p:cond delay="0"/>
                      </p:stCondLst>
                      <p:childTnLst>
                        <p:par>
                          <p:cTn id="116" fill="hold">
                            <p:stCondLst>
                              <p:cond delay="0"/>
                            </p:stCondLst>
                            <p:childTnLst>
                              <p:par>
                                <p:cTn id="117" presetID="4" presetClass="entr" presetSubtype="16" fill="hold" nodeType="click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box(in)">
                                      <p:cBhvr>
                                        <p:cTn id="119" dur="500"/>
                                        <p:tgtEl>
                                          <p:spTgt spid="12"/>
                                        </p:tgtEl>
                                      </p:cBhvr>
                                    </p:animEffect>
                                  </p:childTnLst>
                                </p:cTn>
                              </p:par>
                            </p:childTnLst>
                          </p:cTn>
                        </p:par>
                        <p:par>
                          <p:cTn id="120" fill="hold">
                            <p:stCondLst>
                              <p:cond delay="500"/>
                            </p:stCondLst>
                            <p:childTnLst>
                              <p:par>
                                <p:cTn id="121" presetID="4" presetClass="entr" presetSubtype="16" fill="hold" grpId="0" nodeType="afterEffect">
                                  <p:stCondLst>
                                    <p:cond delay="0"/>
                                  </p:stCondLst>
                                  <p:childTnLst>
                                    <p:set>
                                      <p:cBhvr>
                                        <p:cTn id="122" dur="1" fill="hold">
                                          <p:stCondLst>
                                            <p:cond delay="0"/>
                                          </p:stCondLst>
                                        </p:cTn>
                                        <p:tgtEl>
                                          <p:spTgt spid="31927"/>
                                        </p:tgtEl>
                                        <p:attrNameLst>
                                          <p:attrName>style.visibility</p:attrName>
                                        </p:attrNameLst>
                                      </p:cBhvr>
                                      <p:to>
                                        <p:strVal val="visible"/>
                                      </p:to>
                                    </p:set>
                                    <p:animEffect transition="in" filter="box(in)">
                                      <p:cBhvr>
                                        <p:cTn id="123" dur="500"/>
                                        <p:tgtEl>
                                          <p:spTgt spid="31927"/>
                                        </p:tgtEl>
                                      </p:cBhvr>
                                    </p:animEffect>
                                  </p:childTnLst>
                                </p:cTn>
                              </p:par>
                            </p:childTnLst>
                          </p:cTn>
                        </p:par>
                      </p:childTnLst>
                    </p:cTn>
                  </p:par>
                </p:childTnLst>
              </p:cTn>
              <p:nextCondLst>
                <p:cond evt="onClick" delay="0">
                  <p:tgtEl>
                    <p:spTgt spid="24665"/>
                  </p:tgtEl>
                </p:cond>
              </p:nextCondLst>
            </p:seq>
            <p:seq concurrent="1" nextAc="seek">
              <p:cTn id="124" restart="whenNotActive" fill="hold" evtFilter="cancelBubble" nodeType="interactiveSeq">
                <p:stCondLst>
                  <p:cond evt="onClick" delay="0">
                    <p:tgtEl>
                      <p:spTgt spid="24664"/>
                    </p:tgtEl>
                  </p:cond>
                </p:stCondLst>
                <p:endSync evt="end" delay="0">
                  <p:rtn val="all"/>
                </p:endSync>
                <p:childTnLst>
                  <p:par>
                    <p:cTn id="125" fill="hold">
                      <p:stCondLst>
                        <p:cond delay="0"/>
                      </p:stCondLst>
                      <p:childTnLst>
                        <p:par>
                          <p:cTn id="126" fill="hold">
                            <p:stCondLst>
                              <p:cond delay="0"/>
                            </p:stCondLst>
                            <p:childTnLst>
                              <p:par>
                                <p:cTn id="127" presetID="4" presetClass="entr" presetSubtype="16" fill="hold" nodeType="clickEffect">
                                  <p:stCondLst>
                                    <p:cond delay="0"/>
                                  </p:stCondLst>
                                  <p:childTnLst>
                                    <p:set>
                                      <p:cBhvr>
                                        <p:cTn id="128" dur="1" fill="hold">
                                          <p:stCondLst>
                                            <p:cond delay="0"/>
                                          </p:stCondLst>
                                        </p:cTn>
                                        <p:tgtEl>
                                          <p:spTgt spid="23"/>
                                        </p:tgtEl>
                                        <p:attrNameLst>
                                          <p:attrName>style.visibility</p:attrName>
                                        </p:attrNameLst>
                                      </p:cBhvr>
                                      <p:to>
                                        <p:strVal val="visible"/>
                                      </p:to>
                                    </p:set>
                                    <p:animEffect transition="in" filter="box(in)">
                                      <p:cBhvr>
                                        <p:cTn id="129" dur="500"/>
                                        <p:tgtEl>
                                          <p:spTgt spid="23"/>
                                        </p:tgtEl>
                                      </p:cBhvr>
                                    </p:animEffect>
                                  </p:childTnLst>
                                </p:cTn>
                              </p:par>
                            </p:childTnLst>
                          </p:cTn>
                        </p:par>
                        <p:par>
                          <p:cTn id="130" fill="hold">
                            <p:stCondLst>
                              <p:cond delay="500"/>
                            </p:stCondLst>
                            <p:childTnLst>
                              <p:par>
                                <p:cTn id="131" presetID="4" presetClass="entr" presetSubtype="16" fill="hold" grpId="0" nodeType="afterEffect">
                                  <p:stCondLst>
                                    <p:cond delay="0"/>
                                  </p:stCondLst>
                                  <p:childTnLst>
                                    <p:set>
                                      <p:cBhvr>
                                        <p:cTn id="132" dur="1" fill="hold">
                                          <p:stCondLst>
                                            <p:cond delay="0"/>
                                          </p:stCondLst>
                                        </p:cTn>
                                        <p:tgtEl>
                                          <p:spTgt spid="31924"/>
                                        </p:tgtEl>
                                        <p:attrNameLst>
                                          <p:attrName>style.visibility</p:attrName>
                                        </p:attrNameLst>
                                      </p:cBhvr>
                                      <p:to>
                                        <p:strVal val="visible"/>
                                      </p:to>
                                    </p:set>
                                    <p:animEffect transition="in" filter="box(in)">
                                      <p:cBhvr>
                                        <p:cTn id="133" dur="1000"/>
                                        <p:tgtEl>
                                          <p:spTgt spid="31924"/>
                                        </p:tgtEl>
                                      </p:cBhvr>
                                    </p:animEffect>
                                  </p:childTnLst>
                                </p:cTn>
                              </p:par>
                            </p:childTnLst>
                          </p:cTn>
                        </p:par>
                      </p:childTnLst>
                    </p:cTn>
                  </p:par>
                </p:childTnLst>
              </p:cTn>
              <p:nextCondLst>
                <p:cond evt="onClick" delay="0">
                  <p:tgtEl>
                    <p:spTgt spid="24664"/>
                  </p:tgtEl>
                </p:cond>
              </p:nextCondLst>
            </p:seq>
            <p:seq concurrent="1" nextAc="seek">
              <p:cTn id="134" restart="whenNotActive" fill="hold" evtFilter="cancelBubble" nodeType="interactiveSeq">
                <p:stCondLst>
                  <p:cond evt="onClick" delay="0">
                    <p:tgtEl>
                      <p:spTgt spid="24663"/>
                    </p:tgtEl>
                  </p:cond>
                </p:stCondLst>
                <p:endSync evt="end" delay="0">
                  <p:rtn val="all"/>
                </p:endSync>
                <p:childTnLst>
                  <p:par>
                    <p:cTn id="135" fill="hold">
                      <p:stCondLst>
                        <p:cond delay="0"/>
                      </p:stCondLst>
                      <p:childTnLst>
                        <p:par>
                          <p:cTn id="136" fill="hold">
                            <p:stCondLst>
                              <p:cond delay="0"/>
                            </p:stCondLst>
                            <p:childTnLst>
                              <p:par>
                                <p:cTn id="137" presetID="4" presetClass="entr" presetSubtype="16" fill="hold" nodeType="clickEffect">
                                  <p:stCondLst>
                                    <p:cond delay="0"/>
                                  </p:stCondLst>
                                  <p:childTnLst>
                                    <p:set>
                                      <p:cBhvr>
                                        <p:cTn id="138" dur="1" fill="hold">
                                          <p:stCondLst>
                                            <p:cond delay="0"/>
                                          </p:stCondLst>
                                        </p:cTn>
                                        <p:tgtEl>
                                          <p:spTgt spid="14"/>
                                        </p:tgtEl>
                                        <p:attrNameLst>
                                          <p:attrName>style.visibility</p:attrName>
                                        </p:attrNameLst>
                                      </p:cBhvr>
                                      <p:to>
                                        <p:strVal val="visible"/>
                                      </p:to>
                                    </p:set>
                                    <p:animEffect transition="in" filter="box(in)">
                                      <p:cBhvr>
                                        <p:cTn id="139" dur="500"/>
                                        <p:tgtEl>
                                          <p:spTgt spid="14"/>
                                        </p:tgtEl>
                                      </p:cBhvr>
                                    </p:animEffect>
                                  </p:childTnLst>
                                </p:cTn>
                              </p:par>
                            </p:childTnLst>
                          </p:cTn>
                        </p:par>
                        <p:par>
                          <p:cTn id="140" fill="hold">
                            <p:stCondLst>
                              <p:cond delay="500"/>
                            </p:stCondLst>
                            <p:childTnLst>
                              <p:par>
                                <p:cTn id="141" presetID="4" presetClass="entr" presetSubtype="16" fill="hold" grpId="0" nodeType="afterEffect">
                                  <p:stCondLst>
                                    <p:cond delay="0"/>
                                  </p:stCondLst>
                                  <p:childTnLst>
                                    <p:set>
                                      <p:cBhvr>
                                        <p:cTn id="142" dur="1" fill="hold">
                                          <p:stCondLst>
                                            <p:cond delay="0"/>
                                          </p:stCondLst>
                                        </p:cTn>
                                        <p:tgtEl>
                                          <p:spTgt spid="31930"/>
                                        </p:tgtEl>
                                        <p:attrNameLst>
                                          <p:attrName>style.visibility</p:attrName>
                                        </p:attrNameLst>
                                      </p:cBhvr>
                                      <p:to>
                                        <p:strVal val="visible"/>
                                      </p:to>
                                    </p:set>
                                    <p:animEffect transition="in" filter="box(in)">
                                      <p:cBhvr>
                                        <p:cTn id="143" dur="500"/>
                                        <p:tgtEl>
                                          <p:spTgt spid="31930"/>
                                        </p:tgtEl>
                                      </p:cBhvr>
                                    </p:animEffect>
                                  </p:childTnLst>
                                </p:cTn>
                              </p:par>
                            </p:childTnLst>
                          </p:cTn>
                        </p:par>
                      </p:childTnLst>
                    </p:cTn>
                  </p:par>
                </p:childTnLst>
              </p:cTn>
              <p:nextCondLst>
                <p:cond evt="onClick" delay="0">
                  <p:tgtEl>
                    <p:spTgt spid="24663"/>
                  </p:tgtEl>
                </p:cond>
              </p:nextCondLst>
            </p:seq>
            <p:seq concurrent="1" nextAc="seek">
              <p:cTn id="144" restart="whenNotActive" fill="hold" evtFilter="cancelBubble" nodeType="interactiveSeq">
                <p:stCondLst>
                  <p:cond evt="onClick" delay="0">
                    <p:tgtEl>
                      <p:spTgt spid="24666"/>
                    </p:tgtEl>
                  </p:cond>
                </p:stCondLst>
                <p:endSync evt="end" delay="0">
                  <p:rtn val="all"/>
                </p:endSync>
                <p:childTnLst>
                  <p:par>
                    <p:cTn id="145" fill="hold">
                      <p:stCondLst>
                        <p:cond delay="0"/>
                      </p:stCondLst>
                      <p:childTnLst>
                        <p:par>
                          <p:cTn id="146" fill="hold">
                            <p:stCondLst>
                              <p:cond delay="0"/>
                            </p:stCondLst>
                            <p:childTnLst>
                              <p:par>
                                <p:cTn id="147" presetID="4" presetClass="entr" presetSubtype="16" fill="hold" nodeType="clickEffect">
                                  <p:stCondLst>
                                    <p:cond delay="0"/>
                                  </p:stCondLst>
                                  <p:childTnLst>
                                    <p:set>
                                      <p:cBhvr>
                                        <p:cTn id="148" dur="1" fill="hold">
                                          <p:stCondLst>
                                            <p:cond delay="0"/>
                                          </p:stCondLst>
                                        </p:cTn>
                                        <p:tgtEl>
                                          <p:spTgt spid="21"/>
                                        </p:tgtEl>
                                        <p:attrNameLst>
                                          <p:attrName>style.visibility</p:attrName>
                                        </p:attrNameLst>
                                      </p:cBhvr>
                                      <p:to>
                                        <p:strVal val="visible"/>
                                      </p:to>
                                    </p:set>
                                    <p:animEffect transition="in" filter="box(in)">
                                      <p:cBhvr>
                                        <p:cTn id="149" dur="500"/>
                                        <p:tgtEl>
                                          <p:spTgt spid="21"/>
                                        </p:tgtEl>
                                      </p:cBhvr>
                                    </p:animEffect>
                                  </p:childTnLst>
                                </p:cTn>
                              </p:par>
                            </p:childTnLst>
                          </p:cTn>
                        </p:par>
                      </p:childTnLst>
                    </p:cTn>
                  </p:par>
                </p:childTnLst>
              </p:cTn>
              <p:nextCondLst>
                <p:cond evt="onClick" delay="0">
                  <p:tgtEl>
                    <p:spTgt spid="24666"/>
                  </p:tgtEl>
                </p:cond>
              </p:nextCondLst>
            </p:seq>
            <p:seq concurrent="1" nextAc="seek">
              <p:cTn id="150" restart="whenNotActive" fill="hold" evtFilter="cancelBubble" nodeType="interactiveSeq">
                <p:stCondLst>
                  <p:cond evt="onClick" delay="0">
                    <p:tgtEl>
                      <p:spTgt spid="24668"/>
                    </p:tgtEl>
                  </p:cond>
                </p:stCondLst>
                <p:endSync evt="end" delay="0">
                  <p:rtn val="all"/>
                </p:endSync>
                <p:childTnLst>
                  <p:par>
                    <p:cTn id="151" fill="hold">
                      <p:stCondLst>
                        <p:cond delay="0"/>
                      </p:stCondLst>
                      <p:childTnLst>
                        <p:par>
                          <p:cTn id="152" fill="hold">
                            <p:stCondLst>
                              <p:cond delay="0"/>
                            </p:stCondLst>
                            <p:childTnLst>
                              <p:par>
                                <p:cTn id="153" presetID="4" presetClass="entr" presetSubtype="16" fill="hold" nodeType="clickEffect">
                                  <p:stCondLst>
                                    <p:cond delay="0"/>
                                  </p:stCondLst>
                                  <p:childTnLst>
                                    <p:set>
                                      <p:cBhvr>
                                        <p:cTn id="154" dur="1" fill="hold">
                                          <p:stCondLst>
                                            <p:cond delay="0"/>
                                          </p:stCondLst>
                                        </p:cTn>
                                        <p:tgtEl>
                                          <p:spTgt spid="16"/>
                                        </p:tgtEl>
                                        <p:attrNameLst>
                                          <p:attrName>style.visibility</p:attrName>
                                        </p:attrNameLst>
                                      </p:cBhvr>
                                      <p:to>
                                        <p:strVal val="visible"/>
                                      </p:to>
                                    </p:set>
                                    <p:animEffect transition="in" filter="box(in)">
                                      <p:cBhvr>
                                        <p:cTn id="155" dur="500"/>
                                        <p:tgtEl>
                                          <p:spTgt spid="16"/>
                                        </p:tgtEl>
                                      </p:cBhvr>
                                    </p:animEffect>
                                  </p:childTnLst>
                                </p:cTn>
                              </p:par>
                            </p:childTnLst>
                          </p:cTn>
                        </p:par>
                      </p:childTnLst>
                    </p:cTn>
                  </p:par>
                </p:childTnLst>
              </p:cTn>
              <p:nextCondLst>
                <p:cond evt="onClick" delay="0">
                  <p:tgtEl>
                    <p:spTgt spid="24668"/>
                  </p:tgtEl>
                </p:cond>
              </p:nextCondLst>
            </p:seq>
            <p:seq concurrent="1" nextAc="seek">
              <p:cTn id="156" restart="whenNotActive" fill="hold" evtFilter="cancelBubble" nodeType="interactiveSeq">
                <p:stCondLst>
                  <p:cond evt="onClick" delay="0">
                    <p:tgtEl>
                      <p:spTgt spid="24667"/>
                    </p:tgtEl>
                  </p:cond>
                </p:stCondLst>
                <p:endSync evt="end" delay="0">
                  <p:rtn val="all"/>
                </p:endSync>
                <p:childTnLst>
                  <p:par>
                    <p:cTn id="157" fill="hold">
                      <p:stCondLst>
                        <p:cond delay="0"/>
                      </p:stCondLst>
                      <p:childTnLst>
                        <p:par>
                          <p:cTn id="158" fill="hold">
                            <p:stCondLst>
                              <p:cond delay="0"/>
                            </p:stCondLst>
                            <p:childTnLst>
                              <p:par>
                                <p:cTn id="159" presetID="4" presetClass="entr" presetSubtype="16" fill="hold" nodeType="clickEffect">
                                  <p:stCondLst>
                                    <p:cond delay="0"/>
                                  </p:stCondLst>
                                  <p:childTnLst>
                                    <p:set>
                                      <p:cBhvr>
                                        <p:cTn id="160" dur="1" fill="hold">
                                          <p:stCondLst>
                                            <p:cond delay="0"/>
                                          </p:stCondLst>
                                        </p:cTn>
                                        <p:tgtEl>
                                          <p:spTgt spid="17"/>
                                        </p:tgtEl>
                                        <p:attrNameLst>
                                          <p:attrName>style.visibility</p:attrName>
                                        </p:attrNameLst>
                                      </p:cBhvr>
                                      <p:to>
                                        <p:strVal val="visible"/>
                                      </p:to>
                                    </p:set>
                                    <p:animEffect transition="in" filter="box(in)">
                                      <p:cBhvr>
                                        <p:cTn id="161" dur="500"/>
                                        <p:tgtEl>
                                          <p:spTgt spid="17"/>
                                        </p:tgtEl>
                                      </p:cBhvr>
                                    </p:animEffect>
                                  </p:childTnLst>
                                </p:cTn>
                              </p:par>
                            </p:childTnLst>
                          </p:cTn>
                        </p:par>
                        <p:par>
                          <p:cTn id="162" fill="hold">
                            <p:stCondLst>
                              <p:cond delay="500"/>
                            </p:stCondLst>
                            <p:childTnLst>
                              <p:par>
                                <p:cTn id="163" presetID="4" presetClass="entr" presetSubtype="16" fill="hold" grpId="0" nodeType="afterEffect">
                                  <p:stCondLst>
                                    <p:cond delay="0"/>
                                  </p:stCondLst>
                                  <p:childTnLst>
                                    <p:set>
                                      <p:cBhvr>
                                        <p:cTn id="164" dur="1" fill="hold">
                                          <p:stCondLst>
                                            <p:cond delay="0"/>
                                          </p:stCondLst>
                                        </p:cTn>
                                        <p:tgtEl>
                                          <p:spTgt spid="31926"/>
                                        </p:tgtEl>
                                        <p:attrNameLst>
                                          <p:attrName>style.visibility</p:attrName>
                                        </p:attrNameLst>
                                      </p:cBhvr>
                                      <p:to>
                                        <p:strVal val="visible"/>
                                      </p:to>
                                    </p:set>
                                    <p:animEffect transition="in" filter="box(in)">
                                      <p:cBhvr>
                                        <p:cTn id="165" dur="1000"/>
                                        <p:tgtEl>
                                          <p:spTgt spid="31926"/>
                                        </p:tgtEl>
                                      </p:cBhvr>
                                    </p:animEffect>
                                  </p:childTnLst>
                                </p:cTn>
                              </p:par>
                              <p:par>
                                <p:cTn id="166" presetID="4" presetClass="entr" presetSubtype="16" fill="hold" grpId="0" nodeType="withEffect">
                                  <p:stCondLst>
                                    <p:cond delay="0"/>
                                  </p:stCondLst>
                                  <p:childTnLst>
                                    <p:set>
                                      <p:cBhvr>
                                        <p:cTn id="167" dur="1" fill="hold">
                                          <p:stCondLst>
                                            <p:cond delay="0"/>
                                          </p:stCondLst>
                                        </p:cTn>
                                        <p:tgtEl>
                                          <p:spTgt spid="31923"/>
                                        </p:tgtEl>
                                        <p:attrNameLst>
                                          <p:attrName>style.visibility</p:attrName>
                                        </p:attrNameLst>
                                      </p:cBhvr>
                                      <p:to>
                                        <p:strVal val="visible"/>
                                      </p:to>
                                    </p:set>
                                    <p:animEffect transition="in" filter="box(in)">
                                      <p:cBhvr>
                                        <p:cTn id="168" dur="1000"/>
                                        <p:tgtEl>
                                          <p:spTgt spid="31923"/>
                                        </p:tgtEl>
                                      </p:cBhvr>
                                    </p:animEffect>
                                  </p:childTnLst>
                                </p:cTn>
                              </p:par>
                            </p:childTnLst>
                          </p:cTn>
                        </p:par>
                        <p:par>
                          <p:cTn id="169" fill="hold">
                            <p:stCondLst>
                              <p:cond delay="1500"/>
                            </p:stCondLst>
                            <p:childTnLst>
                              <p:par>
                                <p:cTn id="170" presetID="4" presetClass="entr" presetSubtype="16" fill="hold" grpId="0" nodeType="afterEffect">
                                  <p:stCondLst>
                                    <p:cond delay="0"/>
                                  </p:stCondLst>
                                  <p:childTnLst>
                                    <p:set>
                                      <p:cBhvr>
                                        <p:cTn id="171" dur="1" fill="hold">
                                          <p:stCondLst>
                                            <p:cond delay="0"/>
                                          </p:stCondLst>
                                        </p:cTn>
                                        <p:tgtEl>
                                          <p:spTgt spid="31922"/>
                                        </p:tgtEl>
                                        <p:attrNameLst>
                                          <p:attrName>style.visibility</p:attrName>
                                        </p:attrNameLst>
                                      </p:cBhvr>
                                      <p:to>
                                        <p:strVal val="visible"/>
                                      </p:to>
                                    </p:set>
                                    <p:animEffect transition="in" filter="box(in)">
                                      <p:cBhvr>
                                        <p:cTn id="172" dur="500"/>
                                        <p:tgtEl>
                                          <p:spTgt spid="31922"/>
                                        </p:tgtEl>
                                      </p:cBhvr>
                                    </p:animEffect>
                                  </p:childTnLst>
                                </p:cTn>
                              </p:par>
                            </p:childTnLst>
                          </p:cTn>
                        </p:par>
                        <p:par>
                          <p:cTn id="173" fill="hold">
                            <p:stCondLst>
                              <p:cond delay="2000"/>
                            </p:stCondLst>
                            <p:childTnLst>
                              <p:par>
                                <p:cTn id="174" presetID="4" presetClass="entr" presetSubtype="16" fill="hold" grpId="0" nodeType="afterEffect">
                                  <p:stCondLst>
                                    <p:cond delay="0"/>
                                  </p:stCondLst>
                                  <p:childTnLst>
                                    <p:set>
                                      <p:cBhvr>
                                        <p:cTn id="175" dur="1" fill="hold">
                                          <p:stCondLst>
                                            <p:cond delay="0"/>
                                          </p:stCondLst>
                                        </p:cTn>
                                        <p:tgtEl>
                                          <p:spTgt spid="31921"/>
                                        </p:tgtEl>
                                        <p:attrNameLst>
                                          <p:attrName>style.visibility</p:attrName>
                                        </p:attrNameLst>
                                      </p:cBhvr>
                                      <p:to>
                                        <p:strVal val="visible"/>
                                      </p:to>
                                    </p:set>
                                    <p:animEffect transition="in" filter="box(in)">
                                      <p:cBhvr>
                                        <p:cTn id="176" dur="500"/>
                                        <p:tgtEl>
                                          <p:spTgt spid="31921"/>
                                        </p:tgtEl>
                                      </p:cBhvr>
                                    </p:animEffect>
                                  </p:childTnLst>
                                </p:cTn>
                              </p:par>
                            </p:childTnLst>
                          </p:cTn>
                        </p:par>
                      </p:childTnLst>
                    </p:cTn>
                  </p:par>
                </p:childTnLst>
              </p:cTn>
              <p:nextCondLst>
                <p:cond evt="onClick" delay="0">
                  <p:tgtEl>
                    <p:spTgt spid="24667"/>
                  </p:tgtEl>
                </p:cond>
              </p:nextCondLst>
            </p:seq>
            <p:seq concurrent="1" nextAc="seek">
              <p:cTn id="177" restart="whenNotActive" fill="hold" evtFilter="cancelBubble" nodeType="interactiveSeq">
                <p:stCondLst>
                  <p:cond evt="onClick" delay="0">
                    <p:tgtEl>
                      <p:spTgt spid="31931"/>
                    </p:tgtEl>
                  </p:cond>
                </p:stCondLst>
                <p:endSync evt="end" delay="0">
                  <p:rtn val="all"/>
                </p:endSync>
                <p:childTnLst>
                  <p:par>
                    <p:cTn id="178" fill="hold">
                      <p:stCondLst>
                        <p:cond delay="0"/>
                      </p:stCondLst>
                      <p:childTnLst>
                        <p:par>
                          <p:cTn id="179" fill="hold">
                            <p:stCondLst>
                              <p:cond delay="0"/>
                            </p:stCondLst>
                            <p:childTnLst>
                              <p:par>
                                <p:cTn id="180" presetID="4" presetClass="entr" presetSubtype="16" fill="hold" grpId="0" nodeType="clickEffect">
                                  <p:stCondLst>
                                    <p:cond delay="0"/>
                                  </p:stCondLst>
                                  <p:childTnLst>
                                    <p:set>
                                      <p:cBhvr>
                                        <p:cTn id="181" dur="1" fill="hold">
                                          <p:stCondLst>
                                            <p:cond delay="0"/>
                                          </p:stCondLst>
                                        </p:cTn>
                                        <p:tgtEl>
                                          <p:spTgt spid="31929"/>
                                        </p:tgtEl>
                                        <p:attrNameLst>
                                          <p:attrName>style.visibility</p:attrName>
                                        </p:attrNameLst>
                                      </p:cBhvr>
                                      <p:to>
                                        <p:strVal val="visible"/>
                                      </p:to>
                                    </p:set>
                                    <p:animEffect transition="in" filter="box(in)">
                                      <p:cBhvr>
                                        <p:cTn id="182" dur="500"/>
                                        <p:tgtEl>
                                          <p:spTgt spid="31929"/>
                                        </p:tgtEl>
                                      </p:cBhvr>
                                    </p:animEffect>
                                  </p:childTnLst>
                                </p:cTn>
                              </p:par>
                            </p:childTnLst>
                          </p:cTn>
                        </p:par>
                      </p:childTnLst>
                    </p:cTn>
                  </p:par>
                </p:childTnLst>
              </p:cTn>
              <p:nextCondLst>
                <p:cond evt="onClick" delay="0">
                  <p:tgtEl>
                    <p:spTgt spid="31931"/>
                  </p:tgtEl>
                </p:cond>
              </p:nextCondLst>
            </p:seq>
            <p:seq concurrent="1" nextAc="seek">
              <p:cTn id="183" restart="whenNotActive" fill="hold" evtFilter="cancelBubble" nodeType="interactiveSeq">
                <p:stCondLst>
                  <p:cond evt="onClick" delay="0">
                    <p:tgtEl>
                      <p:spTgt spid="24676"/>
                    </p:tgtEl>
                  </p:cond>
                </p:stCondLst>
                <p:endSync evt="end" delay="0">
                  <p:rtn val="all"/>
                </p:endSync>
                <p:childTnLst>
                  <p:par>
                    <p:cTn id="184" fill="hold">
                      <p:stCondLst>
                        <p:cond delay="0"/>
                      </p:stCondLst>
                      <p:childTnLst>
                        <p:par>
                          <p:cTn id="185" fill="hold">
                            <p:stCondLst>
                              <p:cond delay="0"/>
                            </p:stCondLst>
                            <p:childTnLst>
                              <p:par>
                                <p:cTn id="186" presetID="4" presetClass="exit" presetSubtype="16" fill="hold" nodeType="clickEffect">
                                  <p:stCondLst>
                                    <p:cond delay="0"/>
                                  </p:stCondLst>
                                  <p:childTnLst>
                                    <p:animEffect transition="out" filter="box(in)">
                                      <p:cBhvr>
                                        <p:cTn id="187" dur="500"/>
                                        <p:tgtEl>
                                          <p:spTgt spid="25"/>
                                        </p:tgtEl>
                                      </p:cBhvr>
                                    </p:animEffect>
                                    <p:set>
                                      <p:cBhvr>
                                        <p:cTn id="188" dur="1" fill="hold">
                                          <p:stCondLst>
                                            <p:cond delay="499"/>
                                          </p:stCondLst>
                                        </p:cTn>
                                        <p:tgtEl>
                                          <p:spTgt spid="25"/>
                                        </p:tgtEl>
                                        <p:attrNameLst>
                                          <p:attrName>style.visibility</p:attrName>
                                        </p:attrNameLst>
                                      </p:cBhvr>
                                      <p:to>
                                        <p:strVal val="hidden"/>
                                      </p:to>
                                    </p:set>
                                  </p:childTnLst>
                                </p:cTn>
                              </p:par>
                            </p:childTnLst>
                          </p:cTn>
                        </p:par>
                        <p:par>
                          <p:cTn id="189" fill="hold">
                            <p:stCondLst>
                              <p:cond delay="500"/>
                            </p:stCondLst>
                            <p:childTnLst>
                              <p:par>
                                <p:cTn id="190" presetID="0" presetClass="path" presetSubtype="0" accel="50000" decel="50000" fill="hold" nodeType="afterEffect">
                                  <p:stCondLst>
                                    <p:cond delay="0"/>
                                  </p:stCondLst>
                                  <p:childTnLst>
                                    <p:animMotion origin="layout" path="M -3.61111E-6 9.22117E-7 C -0.00104 -0.02588 -0.00191 -0.05154 -0.00226 -0.06194 " pathEditMode="relative" ptsTypes="aA">
                                      <p:cBhvr>
                                        <p:cTn id="191" dur="2000" fill="hold"/>
                                        <p:tgtEl>
                                          <p:spTgt spid="24"/>
                                        </p:tgtEl>
                                        <p:attrNameLst>
                                          <p:attrName>ppt_x</p:attrName>
                                          <p:attrName>ppt_y</p:attrName>
                                        </p:attrNameLst>
                                      </p:cBhvr>
                                    </p:animMotion>
                                  </p:childTnLst>
                                </p:cTn>
                              </p:par>
                            </p:childTnLst>
                          </p:cTn>
                        </p:par>
                        <p:par>
                          <p:cTn id="192" fill="hold">
                            <p:stCondLst>
                              <p:cond delay="2500"/>
                            </p:stCondLst>
                            <p:childTnLst>
                              <p:par>
                                <p:cTn id="193" presetID="6" presetClass="emph" presetSubtype="0" fill="hold" nodeType="afterEffect">
                                  <p:stCondLst>
                                    <p:cond delay="0"/>
                                  </p:stCondLst>
                                  <p:childTnLst>
                                    <p:animScale>
                                      <p:cBhvr>
                                        <p:cTn id="194" dur="2000" fill="hold"/>
                                        <p:tgtEl>
                                          <p:spTgt spid="24"/>
                                        </p:tgtEl>
                                      </p:cBhvr>
                                      <p:by x="150000" y="150000"/>
                                    </p:animScale>
                                  </p:childTnLst>
                                </p:cTn>
                              </p:par>
                            </p:childTnLst>
                          </p:cTn>
                        </p:par>
                      </p:childTnLst>
                    </p:cTn>
                  </p:par>
                </p:childTnLst>
              </p:cTn>
              <p:nextCondLst>
                <p:cond evt="onClick" delay="0">
                  <p:tgtEl>
                    <p:spTgt spid="24676"/>
                  </p:tgtEl>
                </p:cond>
              </p:nextCondLst>
            </p:seq>
          </p:childTnLst>
        </p:cTn>
      </p:par>
    </p:tnLst>
    <p:bldLst>
      <p:bldP spid="25055" grpId="0" animBg="1"/>
      <p:bldP spid="25055" grpId="1" animBg="1"/>
      <p:bldP spid="24795" grpId="0" animBg="1"/>
      <p:bldP spid="24795" grpId="1" animBg="1"/>
      <p:bldP spid="25020" grpId="0" animBg="1"/>
      <p:bldP spid="25020" grpId="1" animBg="1"/>
      <p:bldP spid="24960" grpId="0" animBg="1"/>
      <p:bldP spid="24960" grpId="1" animBg="1"/>
      <p:bldP spid="24925" grpId="0" animBg="1"/>
      <p:bldP spid="24925" grpId="1" animBg="1"/>
      <p:bldP spid="24789" grpId="0" animBg="1"/>
      <p:bldP spid="24789" grpId="1" animBg="1"/>
      <p:bldP spid="25175" grpId="0" animBg="1"/>
      <p:bldP spid="25175" grpId="1" animBg="1"/>
      <p:bldP spid="31921" grpId="0" animBg="1"/>
      <p:bldP spid="31922" grpId="0" animBg="1"/>
      <p:bldP spid="31923" grpId="0" animBg="1"/>
      <p:bldP spid="31924" grpId="0" animBg="1"/>
      <p:bldP spid="31925" grpId="0" animBg="1"/>
      <p:bldP spid="31926" grpId="0" animBg="1"/>
      <p:bldP spid="31927" grpId="0" animBg="1"/>
      <p:bldP spid="31928" grpId="0" animBg="1"/>
      <p:bldP spid="31929" grpId="0" animBg="1"/>
      <p:bldP spid="319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 name="Rectangle 2"/>
          <p:cNvSpPr/>
          <p:nvPr/>
        </p:nvSpPr>
        <p:spPr>
          <a:xfrm>
            <a:off x="457200" y="1905000"/>
            <a:ext cx="8382000" cy="3035300"/>
          </a:xfrm>
          <a:prstGeom prst="rect">
            <a:avLst/>
          </a:prstGeom>
          <a:solidFill>
            <a:schemeClr val="accent1"/>
          </a:solidFill>
          <a:ln w="9525">
            <a:noFill/>
          </a:ln>
        </p:spPr>
        <p:txBody>
          <a:bodyPr>
            <a:spAutoFit/>
          </a:bodyPr>
          <a:p>
            <a:pPr>
              <a:lnSpc>
                <a:spcPct val="107000"/>
              </a:lnSpc>
              <a:spcAft>
                <a:spcPts val="800"/>
              </a:spcAft>
              <a:buNone/>
            </a:pPr>
            <a:r>
              <a:rPr lang="en-GB" altLang="x-none" sz="3200" dirty="0">
                <a:latin typeface="Times New Roman" panose="02020603050405020304" pitchFamily="18" charset="0"/>
                <a:cs typeface="Calibri" panose="020F0502020204030204" pitchFamily="34" charset="0"/>
              </a:rPr>
              <a:t>- Học b</a:t>
            </a:r>
            <a:r>
              <a:rPr lang="en-GB" altLang="x-none" sz="3200" dirty="0">
                <a:latin typeface="Times New Roman" panose="02020603050405020304" pitchFamily="18" charset="0"/>
                <a:ea typeface="Calibri" panose="020F0502020204030204" pitchFamily="34" charset="0"/>
              </a:rPr>
              <a:t>à</a:t>
            </a:r>
            <a:r>
              <a:rPr lang="en-GB" altLang="x-none" sz="3200" dirty="0">
                <a:latin typeface="Times New Roman" panose="02020603050405020304" pitchFamily="18" charset="0"/>
                <a:cs typeface="Calibri" panose="020F0502020204030204" pitchFamily="34" charset="0"/>
              </a:rPr>
              <a:t>i v</a:t>
            </a:r>
            <a:r>
              <a:rPr lang="en-GB" altLang="x-none" sz="3200" dirty="0">
                <a:latin typeface="Times New Roman" panose="02020603050405020304" pitchFamily="18" charset="0"/>
                <a:ea typeface="Calibri" panose="020F0502020204030204" pitchFamily="34" charset="0"/>
              </a:rPr>
              <a:t>à</a:t>
            </a:r>
            <a:r>
              <a:rPr lang="en-GB" altLang="x-none" sz="3200" dirty="0">
                <a:latin typeface="Times New Roman" panose="02020603050405020304" pitchFamily="18" charset="0"/>
                <a:cs typeface="Calibri" panose="020F0502020204030204" pitchFamily="34" charset="0"/>
              </a:rPr>
              <a:t> trả lời các câu hỏi cuối b</a:t>
            </a:r>
            <a:r>
              <a:rPr lang="en-GB" altLang="x-none" sz="3200" dirty="0">
                <a:latin typeface="Times New Roman" panose="02020603050405020304" pitchFamily="18" charset="0"/>
                <a:ea typeface="Calibri" panose="020F0502020204030204" pitchFamily="34" charset="0"/>
              </a:rPr>
              <a:t>à</a:t>
            </a:r>
            <a:r>
              <a:rPr lang="en-GB" altLang="x-none" sz="3200" dirty="0">
                <a:latin typeface="Times New Roman" panose="02020603050405020304" pitchFamily="18" charset="0"/>
                <a:cs typeface="Calibri" panose="020F0502020204030204" pitchFamily="34" charset="0"/>
              </a:rPr>
              <a:t>i.</a:t>
            </a:r>
            <a:endParaRPr lang="en-GB" altLang="x-none" sz="3200" dirty="0">
              <a:latin typeface="Calibri" panose="020F0502020204030204" pitchFamily="34" charset="0"/>
              <a:cs typeface="Calibri" panose="020F0502020204030204" pitchFamily="34" charset="0"/>
            </a:endParaRPr>
          </a:p>
          <a:p>
            <a:pPr>
              <a:lnSpc>
                <a:spcPct val="107000"/>
              </a:lnSpc>
              <a:spcAft>
                <a:spcPts val="800"/>
              </a:spcAft>
              <a:buNone/>
            </a:pPr>
            <a:r>
              <a:rPr lang="en-GB" altLang="x-none" sz="3200" dirty="0">
                <a:latin typeface="Times New Roman" panose="02020603050405020304" pitchFamily="18" charset="0"/>
                <a:cs typeface="Calibri" panose="020F0502020204030204" pitchFamily="34" charset="0"/>
              </a:rPr>
              <a:t>- Đọc mục “em có biết”.</a:t>
            </a:r>
            <a:endParaRPr lang="en-GB" altLang="x-none" sz="3200" dirty="0">
              <a:latin typeface="Calibri" panose="020F0502020204030204" pitchFamily="34" charset="0"/>
              <a:cs typeface="Calibri" panose="020F0502020204030204" pitchFamily="34" charset="0"/>
            </a:endParaRPr>
          </a:p>
          <a:p>
            <a:pPr>
              <a:lnSpc>
                <a:spcPct val="107000"/>
              </a:lnSpc>
              <a:spcAft>
                <a:spcPts val="800"/>
              </a:spcAft>
              <a:buNone/>
            </a:pPr>
            <a:r>
              <a:rPr lang="en-GB" altLang="x-none" sz="3200" dirty="0">
                <a:latin typeface="Times New Roman" panose="02020603050405020304" pitchFamily="18" charset="0"/>
                <a:cs typeface="Calibri" panose="020F0502020204030204" pitchFamily="34" charset="0"/>
              </a:rPr>
              <a:t>- GV yêu cầu HS về nh</a:t>
            </a:r>
            <a:r>
              <a:rPr lang="en-GB" altLang="x-none" sz="3200" dirty="0">
                <a:latin typeface="Times New Roman" panose="02020603050405020304" pitchFamily="18" charset="0"/>
                <a:ea typeface="Calibri" panose="020F0502020204030204" pitchFamily="34" charset="0"/>
              </a:rPr>
              <a:t>à</a:t>
            </a:r>
            <a:r>
              <a:rPr lang="en-GB" altLang="x-none" sz="3200" dirty="0">
                <a:latin typeface="Times New Roman" panose="02020603050405020304" pitchFamily="18" charset="0"/>
                <a:cs typeface="Calibri" panose="020F0502020204030204" pitchFamily="34" charset="0"/>
              </a:rPr>
              <a:t> đọc phần ghi chú SGK.</a:t>
            </a:r>
            <a:endParaRPr lang="en-GB" altLang="x-none" sz="3200" dirty="0">
              <a:latin typeface="Calibri" panose="020F0502020204030204" pitchFamily="34" charset="0"/>
              <a:cs typeface="Calibri" panose="020F0502020204030204" pitchFamily="34" charset="0"/>
            </a:endParaRPr>
          </a:p>
          <a:p>
            <a:pPr>
              <a:lnSpc>
                <a:spcPct val="107000"/>
              </a:lnSpc>
              <a:spcAft>
                <a:spcPts val="800"/>
              </a:spcAft>
              <a:buNone/>
            </a:pPr>
            <a:r>
              <a:rPr lang="en-GB" altLang="x-none" sz="3200" dirty="0">
                <a:latin typeface="Times New Roman" panose="02020603050405020304" pitchFamily="18" charset="0"/>
                <a:cs typeface="Calibri" panose="020F0502020204030204" pitchFamily="34" charset="0"/>
              </a:rPr>
              <a:t>- Chuẩn bị trước các câu hỏi thắc mắc ở nội dung b</a:t>
            </a:r>
            <a:r>
              <a:rPr lang="en-GB" altLang="x-none" sz="3200" dirty="0">
                <a:latin typeface="Times New Roman" panose="02020603050405020304" pitchFamily="18" charset="0"/>
                <a:ea typeface="Calibri" panose="020F0502020204030204" pitchFamily="34" charset="0"/>
              </a:rPr>
              <a:t>à</a:t>
            </a:r>
            <a:r>
              <a:rPr lang="en-GB" altLang="x-none" sz="3200" dirty="0">
                <a:latin typeface="Times New Roman" panose="02020603050405020304" pitchFamily="18" charset="0"/>
                <a:cs typeface="Calibri" panose="020F0502020204030204" pitchFamily="34" charset="0"/>
              </a:rPr>
              <a:t>i tiếp theo.</a:t>
            </a:r>
            <a:endParaRPr lang="en-GB" altLang="x-none" sz="3200" dirty="0">
              <a:latin typeface="Calibri" panose="020F0502020204030204" pitchFamily="34" charset="0"/>
              <a:ea typeface="Calibri" panose="020F0502020204030204" pitchFamily="34" charset="0"/>
            </a:endParaRPr>
          </a:p>
        </p:txBody>
      </p:sp>
      <p:sp>
        <p:nvSpPr>
          <p:cNvPr id="38916" name="TextBox 3"/>
          <p:cNvSpPr txBox="1"/>
          <p:nvPr/>
        </p:nvSpPr>
        <p:spPr>
          <a:xfrm>
            <a:off x="2133600" y="838200"/>
            <a:ext cx="4953000" cy="708025"/>
          </a:xfrm>
          <a:prstGeom prst="rect">
            <a:avLst/>
          </a:prstGeom>
          <a:noFill/>
          <a:ln w="9525">
            <a:noFill/>
          </a:ln>
        </p:spPr>
        <p:txBody>
          <a:bodyPr>
            <a:spAutoFit/>
          </a:bodyPr>
          <a:p>
            <a:pPr algn="ctr"/>
            <a:r>
              <a:rPr lang="en-GB" altLang="x-none" sz="4000" dirty="0">
                <a:solidFill>
                  <a:srgbClr val="FF0000"/>
                </a:solidFill>
                <a:latin typeface="Times New Roman" panose="02020603050405020304" pitchFamily="18" charset="0"/>
              </a:rPr>
              <a:t>DẶN DÒ</a:t>
            </a:r>
            <a:endParaRPr lang="en-GB" altLang="x-none" sz="400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 name="TextBox 5"/>
          <p:cNvSpPr txBox="1"/>
          <p:nvPr/>
        </p:nvSpPr>
        <p:spPr>
          <a:xfrm>
            <a:off x="1143000" y="968375"/>
            <a:ext cx="6096000" cy="461963"/>
          </a:xfrm>
          <a:prstGeom prst="rect">
            <a:avLst/>
          </a:prstGeom>
          <a:noFill/>
        </p:spPr>
        <p:txBody>
          <a:bodyPr>
            <a:spAutoFit/>
          </a:bodyPr>
          <a:lstStyle/>
          <a:p>
            <a:pPr marR="0" defTabSz="914400">
              <a:buClrTx/>
              <a:buSzTx/>
              <a:buFontTx/>
              <a:buNone/>
              <a:defRPr/>
            </a:pPr>
            <a:r>
              <a:rPr kumimoji="0" lang="en-GB" kern="1200" cap="none" spc="0" normalizeH="0" baseline="0" noProof="0" dirty="0">
                <a:latin typeface="+mj-lt"/>
                <a:ea typeface="+mn-ea"/>
                <a:cs typeface="+mn-cs"/>
              </a:rPr>
              <a:t>1. </a:t>
            </a:r>
            <a:r>
              <a:rPr kumimoji="0" lang="en-GB" kern="1200" cap="none" spc="0" normalizeH="0" baseline="0" noProof="0" dirty="0" err="1">
                <a:latin typeface="+mj-lt"/>
                <a:ea typeface="+mn-ea"/>
                <a:cs typeface="+mn-cs"/>
              </a:rPr>
              <a:t>Quan</a:t>
            </a:r>
            <a:r>
              <a:rPr kumimoji="0" lang="en-GB" kern="1200" cap="none" spc="0" normalizeH="0" baseline="0" noProof="0" dirty="0">
                <a:latin typeface="+mj-lt"/>
                <a:ea typeface="+mn-ea"/>
                <a:cs typeface="+mn-cs"/>
              </a:rPr>
              <a:t> </a:t>
            </a:r>
            <a:r>
              <a:rPr kumimoji="0" lang="en-GB" kern="1200" cap="none" spc="0" normalizeH="0" baseline="0" noProof="0" dirty="0" err="1">
                <a:latin typeface="+mj-lt"/>
                <a:ea typeface="+mn-ea"/>
                <a:cs typeface="+mn-cs"/>
              </a:rPr>
              <a:t>sát</a:t>
            </a:r>
            <a:r>
              <a:rPr kumimoji="0" lang="en-GB" kern="1200" cap="none" spc="0" normalizeH="0" baseline="0" noProof="0" dirty="0">
                <a:latin typeface="+mj-lt"/>
                <a:ea typeface="+mn-ea"/>
                <a:cs typeface="+mn-cs"/>
              </a:rPr>
              <a:t> </a:t>
            </a:r>
            <a:r>
              <a:rPr kumimoji="0" lang="en-GB" kern="1200" cap="none" spc="0" normalizeH="0" baseline="0" noProof="0" dirty="0" err="1">
                <a:latin typeface="+mj-lt"/>
                <a:ea typeface="+mn-ea"/>
                <a:cs typeface="+mn-cs"/>
              </a:rPr>
              <a:t>hình</a:t>
            </a:r>
            <a:r>
              <a:rPr kumimoji="0" lang="en-GB" kern="1200" cap="none" spc="0" normalizeH="0" baseline="0" noProof="0" dirty="0">
                <a:latin typeface="+mj-lt"/>
                <a:ea typeface="+mn-ea"/>
                <a:cs typeface="+mn-cs"/>
              </a:rPr>
              <a:t> 25.1 </a:t>
            </a:r>
            <a:r>
              <a:rPr kumimoji="0" lang="en-GB" kern="1200" cap="none" spc="0" normalizeH="0" baseline="0" noProof="0" dirty="0" err="1">
                <a:latin typeface="+mj-lt"/>
                <a:ea typeface="+mn-ea"/>
                <a:cs typeface="+mn-cs"/>
              </a:rPr>
              <a:t>cho</a:t>
            </a:r>
            <a:r>
              <a:rPr kumimoji="0" lang="en-GB" kern="1200" cap="none" spc="0" normalizeH="0" baseline="0" noProof="0" dirty="0">
                <a:latin typeface="+mj-lt"/>
                <a:ea typeface="+mn-ea"/>
                <a:cs typeface="+mn-cs"/>
              </a:rPr>
              <a:t> </a:t>
            </a:r>
            <a:r>
              <a:rPr kumimoji="0" lang="en-GB" kern="1200" cap="none" spc="0" normalizeH="0" baseline="0" noProof="0" dirty="0" err="1">
                <a:latin typeface="+mj-lt"/>
                <a:ea typeface="+mn-ea"/>
                <a:cs typeface="+mn-cs"/>
              </a:rPr>
              <a:t>biết</a:t>
            </a:r>
            <a:r>
              <a:rPr kumimoji="0" lang="en-GB" kern="1200" cap="none" spc="0" normalizeH="0" baseline="0" noProof="0" dirty="0">
                <a:latin typeface="+mj-lt"/>
                <a:ea typeface="+mn-ea"/>
                <a:cs typeface="+mn-cs"/>
              </a:rPr>
              <a:t>:</a:t>
            </a:r>
            <a:endParaRPr kumimoji="0" lang="en-GB" kern="1200" cap="none" spc="0" normalizeH="0" baseline="0" noProof="0" dirty="0">
              <a:latin typeface="+mj-lt"/>
              <a:ea typeface="+mn-ea"/>
              <a:cs typeface="+mn-cs"/>
            </a:endParaRPr>
          </a:p>
        </p:txBody>
      </p:sp>
      <p:sp>
        <p:nvSpPr>
          <p:cNvPr id="9" name="Rectangle 8"/>
          <p:cNvSpPr/>
          <p:nvPr/>
        </p:nvSpPr>
        <p:spPr>
          <a:xfrm>
            <a:off x="419100" y="1525588"/>
            <a:ext cx="8572500" cy="1277938"/>
          </a:xfrm>
          <a:prstGeom prst="rect">
            <a:avLst/>
          </a:prstGeom>
        </p:spPr>
        <p:txBody>
          <a:bodyPr>
            <a:spAutoFit/>
          </a:bodyPr>
          <a:p>
            <a:pPr>
              <a:lnSpc>
                <a:spcPct val="107000"/>
              </a:lnSpc>
              <a:spcAft>
                <a:spcPts val="800"/>
              </a:spcAft>
              <a:buNone/>
            </a:pPr>
            <a:r>
              <a:rPr lang="en-GB" altLang="x-none" dirty="0">
                <a:latin typeface="Arial" panose="020B0604020202020204" pitchFamily="34" charset="0"/>
                <a:cs typeface="Calibri" panose="020F0502020204030204" pitchFamily="34" charset="0"/>
              </a:rPr>
              <a:t>a. Nguyên liệu tham gia v</a:t>
            </a:r>
            <a:r>
              <a:rPr lang="en-GB" altLang="x-none" dirty="0">
                <a:latin typeface="Arial" panose="020B0604020202020204" pitchFamily="34" charset="0"/>
                <a:ea typeface="Calibri" panose="020F0502020204030204" pitchFamily="34" charset="0"/>
              </a:rPr>
              <a:t>à</a:t>
            </a:r>
            <a:r>
              <a:rPr lang="en-GB" altLang="x-none" dirty="0">
                <a:latin typeface="Arial" panose="020B0604020202020204" pitchFamily="34" charset="0"/>
                <a:cs typeface="Calibri" panose="020F0502020204030204" pitchFamily="34" charset="0"/>
              </a:rPr>
              <a:t> sản phẩm của quá trình hô hấp tế b</a:t>
            </a:r>
            <a:r>
              <a:rPr lang="en-GB" altLang="x-none" dirty="0">
                <a:latin typeface="Arial" panose="020B0604020202020204" pitchFamily="34" charset="0"/>
                <a:ea typeface="Calibri" panose="020F0502020204030204" pitchFamily="34" charset="0"/>
              </a:rPr>
              <a:t>à</a:t>
            </a:r>
            <a:r>
              <a:rPr lang="en-GB" altLang="x-none" dirty="0">
                <a:latin typeface="Arial" panose="020B0604020202020204" pitchFamily="34" charset="0"/>
                <a:cs typeface="Calibri" panose="020F0502020204030204" pitchFamily="34" charset="0"/>
              </a:rPr>
              <a:t>o. Từ đó, hãy viết phương trình hô hấp tế b</a:t>
            </a:r>
            <a:r>
              <a:rPr lang="en-GB" altLang="x-none" dirty="0">
                <a:latin typeface="Arial" panose="020B0604020202020204" pitchFamily="34" charset="0"/>
                <a:ea typeface="Calibri" panose="020F0502020204030204" pitchFamily="34" charset="0"/>
              </a:rPr>
              <a:t>à</a:t>
            </a:r>
            <a:r>
              <a:rPr lang="en-GB" altLang="x-none" dirty="0">
                <a:latin typeface="Arial" panose="020B0604020202020204" pitchFamily="34" charset="0"/>
                <a:cs typeface="Calibri" panose="020F0502020204030204" pitchFamily="34" charset="0"/>
              </a:rPr>
              <a:t>o dưới dạng chữ.</a:t>
            </a:r>
            <a:endParaRPr lang="en-GB" altLang="x-none" sz="1800" dirty="0">
              <a:latin typeface="Arial" panose="020B0604020202020204" pitchFamily="34" charset="0"/>
              <a:ea typeface="Calibri" panose="020F0502020204030204" pitchFamily="34" charset="0"/>
            </a:endParaRPr>
          </a:p>
        </p:txBody>
      </p:sp>
      <p:sp>
        <p:nvSpPr>
          <p:cNvPr id="8197" name="Rectangle 10"/>
          <p:cNvSpPr/>
          <p:nvPr/>
        </p:nvSpPr>
        <p:spPr>
          <a:xfrm>
            <a:off x="419100" y="2836863"/>
            <a:ext cx="4546600" cy="46196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GB" altLang="en-US" sz="2400" dirty="0">
                <a:cs typeface="Calibri" panose="020F0502020204030204" pitchFamily="34" charset="0"/>
              </a:rPr>
              <a:t>b. Hô hấp tế bào diễn ra ở đâu?</a:t>
            </a:r>
            <a:endParaRPr lang="en-GB" altLang="en-US" sz="2400" dirty="0"/>
          </a:p>
        </p:txBody>
      </p:sp>
      <p:sp>
        <p:nvSpPr>
          <p:cNvPr id="13" name="Rectangle 12"/>
          <p:cNvSpPr/>
          <p:nvPr/>
        </p:nvSpPr>
        <p:spPr>
          <a:xfrm>
            <a:off x="382588" y="3340100"/>
            <a:ext cx="7380288" cy="458788"/>
          </a:xfrm>
          <a:prstGeom prst="rect">
            <a:avLst/>
          </a:prstGeom>
        </p:spPr>
        <p:txBody>
          <a:bodyPr>
            <a:spAutoFit/>
          </a:bodyPr>
          <a:p>
            <a:pPr>
              <a:lnSpc>
                <a:spcPct val="107000"/>
              </a:lnSpc>
              <a:spcAft>
                <a:spcPts val="800"/>
              </a:spcAft>
              <a:buNone/>
            </a:pPr>
            <a:r>
              <a:rPr lang="en-GB" altLang="x-none" dirty="0">
                <a:latin typeface="Arial" panose="020B0604020202020204" pitchFamily="34" charset="0"/>
                <a:cs typeface="Calibri" panose="020F0502020204030204" pitchFamily="34" charset="0"/>
              </a:rPr>
              <a:t>2. Hô hấp tế b</a:t>
            </a:r>
            <a:r>
              <a:rPr lang="en-GB" altLang="x-none" dirty="0">
                <a:latin typeface="Arial" panose="020B0604020202020204" pitchFamily="34" charset="0"/>
                <a:ea typeface="Calibri" panose="020F0502020204030204" pitchFamily="34" charset="0"/>
              </a:rPr>
              <a:t>à</a:t>
            </a:r>
            <a:r>
              <a:rPr lang="en-GB" altLang="x-none" dirty="0">
                <a:latin typeface="Arial" panose="020B0604020202020204" pitchFamily="34" charset="0"/>
                <a:cs typeface="Calibri" panose="020F0502020204030204" pitchFamily="34" charset="0"/>
              </a:rPr>
              <a:t>o có vai trò gì đối với cơ thể sinh vật?</a:t>
            </a:r>
            <a:endParaRPr lang="en-GB" altLang="x-none" sz="1800" dirty="0">
              <a:latin typeface="Arial" panose="020B0604020202020204" pitchFamily="34" charset="0"/>
              <a:ea typeface="Calibri" panose="020F0502020204030204" pitchFamily="34" charset="0"/>
            </a:endParaRPr>
          </a:p>
        </p:txBody>
      </p:sp>
      <p:sp>
        <p:nvSpPr>
          <p:cNvPr id="15" name="Rectangle 14"/>
          <p:cNvSpPr/>
          <p:nvPr/>
        </p:nvSpPr>
        <p:spPr>
          <a:xfrm>
            <a:off x="382588" y="4049713"/>
            <a:ext cx="8483600" cy="1277938"/>
          </a:xfrm>
          <a:prstGeom prst="rect">
            <a:avLst/>
          </a:prstGeom>
        </p:spPr>
        <p:txBody>
          <a:bodyPr>
            <a:spAutoFit/>
          </a:bodyPr>
          <a:p>
            <a:pPr>
              <a:lnSpc>
                <a:spcPct val="107000"/>
              </a:lnSpc>
              <a:spcAft>
                <a:spcPts val="800"/>
              </a:spcAft>
              <a:buNone/>
            </a:pPr>
            <a:r>
              <a:rPr lang="en-GB" altLang="x-none" dirty="0">
                <a:latin typeface="Arial" panose="020B0604020202020204" pitchFamily="34" charset="0"/>
                <a:cs typeface="Calibri" panose="020F0502020204030204" pitchFamily="34" charset="0"/>
              </a:rPr>
              <a:t>3. So sánh cường độ hô hấp của một vận động viên đang thi đấu v</a:t>
            </a:r>
            <a:r>
              <a:rPr lang="en-GB" altLang="x-none" dirty="0">
                <a:latin typeface="Arial" panose="020B0604020202020204" pitchFamily="34" charset="0"/>
                <a:ea typeface="Calibri" panose="020F0502020204030204" pitchFamily="34" charset="0"/>
              </a:rPr>
              <a:t>à</a:t>
            </a:r>
            <a:r>
              <a:rPr lang="en-GB" altLang="x-none" dirty="0">
                <a:latin typeface="Arial" panose="020B0604020202020204" pitchFamily="34" charset="0"/>
                <a:cs typeface="Calibri" panose="020F0502020204030204" pitchFamily="34" charset="0"/>
              </a:rPr>
              <a:t> một nhân viên văn phòng. Giải thích sự khác nhau đó?</a:t>
            </a:r>
            <a:endParaRPr lang="en-GB" altLang="x-none" sz="1800" dirty="0">
              <a:latin typeface="Arial" panose="020B060402020202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barn(inVertical)">
                                      <p:cBhvr>
                                        <p:cTn id="17" dur="500"/>
                                        <p:tgtEl>
                                          <p:spTgt spid="819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8197"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9219" name="Rectangle 4"/>
          <p:cNvSpPr/>
          <p:nvPr/>
        </p:nvSpPr>
        <p:spPr>
          <a:xfrm>
            <a:off x="304800" y="1371600"/>
            <a:ext cx="8534400" cy="1146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07000"/>
              </a:lnSpc>
              <a:spcBef>
                <a:spcPct val="0"/>
              </a:spcBef>
              <a:spcAft>
                <a:spcPts val="800"/>
              </a:spcAft>
              <a:buNone/>
            </a:pPr>
            <a:r>
              <a:rPr lang="en-GB" altLang="en-US" dirty="0">
                <a:latin typeface="Times New Roman" panose="02020603050405020304" pitchFamily="18" charset="0"/>
                <a:cs typeface="Calibri" panose="020F0502020204030204" pitchFamily="34" charset="0"/>
              </a:rPr>
              <a:t>	Hãy xác định quá trình chuyển hóa năng lượng trong hô hấp tế b</a:t>
            </a:r>
            <a:r>
              <a:rPr lang="en-GB" altLang="en-US" dirty="0">
                <a:latin typeface="Times New Roman" panose="02020603050405020304" pitchFamily="18" charset="0"/>
                <a:ea typeface="Calibri" panose="020F0502020204030204" pitchFamily="34" charset="0"/>
              </a:rPr>
              <a:t>à</a:t>
            </a:r>
            <a:r>
              <a:rPr lang="en-GB" altLang="en-US" dirty="0">
                <a:latin typeface="Times New Roman" panose="02020603050405020304" pitchFamily="18" charset="0"/>
                <a:cs typeface="Calibri" panose="020F0502020204030204" pitchFamily="34" charset="0"/>
              </a:rPr>
              <a:t>o.</a:t>
            </a:r>
            <a:endParaRPr lang="en-GB" altLang="en-US" dirty="0">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arn(inVertical)">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0243" name="TextBox 4"/>
          <p:cNvSpPr txBox="1"/>
          <p:nvPr/>
        </p:nvSpPr>
        <p:spPr>
          <a:xfrm>
            <a:off x="838200" y="1609725"/>
            <a:ext cx="55626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GB" altLang="en-US" sz="3600" dirty="0">
                <a:latin typeface="Times New Roman" panose="02020603050405020304" pitchFamily="18" charset="0"/>
              </a:rPr>
              <a:t>Hô hấp tế bào là gì?</a:t>
            </a:r>
            <a:endParaRPr lang="en-GB" altLang="en-US" sz="3600" dirty="0">
              <a:latin typeface="Times New Roman" panose="02020603050405020304" pitchFamily="18" charset="0"/>
            </a:endParaRPr>
          </a:p>
        </p:txBody>
      </p:sp>
      <p:sp>
        <p:nvSpPr>
          <p:cNvPr id="10244" name="TextBox 5"/>
          <p:cNvSpPr txBox="1"/>
          <p:nvPr/>
        </p:nvSpPr>
        <p:spPr>
          <a:xfrm>
            <a:off x="838200" y="2590800"/>
            <a:ext cx="71628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GB" altLang="en-US" sz="3600" dirty="0">
                <a:latin typeface="Times New Roman" panose="02020603050405020304" pitchFamily="18" charset="0"/>
              </a:rPr>
              <a:t>Viết phương trình hô hấp tế bào?</a:t>
            </a:r>
            <a:endParaRPr lang="en-GB" altLang="en-US" sz="36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inVertical)">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arn(inVertical)">
                                      <p:cBhvr>
                                        <p:cTn id="1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 name="TextBox 5"/>
          <p:cNvSpPr txBox="1"/>
          <p:nvPr/>
        </p:nvSpPr>
        <p:spPr>
          <a:xfrm>
            <a:off x="914400" y="1219200"/>
            <a:ext cx="3505200" cy="584200"/>
          </a:xfrm>
          <a:prstGeom prst="rect">
            <a:avLst/>
          </a:prstGeom>
          <a:noFill/>
        </p:spPr>
        <p:txBody>
          <a:bodyPr>
            <a:spAutoFit/>
          </a:bodyPr>
          <a:lstStyle/>
          <a:p>
            <a:pPr marR="0" defTabSz="914400">
              <a:buClrTx/>
              <a:buSzTx/>
              <a:buFontTx/>
              <a:buNone/>
              <a:defRPr/>
            </a:pPr>
            <a:r>
              <a:rPr kumimoji="0" lang="en-GB" sz="3200" kern="1200" cap="none" spc="0" normalizeH="0" baseline="0" noProof="0" dirty="0">
                <a:solidFill>
                  <a:srgbClr val="FF0000"/>
                </a:solidFill>
                <a:latin typeface="+mj-lt"/>
                <a:ea typeface="+mn-ea"/>
                <a:cs typeface="+mn-cs"/>
              </a:rPr>
              <a:t>1. </a:t>
            </a:r>
            <a:r>
              <a:rPr kumimoji="0" lang="en-GB" sz="3200" kern="1200" cap="none" spc="0" normalizeH="0" baseline="0" noProof="0" dirty="0" err="1">
                <a:solidFill>
                  <a:srgbClr val="FF0000"/>
                </a:solidFill>
                <a:latin typeface="+mj-lt"/>
                <a:ea typeface="+mn-ea"/>
                <a:cs typeface="+mn-cs"/>
              </a:rPr>
              <a:t>Hô</a:t>
            </a:r>
            <a:r>
              <a:rPr kumimoji="0" lang="en-GB" sz="3200" kern="1200" cap="none" spc="0" normalizeH="0" baseline="0" noProof="0" dirty="0">
                <a:solidFill>
                  <a:srgbClr val="FF0000"/>
                </a:solidFill>
                <a:latin typeface="+mj-lt"/>
                <a:ea typeface="+mn-ea"/>
                <a:cs typeface="+mn-cs"/>
              </a:rPr>
              <a:t> </a:t>
            </a:r>
            <a:r>
              <a:rPr kumimoji="0" lang="en-GB" sz="3200" kern="1200" cap="none" spc="0" normalizeH="0" baseline="0" noProof="0" dirty="0" err="1">
                <a:solidFill>
                  <a:srgbClr val="FF0000"/>
                </a:solidFill>
                <a:latin typeface="+mj-lt"/>
                <a:ea typeface="+mn-ea"/>
                <a:cs typeface="+mn-cs"/>
              </a:rPr>
              <a:t>hấp</a:t>
            </a:r>
            <a:r>
              <a:rPr kumimoji="0" lang="en-GB" sz="3200" kern="1200" cap="none" spc="0" normalizeH="0" baseline="0" noProof="0" dirty="0">
                <a:solidFill>
                  <a:srgbClr val="FF0000"/>
                </a:solidFill>
                <a:latin typeface="+mj-lt"/>
                <a:ea typeface="+mn-ea"/>
                <a:cs typeface="+mn-cs"/>
              </a:rPr>
              <a:t> </a:t>
            </a:r>
            <a:r>
              <a:rPr kumimoji="0" lang="en-GB" sz="3200" kern="1200" cap="none" spc="0" normalizeH="0" baseline="0" noProof="0" dirty="0" err="1">
                <a:solidFill>
                  <a:srgbClr val="FF0000"/>
                </a:solidFill>
                <a:latin typeface="+mj-lt"/>
                <a:ea typeface="+mn-ea"/>
                <a:cs typeface="+mn-cs"/>
              </a:rPr>
              <a:t>tế</a:t>
            </a:r>
            <a:r>
              <a:rPr kumimoji="0" lang="en-GB" sz="3200" kern="1200" cap="none" spc="0" normalizeH="0" baseline="0" noProof="0" dirty="0">
                <a:solidFill>
                  <a:srgbClr val="FF0000"/>
                </a:solidFill>
                <a:latin typeface="+mj-lt"/>
                <a:ea typeface="+mn-ea"/>
                <a:cs typeface="+mn-cs"/>
              </a:rPr>
              <a:t> </a:t>
            </a:r>
            <a:r>
              <a:rPr kumimoji="0" lang="en-GB" sz="3200" kern="1200" cap="none" spc="0" normalizeH="0" baseline="0" noProof="0" dirty="0" err="1">
                <a:solidFill>
                  <a:srgbClr val="FF0000"/>
                </a:solidFill>
                <a:latin typeface="+mj-lt"/>
                <a:ea typeface="+mn-ea"/>
                <a:cs typeface="+mn-cs"/>
              </a:rPr>
              <a:t>bào</a:t>
            </a:r>
            <a:endParaRPr kumimoji="0" lang="en-GB" sz="3200" kern="1200" cap="none" spc="0" normalizeH="0" baseline="0" noProof="0" dirty="0">
              <a:solidFill>
                <a:srgbClr val="FF0000"/>
              </a:solidFill>
              <a:latin typeface="+mj-lt"/>
              <a:ea typeface="+mn-ea"/>
              <a:cs typeface="+mn-cs"/>
            </a:endParaRPr>
          </a:p>
        </p:txBody>
      </p:sp>
      <p:pic>
        <p:nvPicPr>
          <p:cNvPr id="11268" name="Picture 6"/>
          <p:cNvPicPr>
            <a:picLocks noChangeAspect="1"/>
          </p:cNvPicPr>
          <p:nvPr/>
        </p:nvPicPr>
        <p:blipFill>
          <a:blip r:embed="rId2"/>
          <a:srcRect l="28751" t="21249" r="21249" b="30000"/>
          <a:stretch>
            <a:fillRect/>
          </a:stretch>
        </p:blipFill>
        <p:spPr>
          <a:xfrm>
            <a:off x="609600" y="1803400"/>
            <a:ext cx="609600" cy="595313"/>
          </a:xfrm>
          <a:prstGeom prst="rect">
            <a:avLst/>
          </a:prstGeom>
          <a:noFill/>
          <a:ln w="9525">
            <a:noFill/>
          </a:ln>
        </p:spPr>
      </p:pic>
      <p:sp>
        <p:nvSpPr>
          <p:cNvPr id="11269" name="TextBox 7"/>
          <p:cNvSpPr txBox="1"/>
          <p:nvPr/>
        </p:nvSpPr>
        <p:spPr>
          <a:xfrm>
            <a:off x="609600" y="2389188"/>
            <a:ext cx="80772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GB" altLang="en-US" sz="2400" dirty="0">
                <a:latin typeface="Times New Roman" panose="02020603050405020304" pitchFamily="18" charset="0"/>
              </a:rPr>
              <a:t>- Hô hấp tế bào là quá trình tế bào phân giải chất hữu cơ tạo thành carbon dioxide, nước, đồng thời giải phóng năng lượng cung cấp cho các hoạt động sống của tế bào và cơ thể.</a:t>
            </a:r>
            <a:endParaRPr lang="en-GB" altLang="en-US" sz="2400" dirty="0">
              <a:latin typeface="Times New Roman" panose="02020603050405020304" pitchFamily="18" charset="0"/>
            </a:endParaRPr>
          </a:p>
        </p:txBody>
      </p:sp>
      <p:sp>
        <p:nvSpPr>
          <p:cNvPr id="9" name="TextBox 8"/>
          <p:cNvSpPr txBox="1"/>
          <p:nvPr/>
        </p:nvSpPr>
        <p:spPr>
          <a:xfrm>
            <a:off x="609600" y="3671888"/>
            <a:ext cx="8077200" cy="769938"/>
          </a:xfrm>
          <a:prstGeom prst="rect">
            <a:avLst/>
          </a:prstGeom>
          <a:noFill/>
        </p:spPr>
        <p:txBody>
          <a:bodyPr>
            <a:spAutoFit/>
          </a:bodyPr>
          <a:lstStyle/>
          <a:p>
            <a:pPr marL="342900" marR="0" indent="-342900" defTabSz="914400">
              <a:buClrTx/>
              <a:buSzTx/>
              <a:buFontTx/>
              <a:buChar char="-"/>
              <a:defRPr/>
            </a:pPr>
            <a:r>
              <a:rPr kumimoji="0" lang="en-GB" kern="1200" cap="none" spc="0" normalizeH="0" baseline="0" noProof="0" dirty="0" err="1">
                <a:latin typeface="Times New Roman" panose="02020603050405020304" pitchFamily="18" charset="0"/>
                <a:ea typeface="+mn-ea"/>
                <a:cs typeface="+mn-cs"/>
              </a:rPr>
              <a:t>Phương</a:t>
            </a:r>
            <a:r>
              <a:rPr kumimoji="0" lang="en-GB" kern="1200" cap="none" spc="0" normalizeH="0" baseline="0" noProof="0" dirty="0">
                <a:latin typeface="Times New Roman" panose="02020603050405020304" pitchFamily="18" charset="0"/>
                <a:ea typeface="+mn-ea"/>
                <a:cs typeface="+mn-cs"/>
              </a:rPr>
              <a:t> </a:t>
            </a:r>
            <a:r>
              <a:rPr kumimoji="0" lang="en-GB" kern="1200" cap="none" spc="0" normalizeH="0" baseline="0" noProof="0" dirty="0" err="1">
                <a:latin typeface="Times New Roman" panose="02020603050405020304" pitchFamily="18" charset="0"/>
                <a:ea typeface="+mn-ea"/>
                <a:cs typeface="+mn-cs"/>
              </a:rPr>
              <a:t>trình</a:t>
            </a:r>
            <a:r>
              <a:rPr kumimoji="0" lang="en-GB" kern="1200" cap="none" spc="0" normalizeH="0" baseline="0" noProof="0" dirty="0">
                <a:latin typeface="Times New Roman" panose="02020603050405020304" pitchFamily="18" charset="0"/>
                <a:ea typeface="+mn-ea"/>
                <a:cs typeface="+mn-cs"/>
              </a:rPr>
              <a:t> </a:t>
            </a:r>
            <a:r>
              <a:rPr kumimoji="0" lang="en-GB" kern="1200" cap="none" spc="0" normalizeH="0" baseline="0" noProof="0" dirty="0" err="1">
                <a:latin typeface="Times New Roman" panose="02020603050405020304" pitchFamily="18" charset="0"/>
                <a:ea typeface="+mn-ea"/>
                <a:cs typeface="+mn-cs"/>
              </a:rPr>
              <a:t>hô</a:t>
            </a:r>
            <a:r>
              <a:rPr kumimoji="0" lang="en-GB" kern="1200" cap="none" spc="0" normalizeH="0" baseline="0" noProof="0" dirty="0">
                <a:latin typeface="Times New Roman" panose="02020603050405020304" pitchFamily="18" charset="0"/>
                <a:ea typeface="+mn-ea"/>
                <a:cs typeface="+mn-cs"/>
              </a:rPr>
              <a:t> </a:t>
            </a:r>
            <a:r>
              <a:rPr kumimoji="0" lang="en-GB" kern="1200" cap="none" spc="0" normalizeH="0" baseline="0" noProof="0" dirty="0" err="1">
                <a:latin typeface="Times New Roman" panose="02020603050405020304" pitchFamily="18" charset="0"/>
                <a:ea typeface="+mn-ea"/>
                <a:cs typeface="+mn-cs"/>
              </a:rPr>
              <a:t>hấp</a:t>
            </a:r>
            <a:r>
              <a:rPr kumimoji="0" lang="en-GB" kern="1200" cap="none" spc="0" normalizeH="0" baseline="0" noProof="0" dirty="0">
                <a:latin typeface="Times New Roman" panose="02020603050405020304" pitchFamily="18" charset="0"/>
                <a:ea typeface="+mn-ea"/>
                <a:cs typeface="+mn-cs"/>
              </a:rPr>
              <a:t> </a:t>
            </a:r>
            <a:r>
              <a:rPr kumimoji="0" lang="en-GB" kern="1200" cap="none" spc="0" normalizeH="0" baseline="0" noProof="0" dirty="0" err="1">
                <a:latin typeface="Times New Roman" panose="02020603050405020304" pitchFamily="18" charset="0"/>
                <a:ea typeface="+mn-ea"/>
                <a:cs typeface="+mn-cs"/>
              </a:rPr>
              <a:t>tế</a:t>
            </a:r>
            <a:r>
              <a:rPr kumimoji="0" lang="en-GB" kern="1200" cap="none" spc="0" normalizeH="0" baseline="0" noProof="0" dirty="0">
                <a:latin typeface="Times New Roman" panose="02020603050405020304" pitchFamily="18" charset="0"/>
                <a:ea typeface="+mn-ea"/>
                <a:cs typeface="+mn-cs"/>
              </a:rPr>
              <a:t> </a:t>
            </a:r>
            <a:r>
              <a:rPr kumimoji="0" lang="en-GB" kern="1200" cap="none" spc="0" normalizeH="0" baseline="0" noProof="0" dirty="0" err="1">
                <a:latin typeface="Times New Roman" panose="02020603050405020304" pitchFamily="18" charset="0"/>
                <a:ea typeface="+mn-ea"/>
                <a:cs typeface="+mn-cs"/>
              </a:rPr>
              <a:t>bào</a:t>
            </a:r>
            <a:r>
              <a:rPr kumimoji="0" lang="en-GB" kern="1200" cap="none" spc="0" normalizeH="0" baseline="0" noProof="0" dirty="0">
                <a:latin typeface="Times New Roman" panose="02020603050405020304" pitchFamily="18" charset="0"/>
                <a:ea typeface="+mn-ea"/>
                <a:cs typeface="+mn-cs"/>
              </a:rPr>
              <a:t>:</a:t>
            </a:r>
            <a:endParaRPr kumimoji="0" lang="en-GB" kern="1200" cap="none" spc="0" normalizeH="0" baseline="0" noProof="0" dirty="0">
              <a:latin typeface="Times New Roman" panose="02020603050405020304" pitchFamily="18" charset="0"/>
              <a:ea typeface="+mn-ea"/>
              <a:cs typeface="+mn-cs"/>
            </a:endParaRPr>
          </a:p>
          <a:p>
            <a:pPr marR="0" defTabSz="914400">
              <a:buClrTx/>
              <a:buSzTx/>
              <a:buFontTx/>
              <a:buNone/>
              <a:defRPr/>
            </a:pPr>
            <a:r>
              <a:rPr kumimoji="0" lang="en-GB" sz="2000" kern="1200" cap="none" spc="0" normalizeH="0" baseline="0" noProof="0" dirty="0">
                <a:latin typeface="Times New Roman" panose="02020603050405020304" pitchFamily="18" charset="0"/>
                <a:ea typeface="+mn-ea"/>
                <a:cs typeface="+mn-cs"/>
              </a:rPr>
              <a:t>Glucose + Oxygen → </a:t>
            </a:r>
            <a:r>
              <a:rPr kumimoji="0" lang="en-GB" sz="2000" kern="1200" cap="none" spc="0" normalizeH="0" baseline="0" noProof="0" dirty="0" err="1">
                <a:latin typeface="Times New Roman" panose="02020603050405020304" pitchFamily="18" charset="0"/>
                <a:ea typeface="+mn-ea"/>
                <a:cs typeface="+mn-cs"/>
              </a:rPr>
              <a:t>Nước</a:t>
            </a:r>
            <a:r>
              <a:rPr kumimoji="0" lang="en-GB" sz="2000" kern="1200" cap="none" spc="0" normalizeH="0" baseline="0" noProof="0" dirty="0">
                <a:latin typeface="Times New Roman" panose="02020603050405020304" pitchFamily="18" charset="0"/>
                <a:ea typeface="+mn-ea"/>
                <a:cs typeface="+mn-cs"/>
              </a:rPr>
              <a:t> + Carbon dioxide + </a:t>
            </a:r>
            <a:r>
              <a:rPr kumimoji="0" lang="en-GB" sz="2000" kern="1200" cap="none" spc="0" normalizeH="0" baseline="0" noProof="0" dirty="0" err="1">
                <a:latin typeface="Times New Roman" panose="02020603050405020304" pitchFamily="18" charset="0"/>
                <a:ea typeface="+mn-ea"/>
                <a:cs typeface="+mn-cs"/>
              </a:rPr>
              <a:t>Năng</a:t>
            </a:r>
            <a:r>
              <a:rPr kumimoji="0" lang="en-GB" sz="2000" kern="1200" cap="none" spc="0" normalizeH="0" baseline="0" noProof="0" dirty="0">
                <a:latin typeface="Times New Roman" panose="02020603050405020304" pitchFamily="18" charset="0"/>
                <a:ea typeface="+mn-ea"/>
                <a:cs typeface="+mn-cs"/>
              </a:rPr>
              <a:t> </a:t>
            </a:r>
            <a:r>
              <a:rPr kumimoji="0" lang="en-GB" sz="2000" kern="1200" cap="none" spc="0" normalizeH="0" baseline="0" noProof="0" dirty="0" err="1">
                <a:latin typeface="Times New Roman" panose="02020603050405020304" pitchFamily="18" charset="0"/>
                <a:ea typeface="+mn-ea"/>
                <a:cs typeface="+mn-cs"/>
              </a:rPr>
              <a:t>lượng</a:t>
            </a:r>
            <a:r>
              <a:rPr kumimoji="0" lang="en-GB" sz="2000" kern="1200" cap="none" spc="0" normalizeH="0" baseline="0" noProof="0" dirty="0">
                <a:latin typeface="Times New Roman" panose="02020603050405020304" pitchFamily="18" charset="0"/>
                <a:ea typeface="+mn-ea"/>
                <a:cs typeface="+mn-cs"/>
              </a:rPr>
              <a:t> (ATP + </a:t>
            </a:r>
            <a:r>
              <a:rPr kumimoji="0" lang="en-GB" sz="2000" kern="1200" cap="none" spc="0" normalizeH="0" baseline="0" noProof="0" dirty="0" err="1">
                <a:latin typeface="Times New Roman" panose="02020603050405020304" pitchFamily="18" charset="0"/>
                <a:ea typeface="+mn-ea"/>
                <a:cs typeface="+mn-cs"/>
              </a:rPr>
              <a:t>Nhiệt</a:t>
            </a:r>
            <a:r>
              <a:rPr kumimoji="0" lang="en-GB" sz="2000" kern="1200" cap="none" spc="0" normalizeH="0" baseline="0" noProof="0" dirty="0">
                <a:latin typeface="Times New Roman" panose="02020603050405020304" pitchFamily="18" charset="0"/>
                <a:ea typeface="+mn-ea"/>
                <a:cs typeface="+mn-cs"/>
              </a:rPr>
              <a:t>)</a:t>
            </a:r>
            <a:endParaRPr kumimoji="0" lang="en-GB" sz="2000" kern="1200" cap="none" spc="0" normalizeH="0" baseline="0" noProof="0" dirty="0">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arn(inVertical)">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2291" name="TextBox 5"/>
          <p:cNvSpPr txBox="1">
            <a:spLocks noChangeArrowheads="1"/>
          </p:cNvSpPr>
          <p:nvPr/>
        </p:nvSpPr>
        <p:spPr bwMode="auto">
          <a:xfrm>
            <a:off x="381000" y="10668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2.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Mối</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quan</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hệ</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hai</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chiều</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giữa</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tổng</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hợp</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và</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phân</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giải</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chất</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hữu</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cơ</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ở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tế</a:t>
            </a:r>
            <a:r>
              <a:rPr kumimoji="0" lang="en-GB" altLang="en-US" sz="2400" b="0" i="0" u="none" strike="noStrike" kern="1200" cap="none" spc="0" normalizeH="0" baseline="0" noProof="0" dirty="0" smtClean="0">
                <a:ln>
                  <a:noFill/>
                </a:ln>
                <a:solidFill>
                  <a:srgbClr val="FF0000"/>
                </a:solidFill>
                <a:effectLst/>
                <a:uLnTx/>
                <a:uFillTx/>
                <a:latin typeface="+mj-lt"/>
                <a:ea typeface="+mn-ea"/>
                <a:cs typeface="+mn-cs"/>
              </a:rPr>
              <a:t> </a:t>
            </a:r>
            <a:r>
              <a:rPr kumimoji="0" lang="en-GB" altLang="en-US" sz="2400" b="0" i="0" u="none" strike="noStrike" kern="1200" cap="none" spc="0" normalizeH="0" baseline="0" noProof="0" dirty="0" err="1" smtClean="0">
                <a:ln>
                  <a:noFill/>
                </a:ln>
                <a:solidFill>
                  <a:srgbClr val="FF0000"/>
                </a:solidFill>
                <a:effectLst/>
                <a:uLnTx/>
                <a:uFillTx/>
                <a:latin typeface="+mj-lt"/>
                <a:ea typeface="+mn-ea"/>
                <a:cs typeface="+mn-cs"/>
              </a:rPr>
              <a:t>bào</a:t>
            </a:r>
            <a:endParaRPr kumimoji="0" lang="en-GB" altLang="en-US" sz="2400" b="0" i="0" u="none" strike="noStrike" kern="1200" cap="none" spc="0" normalizeH="0" baseline="0" noProof="0" dirty="0" smtClean="0">
              <a:ln>
                <a:noFill/>
              </a:ln>
              <a:solidFill>
                <a:srgbClr val="FF0000"/>
              </a:solidFill>
              <a:effectLst/>
              <a:uLnTx/>
              <a:uFillTx/>
              <a:latin typeface="+mj-lt"/>
              <a:ea typeface="+mn-ea"/>
              <a:cs typeface="+mn-cs"/>
            </a:endParaRPr>
          </a:p>
        </p:txBody>
      </p:sp>
      <p:pic>
        <p:nvPicPr>
          <p:cNvPr id="12292" name="Picture 1"/>
          <p:cNvPicPr>
            <a:picLocks noChangeAspect="1"/>
          </p:cNvPicPr>
          <p:nvPr/>
        </p:nvPicPr>
        <p:blipFill>
          <a:blip r:embed="rId2"/>
          <a:stretch>
            <a:fillRect/>
          </a:stretch>
        </p:blipFill>
        <p:spPr>
          <a:xfrm>
            <a:off x="838200" y="1979613"/>
            <a:ext cx="6705600" cy="37115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inVertical)">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barn(inVertical)">
                                      <p:cBhvr>
                                        <p:cTn id="1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3315" name="Rectangle 4"/>
          <p:cNvSpPr/>
          <p:nvPr/>
        </p:nvSpPr>
        <p:spPr>
          <a:xfrm>
            <a:off x="381000" y="1400175"/>
            <a:ext cx="82296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GB" altLang="en-US" sz="2400" dirty="0">
                <a:latin typeface="Times New Roman" panose="02020603050405020304" pitchFamily="18" charset="0"/>
                <a:cs typeface="Calibri" panose="020F0502020204030204" pitchFamily="34" charset="0"/>
              </a:rPr>
              <a:t>	4. Quan sát hình 25.2, hãy cho biết quá trình tổng hợp v</a:t>
            </a:r>
            <a:r>
              <a:rPr lang="en-GB" altLang="en-US" sz="2400" dirty="0">
                <a:latin typeface="Times New Roman" panose="02020603050405020304" pitchFamily="18" charset="0"/>
                <a:ea typeface="Calibri" panose="020F0502020204030204" pitchFamily="34" charset="0"/>
              </a:rPr>
              <a:t>à</a:t>
            </a:r>
            <a:r>
              <a:rPr lang="en-GB" altLang="en-US" sz="2400" dirty="0">
                <a:latin typeface="Times New Roman" panose="02020603050405020304" pitchFamily="18" charset="0"/>
                <a:cs typeface="Calibri" panose="020F0502020204030204" pitchFamily="34" charset="0"/>
              </a:rPr>
              <a:t> phân giải chất hữu cơ trong tế b</a:t>
            </a:r>
            <a:r>
              <a:rPr lang="en-GB" altLang="en-US" sz="2400" dirty="0">
                <a:latin typeface="Times New Roman" panose="02020603050405020304" pitchFamily="18" charset="0"/>
                <a:ea typeface="Calibri" panose="020F0502020204030204" pitchFamily="34" charset="0"/>
              </a:rPr>
              <a:t>à</a:t>
            </a:r>
            <a:r>
              <a:rPr lang="en-GB" altLang="en-US" sz="2400" dirty="0">
                <a:latin typeface="Times New Roman" panose="02020603050405020304" pitchFamily="18" charset="0"/>
                <a:cs typeface="Calibri" panose="020F0502020204030204" pitchFamily="34" charset="0"/>
              </a:rPr>
              <a:t>o có mối quan hệ với nhau như thế n</a:t>
            </a:r>
            <a:r>
              <a:rPr lang="en-GB" altLang="en-US" sz="2400" dirty="0">
                <a:latin typeface="Times New Roman" panose="02020603050405020304" pitchFamily="18" charset="0"/>
                <a:ea typeface="Calibri" panose="020F0502020204030204" pitchFamily="34" charset="0"/>
              </a:rPr>
              <a:t>à</a:t>
            </a:r>
            <a:r>
              <a:rPr lang="en-GB" altLang="en-US" sz="2400" dirty="0">
                <a:latin typeface="Times New Roman" panose="02020603050405020304" pitchFamily="18" charset="0"/>
                <a:cs typeface="Calibri" panose="020F0502020204030204" pitchFamily="34" charset="0"/>
              </a:rPr>
              <a:t>o?</a:t>
            </a:r>
            <a:endParaRPr lang="en-GB" altLang="en-US" sz="2400" dirty="0">
              <a:latin typeface="Times New Roman" panose="02020603050405020304" pitchFamily="18" charset="0"/>
            </a:endParaRPr>
          </a:p>
        </p:txBody>
      </p:sp>
      <p:sp>
        <p:nvSpPr>
          <p:cNvPr id="13316" name="Rectangle 6"/>
          <p:cNvSpPr/>
          <p:nvPr/>
        </p:nvSpPr>
        <p:spPr>
          <a:xfrm>
            <a:off x="609600" y="3352800"/>
            <a:ext cx="8458200" cy="1277938"/>
          </a:xfrm>
          <a:prstGeom prst="rect">
            <a:avLst/>
          </a:prstGeom>
          <a:solidFill>
            <a:srgbClr val="FFFF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07000"/>
              </a:lnSpc>
              <a:spcBef>
                <a:spcPct val="0"/>
              </a:spcBef>
              <a:spcAft>
                <a:spcPts val="800"/>
              </a:spcAft>
              <a:buNone/>
            </a:pPr>
            <a:r>
              <a:rPr lang="en-GB" altLang="en-US" sz="2400" dirty="0">
                <a:latin typeface="Times New Roman" panose="02020603050405020304" pitchFamily="18" charset="0"/>
                <a:cs typeface="Calibri" panose="020F0502020204030204" pitchFamily="34" charset="0"/>
              </a:rPr>
              <a:t>Quá trình tổng hợp cung cấp nguyên liệu cho quá trình phân giải, ngược lại quá trình phân giải cung cấp năng lượng v</a:t>
            </a:r>
            <a:r>
              <a:rPr lang="en-GB" altLang="en-US" sz="2400" dirty="0">
                <a:latin typeface="Times New Roman" panose="02020603050405020304" pitchFamily="18" charset="0"/>
                <a:ea typeface="Calibri" panose="020F0502020204030204" pitchFamily="34" charset="0"/>
              </a:rPr>
              <a:t>à</a:t>
            </a:r>
            <a:r>
              <a:rPr lang="en-GB" altLang="en-US" sz="2400" dirty="0">
                <a:latin typeface="Times New Roman" panose="02020603050405020304" pitchFamily="18" charset="0"/>
                <a:cs typeface="Calibri" panose="020F0502020204030204" pitchFamily="34" charset="0"/>
              </a:rPr>
              <a:t> nguyên liệu cho quá trình tổng hợp.</a:t>
            </a:r>
            <a:endParaRPr lang="en-GB" altLang="en-US" sz="1800" dirty="0">
              <a:latin typeface="Calibri" panose="020F0502020204030204" pitchFamily="34" charset="0"/>
              <a:ea typeface="Calibri" panose="020F0502020204030204" pitchFamily="34" charset="0"/>
            </a:endParaRPr>
          </a:p>
        </p:txBody>
      </p:sp>
      <p:sp>
        <p:nvSpPr>
          <p:cNvPr id="8" name="Right Arrow 7"/>
          <p:cNvSpPr/>
          <p:nvPr/>
        </p:nvSpPr>
        <p:spPr>
          <a:xfrm>
            <a:off x="152400" y="3657600"/>
            <a:ext cx="457200" cy="62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arn(inVertical)">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316"/>
                                        </p:tgtEl>
                                        <p:attrNameLst>
                                          <p:attrName>style.visibility</p:attrName>
                                        </p:attrNameLst>
                                      </p:cBhvr>
                                      <p:to>
                                        <p:strVal val="visible"/>
                                      </p:to>
                                    </p:set>
                                    <p:animEffect transition="in" filter="barn(inVertical)">
                                      <p:cBhvr>
                                        <p:cTn id="15"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animBg="1"/>
      <p:bldP spid="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8695</Words>
  <PresentationFormat/>
  <Paragraphs>456</Paragraphs>
  <Slides>33</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33</vt:i4>
      </vt:variant>
    </vt:vector>
  </HeadingPairs>
  <TitlesOfParts>
    <vt:vector size="42" baseType="lpstr">
      <vt:lpstr>Arial</vt:lpstr>
      <vt:lpstr>SimSun</vt:lpstr>
      <vt:lpstr>Wingdings</vt:lpstr>
      <vt:lpstr>Times New Roman</vt:lpstr>
      <vt:lpstr>Calibri</vt:lpstr>
      <vt:lpstr>Segoe UI</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2010-08-30T17:23:17Z</dcterms:created>
  <dcterms:modified xsi:type="dcterms:W3CDTF">2023-08-17T02:01:17Z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5C70DD7E0E164C359C4A4E16E0551959</vt:lpwstr>
  </property>
  <property fmtid="{D5CDD505-2E9C-101B-9397-08002B2CF9AE}" pid="3" name="KSOProductBuildVer">
    <vt:lpwstr>1033-11.2.0.11537</vt:lpwstr>
  </property>
</Properties>
</file>