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85" r:id="rId3"/>
    <p:sldId id="302" r:id="rId4"/>
    <p:sldId id="292" r:id="rId5"/>
    <p:sldId id="427" r:id="rId6"/>
    <p:sldId id="334" r:id="rId7"/>
    <p:sldId id="448" r:id="rId8"/>
    <p:sldId id="449" r:id="rId9"/>
    <p:sldId id="450" r:id="rId10"/>
    <p:sldId id="451" r:id="rId11"/>
    <p:sldId id="452" r:id="rId12"/>
    <p:sldId id="454" r:id="rId13"/>
    <p:sldId id="458" r:id="rId14"/>
    <p:sldId id="456" r:id="rId15"/>
    <p:sldId id="315" r:id="rId16"/>
    <p:sldId id="380" r:id="rId17"/>
    <p:sldId id="331" r:id="rId18"/>
    <p:sldId id="295" r:id="rId19"/>
    <p:sldId id="329" r:id="rId20"/>
    <p:sldId id="34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38BFE-2BF3-4ED8-88F1-B48E6C981E2C}"/>
              </a:ext>
            </a:extLst>
          </p:cNvPr>
          <p:cNvSpPr txBox="1"/>
          <p:nvPr userDrawn="1"/>
        </p:nvSpPr>
        <p:spPr>
          <a:xfrm>
            <a:off x="3076113" y="3139126"/>
            <a:ext cx="6205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Calibri" pitchFamily="34" charset="0"/>
              </a:rPr>
              <a:t>listen and read for specific information, to read for key information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1B152-E75F-69DB-4BFB-FC60CBB47C32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D80B8-7E7E-A0F9-37AB-DC610159CBB5}"/>
              </a:ext>
            </a:extLst>
          </p:cNvPr>
          <p:cNvSpPr txBox="1"/>
          <p:nvPr userDrawn="1"/>
        </p:nvSpPr>
        <p:spPr>
          <a:xfrm>
            <a:off x="11329328" y="34511"/>
            <a:ext cx="86267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Right on!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197943" y="2107671"/>
            <a:ext cx="6343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Be green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Lesson: Right on!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107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C8F93AE-E5CD-A715-1039-E93C118BD231}"/>
              </a:ext>
            </a:extLst>
          </p:cNvPr>
          <p:cNvSpPr/>
          <p:nvPr/>
        </p:nvSpPr>
        <p:spPr>
          <a:xfrm>
            <a:off x="2498102" y="527050"/>
            <a:ext cx="6834433" cy="509898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00CC"/>
                </a:solidFill>
                <a:latin typeface="+mj-lt"/>
              </a:rPr>
              <a:t>SAMPLE PRESENTATION</a:t>
            </a:r>
            <a:endParaRPr lang="en-US" sz="24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063C7-F26F-E5A8-C30B-92A654D86715}"/>
              </a:ext>
            </a:extLst>
          </p:cNvPr>
          <p:cNvSpPr txBox="1"/>
          <p:nvPr/>
        </p:nvSpPr>
        <p:spPr>
          <a:xfrm>
            <a:off x="304800" y="1230403"/>
            <a:ext cx="1165781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Good morning everyone. My name is …. I am here to day to show you what we can do in our daily lives to protect the environment.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First, at home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we can </a:t>
            </a:r>
            <a:r>
              <a:rPr lang="en-US" sz="2400" dirty="0">
                <a:latin typeface="+mj-lt"/>
              </a:rPr>
              <a:t>use less water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by having </a:t>
            </a:r>
            <a:r>
              <a:rPr lang="en-US" sz="2400" dirty="0">
                <a:latin typeface="+mj-lt"/>
              </a:rPr>
              <a:t>showers or turning off the tap when we brush our teeth. </a:t>
            </a: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Second,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to save electricity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we can </a:t>
            </a:r>
            <a:r>
              <a:rPr lang="en-US" sz="2400" dirty="0">
                <a:latin typeface="+mj-lt"/>
              </a:rPr>
              <a:t>turn off the lights when we leave a room and switch off all electrical devices that are on standby.</a:t>
            </a: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Third, outside the home, we should </a:t>
            </a:r>
            <a:r>
              <a:rPr lang="en-US" sz="2400" dirty="0">
                <a:latin typeface="+mj-lt"/>
              </a:rPr>
              <a:t>walk or ride our bikes instead of driving everywhere. We can also organize special events to plant trees and pick up litter.</a:t>
            </a: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Finally, at school</a:t>
            </a:r>
            <a:r>
              <a:rPr lang="en-US" sz="2400" dirty="0">
                <a:latin typeface="+mj-lt"/>
              </a:rPr>
              <a:t>, we can use energy-efficient light bulbs and grow our own fruit and vegetables in the school greenhouse.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There are so many ways for us to protect the environment. Start right here and right now. We should all help. Thanks for listening.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0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95C-6F69-4338-9154-49A972CE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4723"/>
            <a:ext cx="6743307" cy="45555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Maintain eye contact with the audience.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Look around the audience.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Point at the poster (pictures, text…) when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appropriate gestures.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Stand up straight.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 confident!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498102" y="527050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Presentations tips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7" y="2808514"/>
            <a:ext cx="4868525" cy="32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525216"/>
            <a:ext cx="10350631" cy="72751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While your friends are making a presentation, please leave your comments on the following form.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469823" y="527050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Evaluation form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9303F27-7CB0-1004-6C71-92881A6D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08146"/>
              </p:ext>
            </p:extLst>
          </p:nvPr>
        </p:nvGraphicFramePr>
        <p:xfrm>
          <a:off x="886120" y="2368524"/>
          <a:ext cx="10539168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318163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Poster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Effective use of illustrations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Meaningful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Being 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Maintaining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Standing up straight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Appropriate gestures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60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525216"/>
            <a:ext cx="10350631" cy="5847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dirty="0"/>
              <a:t>Students and teacher share their comments on the presentations.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469823" y="527050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Evaluation form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9303F27-7CB0-1004-6C71-92881A6D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93243"/>
              </p:ext>
            </p:extLst>
          </p:nvPr>
        </p:nvGraphicFramePr>
        <p:xfrm>
          <a:off x="886120" y="2070810"/>
          <a:ext cx="10539168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318163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Poster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Effective use of illustrations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Meaningful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Being 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Maintaining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Standing up straight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Appropriate gestures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80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C51CE-5846-55C1-3604-6AA7E092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9" y="1600200"/>
            <a:ext cx="5734639" cy="4525963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i="1" dirty="0">
                <a:solidFill>
                  <a:srgbClr val="FF0000"/>
                </a:solidFill>
                <a:latin typeface="+mj-lt"/>
              </a:rPr>
              <a:t>I think the quotation from Sylvia Earle means that …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CC"/>
                </a:solidFill>
                <a:latin typeface="+mj-lt"/>
              </a:rPr>
              <a:t>there would be no blue seas and green trees without water.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CC"/>
                </a:solidFill>
                <a:latin typeface="+mj-lt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CA43A1-65C1-FDBF-71F8-B9819938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032" y="397653"/>
            <a:ext cx="6185968" cy="6045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D42DE-052E-10C4-B47C-66CE8240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292"/>
            <a:ext cx="6006032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89000" y="1928584"/>
            <a:ext cx="1041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It’s Earth Day at your school. Think of activities to celebrate it. The class selects three of the ideas.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70C0"/>
                </a:solidFill>
                <a:latin typeface="+mj-lt"/>
              </a:rPr>
              <a:t>e.g. plant trees, watch documentaries, create green art, etc.</a:t>
            </a:r>
            <a:endParaRPr lang="en-US" sz="32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9F684-E9E8-D450-F6DA-FE9066F4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9" y="503156"/>
            <a:ext cx="1190625" cy="685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982336-73B7-B5CA-E39F-DEFF7A440134}"/>
              </a:ext>
            </a:extLst>
          </p:cNvPr>
          <p:cNvSpPr/>
          <p:nvPr/>
        </p:nvSpPr>
        <p:spPr>
          <a:xfrm>
            <a:off x="4194928" y="794798"/>
            <a:ext cx="3431357" cy="637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GROUPWORK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23472" y="1873373"/>
            <a:ext cx="105450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prepare a poster advertising Environment Day at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0000CC"/>
                </a:solidFill>
                <a:latin typeface="Calibri" pitchFamily="34" charset="0"/>
              </a:rPr>
              <a:t>To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give a presentation on what we can do to protect the environment.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explain a quotation relating to the value of environment protection.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155" y="1830830"/>
            <a:ext cx="11124644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108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56 &amp; 57).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614488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2830513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Project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102100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168900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63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14400" y="1399979"/>
            <a:ext cx="10833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prepare a poster advertising Environment Day at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give a presentation on what we can do to protect the environment.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explain a quotation relating to the value of environment protection.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AC56E-CE35-1700-B49B-C31FF2D79B28}"/>
              </a:ext>
            </a:extLst>
          </p:cNvPr>
          <p:cNvSpPr txBox="1"/>
          <p:nvPr/>
        </p:nvSpPr>
        <p:spPr>
          <a:xfrm>
            <a:off x="675588" y="685013"/>
            <a:ext cx="10840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Work in groups. Research the information about the World Environment Day</a:t>
            </a:r>
            <a:r>
              <a:rPr lang="en-US" sz="3200" b="1" i="1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B39EF-D09C-25DB-D401-91271C7DF9F6}"/>
              </a:ext>
            </a:extLst>
          </p:cNvPr>
          <p:cNvSpPr txBox="1"/>
          <p:nvPr/>
        </p:nvSpPr>
        <p:spPr>
          <a:xfrm>
            <a:off x="590527" y="1921719"/>
            <a:ext cx="8135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  <a:latin typeface="+mj-lt"/>
              </a:rPr>
              <a:t>When is World Environment Day?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  <a:latin typeface="+mj-lt"/>
              </a:rPr>
              <a:t>What is the aim of the World Environment Day?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  <a:latin typeface="+mj-lt"/>
              </a:rPr>
              <a:t>What can you do to celebrate this 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55" y="3430213"/>
            <a:ext cx="3744413" cy="29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F2F0B-B961-CA84-2A62-DDDC5F43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88" y="527050"/>
            <a:ext cx="9964132" cy="1890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C72061-2AFA-A522-052E-04F47D58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96" y="2482703"/>
            <a:ext cx="6316548" cy="39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F2F0B-B961-CA84-2A62-DDDC5F43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88" y="527050"/>
            <a:ext cx="9964132" cy="1890118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C8F93AE-E5CD-A715-1039-E93C118BD231}"/>
              </a:ext>
            </a:extLst>
          </p:cNvPr>
          <p:cNvSpPr/>
          <p:nvPr/>
        </p:nvSpPr>
        <p:spPr>
          <a:xfrm>
            <a:off x="2224725" y="2771481"/>
            <a:ext cx="8430834" cy="300416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Requirements</a:t>
            </a:r>
          </a:p>
          <a:p>
            <a:pPr marL="274320" indent="-3429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At least 25 words </a:t>
            </a:r>
          </a:p>
          <a:p>
            <a:pPr marL="274320" indent="-3429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Clear and brief information</a:t>
            </a:r>
          </a:p>
          <a:p>
            <a:pPr marL="274320" indent="-28575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Effective use of illustrations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Meaningful messages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901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C8F93AE-E5CD-A715-1039-E93C118BD231}"/>
              </a:ext>
            </a:extLst>
          </p:cNvPr>
          <p:cNvSpPr/>
          <p:nvPr/>
        </p:nvSpPr>
        <p:spPr>
          <a:xfrm>
            <a:off x="2498102" y="527050"/>
            <a:ext cx="6834433" cy="509898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00CC"/>
                </a:solidFill>
                <a:latin typeface="+mj-lt"/>
              </a:rPr>
              <a:t>Presentation languages &amp; structure</a:t>
            </a:r>
            <a:endParaRPr lang="en-US" sz="24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063C7-F26F-E5A8-C30B-92A654D86715}"/>
              </a:ext>
            </a:extLst>
          </p:cNvPr>
          <p:cNvSpPr txBox="1"/>
          <p:nvPr/>
        </p:nvSpPr>
        <p:spPr>
          <a:xfrm>
            <a:off x="304800" y="1154365"/>
            <a:ext cx="1171437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INTRODUCTION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Good morning/afternoon, everyone. I'm here today to ...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l"/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+mj-lt"/>
              </a:rPr>
              <a:t>BODY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+mj-lt"/>
              </a:rPr>
              <a:t>First, we can … For example, …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Second,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we can … by + V-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...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+mj-lt"/>
              </a:rPr>
              <a:t>Third, we should + V …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+mj-lt"/>
              </a:rPr>
              <a:t>Finally, we can …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+mj-lt"/>
              </a:rPr>
              <a:t>CONCLUSION</a:t>
            </a:r>
          </a:p>
          <a:p>
            <a:pPr algn="l"/>
            <a:r>
              <a:rPr lang="en-US" sz="2800" dirty="0">
                <a:latin typeface="+mj-lt"/>
              </a:rPr>
              <a:t>There are so many ways for us to protect the environment. Start right here and right now. We should all help. Thanks for listening.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2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10105</TotalTime>
  <Words>638</Words>
  <Application>Microsoft Office PowerPoint</Application>
  <PresentationFormat>Widescreen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550</cp:revision>
  <dcterms:created xsi:type="dcterms:W3CDTF">2020-12-08T03:17:05Z</dcterms:created>
  <dcterms:modified xsi:type="dcterms:W3CDTF">2022-12-21T03:11:55Z</dcterms:modified>
</cp:coreProperties>
</file>