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Roboto"/>
      <p:regular r:id="rId40"/>
      <p:bold r:id="rId41"/>
      <p:italic r:id="rId42"/>
      <p:boldItalic r:id="rId43"/>
    </p:embeddedFont>
    <p:embeddedFont>
      <p:font typeface="Montserrat"/>
      <p:bold r:id="rId44"/>
      <p:boldItalic r:id="rId45"/>
    </p:embeddedFont>
    <p:embeddedFont>
      <p:font typeface="Lato"/>
      <p:regular r:id="rId46"/>
      <p:bold r:id="rId47"/>
      <p:italic r:id="rId48"/>
      <p:boldItalic r:id="rId49"/>
    </p:embeddedFont>
    <p:embeddedFont>
      <p:font typeface="Helvetica Neue"/>
      <p:regular r:id="rId50"/>
      <p:bold r:id="rId51"/>
      <p:italic r:id="rId52"/>
      <p:boldItalic r:id="rId53"/>
    </p:embeddedFont>
    <p:embeddedFont>
      <p:font typeface="Helvetica Neue Light"/>
      <p:regular r:id="rId54"/>
      <p:bold r:id="rId55"/>
      <p:italic r:id="rId56"/>
      <p:boldItalic r:id="rId57"/>
    </p:embeddedFont>
    <p:embeddedFont>
      <p:font typeface="Merriweather"/>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old.fntdata"/><Relationship Id="rId43" Type="http://schemas.openxmlformats.org/officeDocument/2006/relationships/font" Target="fonts/Roboto-boldItalic.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55" Type="http://schemas.openxmlformats.org/officeDocument/2006/relationships/font" Target="fonts/HelveticaNeueLight-bold.fntdata"/><Relationship Id="rId10" Type="http://schemas.openxmlformats.org/officeDocument/2006/relationships/slide" Target="slides/slide6.xml"/><Relationship Id="rId54" Type="http://schemas.openxmlformats.org/officeDocument/2006/relationships/font" Target="fonts/HelveticaNeueLight-regular.fntdata"/><Relationship Id="rId13" Type="http://schemas.openxmlformats.org/officeDocument/2006/relationships/slide" Target="slides/slide9.xml"/><Relationship Id="rId57" Type="http://schemas.openxmlformats.org/officeDocument/2006/relationships/font" Target="fonts/HelveticaNeueLight-boldItalic.fntdata"/><Relationship Id="rId12" Type="http://schemas.openxmlformats.org/officeDocument/2006/relationships/slide" Target="slides/slide8.xml"/><Relationship Id="rId56" Type="http://schemas.openxmlformats.org/officeDocument/2006/relationships/font" Target="fonts/HelveticaNeueLight-italic.fntdata"/><Relationship Id="rId15" Type="http://schemas.openxmlformats.org/officeDocument/2006/relationships/slide" Target="slides/slide11.xml"/><Relationship Id="rId59" Type="http://schemas.openxmlformats.org/officeDocument/2006/relationships/font" Target="fonts/Merriweather-boldItalic.fntdata"/><Relationship Id="rId14" Type="http://schemas.openxmlformats.org/officeDocument/2006/relationships/slide" Target="slides/slide10.xml"/><Relationship Id="rId58" Type="http://schemas.openxmlformats.org/officeDocument/2006/relationships/font" Target="fonts/Merriweather-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1" name="Shape 41"/>
        <p:cNvGrpSpPr/>
        <p:nvPr/>
      </p:nvGrpSpPr>
      <p:grpSpPr>
        <a:xfrm>
          <a:off x="0" y="0"/>
          <a:ext cx="0" cy="0"/>
          <a:chOff x="0" y="0"/>
          <a:chExt cx="0" cy="0"/>
        </a:xfrm>
      </p:grpSpPr>
      <p:sp>
        <p:nvSpPr>
          <p:cNvPr id="42" name="Google Shape;42;p11"/>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3" name="Google Shape;43;p11"/>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4" name="Google Shape;44;p11"/>
          <p:cNvSpPr/>
          <p:nvPr>
            <p:ph idx="2" type="pic"/>
          </p:nvPr>
        </p:nvSpPr>
        <p:spPr>
          <a:xfrm>
            <a:off x="1356903" y="1346051"/>
            <a:ext cx="4165898" cy="41658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45" name="Google Shape;45;p1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6" name="Shape 46"/>
        <p:cNvGrpSpPr/>
        <p:nvPr/>
      </p:nvGrpSpPr>
      <p:grpSpPr>
        <a:xfrm>
          <a:off x="0" y="0"/>
          <a:ext cx="0" cy="0"/>
          <a:chOff x="0" y="0"/>
          <a:chExt cx="0" cy="0"/>
        </a:xfrm>
      </p:grpSpPr>
      <p:pic>
        <p:nvPicPr>
          <p:cNvPr descr="Dummy-image.png" id="47" name="Google Shape;47;p12"/>
          <p:cNvPicPr preferRelativeResize="0"/>
          <p:nvPr/>
        </p:nvPicPr>
        <p:blipFill rotWithShape="1">
          <a:blip r:embed="rId2">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
        <p:nvSpPr>
          <p:cNvPr id="48" name="Google Shape;48;p1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9" name="Shape 49"/>
        <p:cNvGrpSpPr/>
        <p:nvPr/>
      </p:nvGrpSpPr>
      <p:grpSpPr>
        <a:xfrm>
          <a:off x="0" y="0"/>
          <a:ext cx="0" cy="0"/>
          <a:chOff x="0" y="0"/>
          <a:chExt cx="0" cy="0"/>
        </a:xfrm>
      </p:grpSpPr>
      <p:sp>
        <p:nvSpPr>
          <p:cNvPr id="50" name="Google Shape;50;p13"/>
          <p:cNvSpPr/>
          <p:nvPr>
            <p:ph idx="2" type="pic"/>
          </p:nvPr>
        </p:nvSpPr>
        <p:spPr>
          <a:xfrm rot="-2700000">
            <a:off x="5468294" y="5305992"/>
            <a:ext cx="3194951" cy="31563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1" name="Google Shape;51;p13"/>
          <p:cNvSpPr/>
          <p:nvPr>
            <p:ph idx="3" type="pic"/>
          </p:nvPr>
        </p:nvSpPr>
        <p:spPr>
          <a:xfrm rot="-2700000">
            <a:off x="9055862" y="3709546"/>
            <a:ext cx="3194951" cy="394015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2" name="Google Shape;52;p1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rot="2700000">
            <a:off x="4984640" y="1799157"/>
            <a:ext cx="1312620" cy="65483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5" name="Google Shape;55;p14"/>
          <p:cNvSpPr/>
          <p:nvPr>
            <p:ph idx="3" type="pic"/>
          </p:nvPr>
        </p:nvSpPr>
        <p:spPr>
          <a:xfrm rot="2700000">
            <a:off x="9590506" y="-651617"/>
            <a:ext cx="1312621" cy="654833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6" name="Google Shape;56;p14"/>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E3E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rot="2700000">
            <a:off x="1593260" y="-3500295"/>
            <a:ext cx="4544812" cy="1188509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0" name="Google Shape;60;p15"/>
          <p:cNvSpPr/>
          <p:nvPr>
            <p:ph idx="3" type="pic"/>
          </p:nvPr>
        </p:nvSpPr>
        <p:spPr>
          <a:xfrm rot="2700000">
            <a:off x="751575" y="4396624"/>
            <a:ext cx="4544812" cy="1151603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1" name="Google Shape;61;p1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4194654" y="-12700"/>
            <a:ext cx="3662926"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5" name="Google Shape;65;p1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68" name="Google Shape;68;p17"/>
          <p:cNvSpPr/>
          <p:nvPr>
            <p:ph idx="2" type="pic"/>
          </p:nvPr>
        </p:nvSpPr>
        <p:spPr>
          <a:xfrm>
            <a:off x="-5859"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69" name="Google Shape;69;p17"/>
          <p:cNvCxnSpPr/>
          <p:nvPr/>
        </p:nvCxnSpPr>
        <p:spPr>
          <a:xfrm flipH="1" rot="10800000">
            <a:off x="8144951" y="-2779"/>
            <a:ext cx="1" cy="6863558"/>
          </a:xfrm>
          <a:prstGeom prst="straightConnector1">
            <a:avLst/>
          </a:prstGeom>
          <a:noFill/>
          <a:ln cap="flat" cmpd="sng" w="9525">
            <a:solidFill>
              <a:srgbClr val="E3E3E3"/>
            </a:solidFill>
            <a:prstDash val="solid"/>
            <a:miter lim="400000"/>
            <a:headEnd len="sm" w="sm" type="none"/>
            <a:tailEnd len="sm" w="sm" type="none"/>
          </a:ln>
        </p:spPr>
      </p:cxnSp>
      <p:sp>
        <p:nvSpPr>
          <p:cNvPr id="70" name="Google Shape;70;p1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71" name="Shape 71"/>
        <p:cNvGrpSpPr/>
        <p:nvPr/>
      </p:nvGrpSpPr>
      <p:grpSpPr>
        <a:xfrm>
          <a:off x="0" y="0"/>
          <a:ext cx="0" cy="0"/>
          <a:chOff x="0" y="0"/>
          <a:chExt cx="0" cy="0"/>
        </a:xfrm>
      </p:grpSpPr>
      <p:cxnSp>
        <p:nvCxnSpPr>
          <p:cNvPr id="72" name="Google Shape;72;p18"/>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ph idx="2" type="pic"/>
          </p:nvPr>
        </p:nvSpPr>
        <p:spPr>
          <a:xfrm>
            <a:off x="8181213"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74" name="Google Shape;74;p18"/>
          <p:cNvCxnSpPr/>
          <p:nvPr/>
        </p:nvCxnSpPr>
        <p:spPr>
          <a:xfrm flipH="1" rot="10800000">
            <a:off x="4161384" y="-2779"/>
            <a:ext cx="1" cy="6863558"/>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6" name="Shape 76"/>
        <p:cNvGrpSpPr/>
        <p:nvPr/>
      </p:nvGrpSpPr>
      <p:grpSpPr>
        <a:xfrm>
          <a:off x="0" y="0"/>
          <a:ext cx="0" cy="0"/>
          <a:chOff x="0" y="0"/>
          <a:chExt cx="0" cy="0"/>
        </a:xfrm>
      </p:grpSpPr>
      <p:sp>
        <p:nvSpPr>
          <p:cNvPr id="77" name="Google Shape;77;p19"/>
          <p:cNvSpPr/>
          <p:nvPr>
            <p:ph idx="2" type="pic"/>
          </p:nvPr>
        </p:nvSpPr>
        <p:spPr>
          <a:xfrm>
            <a:off x="-5859" y="-1270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78" name="Google Shape;78;p19"/>
          <p:cNvSpPr/>
          <p:nvPr>
            <p:ph idx="3" type="pic"/>
          </p:nvPr>
        </p:nvSpPr>
        <p:spPr>
          <a:xfrm>
            <a:off x="6096000" y="34290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79" name="Google Shape;79;p1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0" name="Shape 80"/>
        <p:cNvGrpSpPr/>
        <p:nvPr/>
      </p:nvGrpSpPr>
      <p:grpSpPr>
        <a:xfrm>
          <a:off x="0" y="0"/>
          <a:ext cx="0" cy="0"/>
          <a:chOff x="0" y="0"/>
          <a:chExt cx="0" cy="0"/>
        </a:xfrm>
      </p:grpSpPr>
      <p:cxnSp>
        <p:nvCxnSpPr>
          <p:cNvPr id="81" name="Google Shape;81;p20"/>
          <p:cNvCxnSpPr/>
          <p:nvPr/>
        </p:nvCxnSpPr>
        <p:spPr>
          <a:xfrm rot="10800000">
            <a:off x="6096000" y="3410048"/>
            <a:ext cx="0" cy="3460976"/>
          </a:xfrm>
          <a:prstGeom prst="straightConnector1">
            <a:avLst/>
          </a:prstGeom>
          <a:noFill/>
          <a:ln cap="flat" cmpd="sng" w="9525">
            <a:solidFill>
              <a:srgbClr val="E3E3E3"/>
            </a:solidFill>
            <a:prstDash val="solid"/>
            <a:miter lim="400000"/>
            <a:headEnd len="sm" w="sm" type="none"/>
            <a:tailEnd len="sm" w="sm" type="none"/>
          </a:ln>
        </p:spPr>
      </p:cxnSp>
      <p:sp>
        <p:nvSpPr>
          <p:cNvPr id="82" name="Google Shape;82;p20"/>
          <p:cNvSpPr/>
          <p:nvPr>
            <p:ph idx="2" type="pic"/>
          </p:nvPr>
        </p:nvSpPr>
        <p:spPr>
          <a:xfrm>
            <a:off x="-5859" y="-12700"/>
            <a:ext cx="610235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3" name="Google Shape;83;p20"/>
          <p:cNvSpPr/>
          <p:nvPr>
            <p:ph idx="3" type="pic"/>
          </p:nvPr>
        </p:nvSpPr>
        <p:spPr>
          <a:xfrm>
            <a:off x="6096000" y="-127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4" name="Google Shape;84;p2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1" name="Shape 11"/>
        <p:cNvGrpSpPr/>
        <p:nvPr/>
      </p:nvGrpSpPr>
      <p:grpSpPr>
        <a:xfrm>
          <a:off x="0" y="0"/>
          <a:ext cx="0" cy="0"/>
          <a:chOff x="0" y="0"/>
          <a:chExt cx="0" cy="0"/>
        </a:xfrm>
      </p:grpSpPr>
      <p:sp>
        <p:nvSpPr>
          <p:cNvPr id="12" name="Google Shape;12;p3"/>
          <p:cNvSpPr/>
          <p:nvPr>
            <p:ph idx="2" type="pic"/>
          </p:nvPr>
        </p:nvSpPr>
        <p:spPr>
          <a:xfrm>
            <a:off x="8107853" y="-416"/>
            <a:ext cx="4085425" cy="6858832"/>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3" name="Google Shape;13;p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cxnSp>
        <p:nvCxnSpPr>
          <p:cNvPr id="86" name="Google Shape;86;p21"/>
          <p:cNvCxnSpPr/>
          <p:nvPr/>
        </p:nvCxnSpPr>
        <p:spPr>
          <a:xfrm rot="10800000">
            <a:off x="6096000" y="0"/>
            <a:ext cx="0" cy="3460975"/>
          </a:xfrm>
          <a:prstGeom prst="straightConnector1">
            <a:avLst/>
          </a:prstGeom>
          <a:noFill/>
          <a:ln cap="flat" cmpd="sng" w="9525">
            <a:solidFill>
              <a:srgbClr val="E3E3E3"/>
            </a:solidFill>
            <a:prstDash val="solid"/>
            <a:miter lim="400000"/>
            <a:headEnd len="sm" w="sm" type="none"/>
            <a:tailEnd len="sm" w="sm" type="none"/>
          </a:ln>
        </p:spPr>
      </p:cxnSp>
      <p:sp>
        <p:nvSpPr>
          <p:cNvPr id="87" name="Google Shape;87;p21"/>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8" name="Google Shape;88;p21"/>
          <p:cNvSpPr/>
          <p:nvPr>
            <p:ph idx="3" type="pic"/>
          </p:nvPr>
        </p:nvSpPr>
        <p:spPr>
          <a:xfrm>
            <a:off x="6096000" y="3426036"/>
            <a:ext cx="609600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9" name="Google Shape;89;p2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90" name="Shape 90"/>
        <p:cNvGrpSpPr/>
        <p:nvPr/>
      </p:nvGrpSpPr>
      <p:grpSpPr>
        <a:xfrm>
          <a:off x="0" y="0"/>
          <a:ext cx="0" cy="0"/>
          <a:chOff x="0" y="0"/>
          <a:chExt cx="0" cy="0"/>
        </a:xfrm>
      </p:grpSpPr>
      <p:sp>
        <p:nvSpPr>
          <p:cNvPr id="91" name="Google Shape;91;p22"/>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92" name="Google Shape;92;p22"/>
          <p:cNvCxnSpPr/>
          <p:nvPr/>
        </p:nvCxnSpPr>
        <p:spPr>
          <a:xfrm>
            <a:off x="6099062" y="3429000"/>
            <a:ext cx="6112340" cy="0"/>
          </a:xfrm>
          <a:prstGeom prst="straightConnector1">
            <a:avLst/>
          </a:prstGeom>
          <a:noFill/>
          <a:ln cap="flat" cmpd="sng" w="9525">
            <a:solidFill>
              <a:srgbClr val="E3E3E3"/>
            </a:solidFill>
            <a:prstDash val="solid"/>
            <a:miter lim="400000"/>
            <a:headEnd len="sm" w="sm" type="none"/>
            <a:tailEnd len="sm" w="sm" type="none"/>
          </a:ln>
        </p:spPr>
      </p:cxnSp>
      <p:sp>
        <p:nvSpPr>
          <p:cNvPr id="93" name="Google Shape;93;p22"/>
          <p:cNvSpPr/>
          <p:nvPr>
            <p:ph idx="3" type="pic"/>
          </p:nvPr>
        </p:nvSpPr>
        <p:spPr>
          <a:xfrm>
            <a:off x="-2684" y="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4" name="Google Shape;94;p2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5" name="Shape 95"/>
        <p:cNvGrpSpPr/>
        <p:nvPr/>
      </p:nvGrpSpPr>
      <p:grpSpPr>
        <a:xfrm>
          <a:off x="0" y="0"/>
          <a:ext cx="0" cy="0"/>
          <a:chOff x="0" y="0"/>
          <a:chExt cx="0" cy="0"/>
        </a:xfrm>
      </p:grpSpPr>
      <p:cxnSp>
        <p:nvCxnSpPr>
          <p:cNvPr id="96" name="Google Shape;96;p23"/>
          <p:cNvCxnSpPr/>
          <p:nvPr/>
        </p:nvCxnSpPr>
        <p:spPr>
          <a:xfrm>
            <a:off x="0" y="3429000"/>
            <a:ext cx="6112339" cy="0"/>
          </a:xfrm>
          <a:prstGeom prst="straightConnector1">
            <a:avLst/>
          </a:prstGeom>
          <a:noFill/>
          <a:ln cap="flat" cmpd="sng" w="9525">
            <a:solidFill>
              <a:srgbClr val="E3E3E3"/>
            </a:solidFill>
            <a:prstDash val="solid"/>
            <a:miter lim="400000"/>
            <a:headEnd len="sm" w="sm" type="none"/>
            <a:tailEnd len="sm" w="sm" type="none"/>
          </a:ln>
        </p:spPr>
      </p:cxnSp>
      <p:sp>
        <p:nvSpPr>
          <p:cNvPr id="97" name="Google Shape;97;p23"/>
          <p:cNvSpPr/>
          <p:nvPr>
            <p:ph idx="2" type="pic"/>
          </p:nvPr>
        </p:nvSpPr>
        <p:spPr>
          <a:xfrm>
            <a:off x="6092825" y="3426036"/>
            <a:ext cx="610235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8" name="Google Shape;98;p23"/>
          <p:cNvSpPr/>
          <p:nvPr>
            <p:ph idx="3" type="pic"/>
          </p:nvPr>
        </p:nvSpPr>
        <p:spPr>
          <a:xfrm>
            <a:off x="6092825" y="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9" name="Google Shape;99;p2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00" name="Shape 100"/>
        <p:cNvGrpSpPr/>
        <p:nvPr/>
      </p:nvGrpSpPr>
      <p:grpSpPr>
        <a:xfrm>
          <a:off x="0" y="0"/>
          <a:ext cx="0" cy="0"/>
          <a:chOff x="0" y="0"/>
          <a:chExt cx="0" cy="0"/>
        </a:xfrm>
      </p:grpSpPr>
      <p:sp>
        <p:nvSpPr>
          <p:cNvPr id="101" name="Google Shape;101;p24"/>
          <p:cNvSpPr/>
          <p:nvPr>
            <p:ph idx="2" type="pic"/>
          </p:nvPr>
        </p:nvSpPr>
        <p:spPr>
          <a:xfrm>
            <a:off x="5562600" y="-5061"/>
            <a:ext cx="1826230" cy="476934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2" name="Google Shape;102;p24"/>
          <p:cNvSpPr/>
          <p:nvPr>
            <p:ph idx="3" type="pic"/>
          </p:nvPr>
        </p:nvSpPr>
        <p:spPr>
          <a:xfrm>
            <a:off x="7587650" y="2966739"/>
            <a:ext cx="1826230" cy="391120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3" name="Google Shape;103;p24"/>
          <p:cNvSpPr/>
          <p:nvPr>
            <p:ph idx="4" type="pic"/>
          </p:nvPr>
        </p:nvSpPr>
        <p:spPr>
          <a:xfrm>
            <a:off x="7587650" y="5457"/>
            <a:ext cx="1826230" cy="2777629"/>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4" name="Google Shape;104;p24"/>
          <p:cNvSpPr/>
          <p:nvPr>
            <p:ph idx="5" type="pic"/>
          </p:nvPr>
        </p:nvSpPr>
        <p:spPr>
          <a:xfrm>
            <a:off x="9612700" y="1506190"/>
            <a:ext cx="1826230" cy="536575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5" name="Google Shape;105;p2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6" name="Shape 106"/>
        <p:cNvGrpSpPr/>
        <p:nvPr/>
      </p:nvGrpSpPr>
      <p:grpSpPr>
        <a:xfrm>
          <a:off x="0" y="0"/>
          <a:ext cx="0" cy="0"/>
          <a:chOff x="0" y="0"/>
          <a:chExt cx="0" cy="0"/>
        </a:xfrm>
      </p:grpSpPr>
      <p:sp>
        <p:nvSpPr>
          <p:cNvPr id="107" name="Google Shape;107;p25"/>
          <p:cNvSpPr/>
          <p:nvPr>
            <p:ph idx="2" type="pic"/>
          </p:nvPr>
        </p:nvSpPr>
        <p:spPr>
          <a:xfrm>
            <a:off x="525780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8" name="Google Shape;108;p25"/>
          <p:cNvSpPr/>
          <p:nvPr>
            <p:ph idx="3" type="pic"/>
          </p:nvPr>
        </p:nvSpPr>
        <p:spPr>
          <a:xfrm>
            <a:off x="868045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9" name="Google Shape;109;p2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4" name="Shape 14"/>
        <p:cNvGrpSpPr/>
        <p:nvPr/>
      </p:nvGrpSpPr>
      <p:grpSpPr>
        <a:xfrm>
          <a:off x="0" y="0"/>
          <a:ext cx="0" cy="0"/>
          <a:chOff x="0" y="0"/>
          <a:chExt cx="0" cy="0"/>
        </a:xfrm>
      </p:grpSpPr>
      <p:sp>
        <p:nvSpPr>
          <p:cNvPr id="15" name="Google Shape;15;p4"/>
          <p:cNvSpPr/>
          <p:nvPr>
            <p:ph idx="2" type="pic"/>
          </p:nvPr>
        </p:nvSpPr>
        <p:spPr>
          <a:xfrm>
            <a:off x="6881935" y="-2069"/>
            <a:ext cx="5353301" cy="4440373"/>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6" name="Google Shape;16;p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5"/>
          <p:cNvSpPr/>
          <p:nvPr>
            <p:ph idx="2" type="pic"/>
          </p:nvPr>
        </p:nvSpPr>
        <p:spPr>
          <a:xfrm>
            <a:off x="4783928" y="2951072"/>
            <a:ext cx="5764216" cy="39122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9" name="Google Shape;19;p5"/>
          <p:cNvSpPr/>
          <p:nvPr>
            <p:ph idx="3" type="pic"/>
          </p:nvPr>
        </p:nvSpPr>
        <p:spPr>
          <a:xfrm>
            <a:off x="8842341" y="-5367"/>
            <a:ext cx="3363075" cy="467157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0" name="Google Shape;20;p5"/>
          <p:cNvSpPr/>
          <p:nvPr>
            <p:ph idx="4" type="pic"/>
          </p:nvPr>
        </p:nvSpPr>
        <p:spPr>
          <a:xfrm>
            <a:off x="8850510" y="5023115"/>
            <a:ext cx="3360814" cy="18497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1" name="Google Shape;21;p5"/>
          <p:cNvSpPr/>
          <p:nvPr>
            <p:ph idx="5" type="pic"/>
          </p:nvPr>
        </p:nvSpPr>
        <p:spPr>
          <a:xfrm>
            <a:off x="10897129" y="3522515"/>
            <a:ext cx="1325354" cy="26597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2" name="Google Shape;22;p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3" name="Shape 23"/>
        <p:cNvGrpSpPr/>
        <p:nvPr/>
      </p:nvGrpSpPr>
      <p:grpSpPr>
        <a:xfrm>
          <a:off x="0" y="0"/>
          <a:ext cx="0" cy="0"/>
          <a:chOff x="0" y="0"/>
          <a:chExt cx="0" cy="0"/>
        </a:xfrm>
      </p:grpSpPr>
      <p:sp>
        <p:nvSpPr>
          <p:cNvPr id="24" name="Google Shape;24;p6"/>
          <p:cNvSpPr/>
          <p:nvPr>
            <p:ph idx="2" type="pic"/>
          </p:nvPr>
        </p:nvSpPr>
        <p:spPr>
          <a:xfrm>
            <a:off x="7712835" y="-1"/>
            <a:ext cx="4487929" cy="6858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5" name="Google Shape;25;p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6" name="Shape 26"/>
        <p:cNvGrpSpPr/>
        <p:nvPr/>
      </p:nvGrpSpPr>
      <p:grpSpPr>
        <a:xfrm>
          <a:off x="0" y="0"/>
          <a:ext cx="0" cy="0"/>
          <a:chOff x="0" y="0"/>
          <a:chExt cx="0" cy="0"/>
        </a:xfrm>
      </p:grpSpPr>
      <p:sp>
        <p:nvSpPr>
          <p:cNvPr id="27" name="Google Shape;27;p7"/>
          <p:cNvSpPr/>
          <p:nvPr>
            <p:ph idx="2" type="pic"/>
          </p:nvPr>
        </p:nvSpPr>
        <p:spPr>
          <a:xfrm>
            <a:off x="-8765" y="0"/>
            <a:ext cx="12209530" cy="6858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8" name="Google Shape;28;p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9" name="Shape 29"/>
        <p:cNvGrpSpPr/>
        <p:nvPr/>
      </p:nvGrpSpPr>
      <p:grpSpPr>
        <a:xfrm>
          <a:off x="0" y="0"/>
          <a:ext cx="0" cy="0"/>
          <a:chOff x="0" y="0"/>
          <a:chExt cx="0" cy="0"/>
        </a:xfrm>
      </p:grpSpPr>
      <p:cxnSp>
        <p:nvCxnSpPr>
          <p:cNvPr id="30" name="Google Shape;30;p8"/>
          <p:cNvCxnSpPr/>
          <p:nvPr/>
        </p:nvCxnSpPr>
        <p:spPr>
          <a:xfrm rot="10800000">
            <a:off x="752619" y="1229930"/>
            <a:ext cx="4573828" cy="4573828"/>
          </a:xfrm>
          <a:prstGeom prst="straightConnector1">
            <a:avLst/>
          </a:prstGeom>
          <a:noFill/>
          <a:ln cap="flat" cmpd="sng" w="12700">
            <a:solidFill>
              <a:srgbClr val="FA9102"/>
            </a:solidFill>
            <a:prstDash val="solid"/>
            <a:miter lim="400000"/>
            <a:headEnd len="sm" w="sm" type="none"/>
            <a:tailEnd len="sm" w="sm" type="none"/>
          </a:ln>
        </p:spPr>
      </p:cxnSp>
      <p:sp>
        <p:nvSpPr>
          <p:cNvPr id="31" name="Google Shape;31;p8"/>
          <p:cNvSpPr/>
          <p:nvPr>
            <p:ph idx="2" type="pic"/>
          </p:nvPr>
        </p:nvSpPr>
        <p:spPr>
          <a:xfrm>
            <a:off x="876300" y="1265766"/>
            <a:ext cx="4326467" cy="43264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2" name="Google Shape;32;p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6547229" y="3677546"/>
            <a:ext cx="5644771" cy="318045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5" name="Google Shape;35;p9"/>
          <p:cNvSpPr/>
          <p:nvPr>
            <p:ph idx="3" type="pic"/>
          </p:nvPr>
        </p:nvSpPr>
        <p:spPr>
          <a:xfrm flipH="1" rot="10800000">
            <a:off x="1480155" y="-7828"/>
            <a:ext cx="10237228" cy="57679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6" name="Google Shape;36;p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cxnSp>
        <p:nvCxnSpPr>
          <p:cNvPr id="38" name="Google Shape;38;p10"/>
          <p:cNvCxnSpPr/>
          <p:nvPr/>
        </p:nvCxnSpPr>
        <p:spPr>
          <a:xfrm flipH="1" rot="10800000">
            <a:off x="2596961" y="-42904"/>
            <a:ext cx="6998078" cy="6998078"/>
          </a:xfrm>
          <a:prstGeom prst="straightConnector1">
            <a:avLst/>
          </a:prstGeom>
          <a:noFill/>
          <a:ln cap="flat" cmpd="sng" w="12700">
            <a:solidFill>
              <a:srgbClr val="FA9102"/>
            </a:solidFill>
            <a:prstDash val="solid"/>
            <a:miter lim="400000"/>
            <a:headEnd len="sm" w="sm" type="none"/>
            <a:tailEnd len="sm" w="sm" type="none"/>
          </a:ln>
        </p:spPr>
      </p:cxnSp>
      <p:sp>
        <p:nvSpPr>
          <p:cNvPr id="39" name="Google Shape;39;p10"/>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FFFFFF"/>
          </a:solidFill>
          <a:ln cap="flat" cmpd="sng" w="254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0" name="Google Shape;40;p1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16968" y="1151929"/>
            <a:ext cx="7358064" cy="2321720"/>
          </a:xfrm>
          <a:prstGeom prst="rect">
            <a:avLst/>
          </a:prstGeom>
          <a:noFill/>
          <a:ln>
            <a:noFill/>
          </a:ln>
        </p:spPr>
        <p:txBody>
          <a:bodyPr anchorCtr="0" anchor="b" bIns="35700" lIns="35700" spcFirstLastPara="1" rIns="35700" wrap="square" tIns="35700"/>
          <a:lstStyle>
            <a:lvl1pPr lvl="0"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9pPr>
          </a:lstStyle>
          <a:p/>
        </p:txBody>
      </p:sp>
      <p:sp>
        <p:nvSpPr>
          <p:cNvPr id="7" name="Google Shape;7;p1"/>
          <p:cNvSpPr txBox="1"/>
          <p:nvPr>
            <p:ph idx="1" type="body"/>
          </p:nvPr>
        </p:nvSpPr>
        <p:spPr>
          <a:xfrm>
            <a:off x="2416968" y="3545085"/>
            <a:ext cx="7358064" cy="794744"/>
          </a:xfrm>
          <a:prstGeom prst="rect">
            <a:avLst/>
          </a:prstGeom>
          <a:noFill/>
          <a:ln>
            <a:noFill/>
          </a:ln>
        </p:spPr>
        <p:txBody>
          <a:bodyPr anchorCtr="0" anchor="t" bIns="35700" lIns="35700" spcFirstLastPara="1" rIns="35700" wrap="square" tIns="35700"/>
          <a:lstStyle>
            <a:lvl1pPr indent="-228600" lvl="0" marL="4572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 name="Google Shape;8;p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cxnSp>
        <p:nvCxnSpPr>
          <p:cNvPr id="114" name="Google Shape;114;p26"/>
          <p:cNvCxnSpPr/>
          <p:nvPr/>
        </p:nvCxnSpPr>
        <p:spPr>
          <a:xfrm>
            <a:off x="1578214" y="2437804"/>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115" name="Google Shape;115;p26"/>
          <p:cNvSpPr txBox="1"/>
          <p:nvPr/>
        </p:nvSpPr>
        <p:spPr>
          <a:xfrm>
            <a:off x="1578214" y="2933533"/>
            <a:ext cx="4375151" cy="1189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16" name="Google Shape;116;p26"/>
          <p:cNvPicPr preferRelativeResize="0"/>
          <p:nvPr/>
        </p:nvPicPr>
        <p:blipFill rotWithShape="1">
          <a:blip r:embed="rId3">
            <a:alphaModFix/>
          </a:blip>
          <a:srcRect b="0" l="26947" r="13480" t="0"/>
          <a:stretch/>
        </p:blipFill>
        <p:spPr>
          <a:xfrm>
            <a:off x="8107853" y="0"/>
            <a:ext cx="4085432" cy="6857982"/>
          </a:xfrm>
          <a:custGeom>
            <a:rect b="b" l="l" r="r" t="t"/>
            <a:pathLst>
              <a:path extrusionOk="0" h="21600" w="21600">
                <a:moveTo>
                  <a:pt x="19531" y="0"/>
                </a:moveTo>
                <a:lnTo>
                  <a:pt x="11257" y="5"/>
                </a:lnTo>
                <a:lnTo>
                  <a:pt x="0" y="6921"/>
                </a:lnTo>
                <a:lnTo>
                  <a:pt x="18201" y="21595"/>
                </a:lnTo>
                <a:lnTo>
                  <a:pt x="20918" y="21600"/>
                </a:lnTo>
                <a:lnTo>
                  <a:pt x="21598" y="21600"/>
                </a:lnTo>
                <a:lnTo>
                  <a:pt x="21600" y="0"/>
                </a:lnTo>
                <a:lnTo>
                  <a:pt x="19531" y="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cxnSp>
        <p:nvCxnSpPr>
          <p:cNvPr id="214" name="Google Shape;214;p35"/>
          <p:cNvCxnSpPr/>
          <p:nvPr/>
        </p:nvCxnSpPr>
        <p:spPr>
          <a:xfrm flipH="1" rot="10800000">
            <a:off x="2596961" y="-42904"/>
            <a:ext cx="6998078" cy="6998078"/>
          </a:xfrm>
          <a:prstGeom prst="straightConnector1">
            <a:avLst/>
          </a:prstGeom>
          <a:noFill/>
          <a:ln cap="flat" cmpd="sng" w="12700">
            <a:solidFill>
              <a:srgbClr val="FA9102"/>
            </a:solidFill>
            <a:prstDash val="solid"/>
            <a:miter lim="400000"/>
            <a:headEnd len="sm" w="sm" type="none"/>
            <a:tailEnd len="sm" w="sm" type="none"/>
          </a:ln>
        </p:spPr>
      </p:cxnSp>
      <p:sp>
        <p:nvSpPr>
          <p:cNvPr id="215" name="Google Shape;215;p35"/>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FFFFFF"/>
          </a:solidFill>
          <a:ln cap="flat" cmpd="sng" w="254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16" name="Google Shape;216;p35"/>
          <p:cNvSpPr txBox="1"/>
          <p:nvPr/>
        </p:nvSpPr>
        <p:spPr>
          <a:xfrm>
            <a:off x="3908425" y="4098775"/>
            <a:ext cx="4375150" cy="75723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Cras mattis consectetur purus sit amet fermentum.</a:t>
            </a:r>
            <a:endParaRPr/>
          </a:p>
        </p:txBody>
      </p:sp>
      <p:sp>
        <p:nvSpPr>
          <p:cNvPr id="217" name="Google Shape;217;p35"/>
          <p:cNvSpPr txBox="1"/>
          <p:nvPr/>
        </p:nvSpPr>
        <p:spPr>
          <a:xfrm>
            <a:off x="3908425" y="2834481"/>
            <a:ext cx="4375150" cy="1189038"/>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18" name="Google Shape;218;p35"/>
          <p:cNvSpPr txBox="1"/>
          <p:nvPr/>
        </p:nvSpPr>
        <p:spPr>
          <a:xfrm>
            <a:off x="5583246" y="2502676"/>
            <a:ext cx="1025508" cy="24314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cxnSp>
        <p:nvCxnSpPr>
          <p:cNvPr id="223" name="Google Shape;223;p36"/>
          <p:cNvCxnSpPr/>
          <p:nvPr/>
        </p:nvCxnSpPr>
        <p:spPr>
          <a:xfrm>
            <a:off x="6832231" y="1987053"/>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224" name="Google Shape;224;p36"/>
          <p:cNvSpPr txBox="1"/>
          <p:nvPr/>
        </p:nvSpPr>
        <p:spPr>
          <a:xfrm>
            <a:off x="6832231" y="3770512"/>
            <a:ext cx="3997803" cy="2128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25" name="Google Shape;225;p36"/>
          <p:cNvSpPr txBox="1"/>
          <p:nvPr/>
        </p:nvSpPr>
        <p:spPr>
          <a:xfrm>
            <a:off x="6832231" y="2502693"/>
            <a:ext cx="3997803"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26" name="Google Shape;226;p36"/>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27" name="Google Shape;227;p36"/>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pic>
        <p:nvPicPr>
          <p:cNvPr descr="Image" id="228" name="Google Shape;228;p36"/>
          <p:cNvPicPr preferRelativeResize="0"/>
          <p:nvPr/>
        </p:nvPicPr>
        <p:blipFill rotWithShape="1">
          <a:blip r:embed="rId3">
            <a:alphaModFix/>
          </a:blip>
          <a:srcRect b="3446" l="3435" r="1944" t="1934"/>
          <a:stretch/>
        </p:blipFill>
        <p:spPr>
          <a:xfrm>
            <a:off x="1356903" y="1346051"/>
            <a:ext cx="4165998" cy="4165998"/>
          </a:xfrm>
          <a:custGeom>
            <a:rect b="b" l="l" r="r" t="t"/>
            <a:pathLst>
              <a:path extrusionOk="0" h="21600" w="21600">
                <a:moveTo>
                  <a:pt x="10799" y="0"/>
                </a:moveTo>
                <a:lnTo>
                  <a:pt x="0" y="10799"/>
                </a:lnTo>
                <a:lnTo>
                  <a:pt x="10799" y="21600"/>
                </a:lnTo>
                <a:lnTo>
                  <a:pt x="21600" y="10799"/>
                </a:lnTo>
                <a:lnTo>
                  <a:pt x="10799" y="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234" name="Google Shape;234;p3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02.</a:t>
            </a:r>
            <a:endParaRPr/>
          </a:p>
        </p:txBody>
      </p:sp>
      <p:sp>
        <p:nvSpPr>
          <p:cNvPr id="235" name="Google Shape;235;p3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236" name="Google Shape;236;p3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cxnSp>
        <p:nvCxnSpPr>
          <p:cNvPr id="241" name="Google Shape;241;p38"/>
          <p:cNvCxnSpPr/>
          <p:nvPr/>
        </p:nvCxnSpPr>
        <p:spPr>
          <a:xfrm>
            <a:off x="58496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42" name="Google Shape;242;p38"/>
          <p:cNvSpPr txBox="1"/>
          <p:nvPr/>
        </p:nvSpPr>
        <p:spPr>
          <a:xfrm>
            <a:off x="5849468" y="38660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43" name="Google Shape;243;p38"/>
          <p:cNvSpPr txBox="1"/>
          <p:nvPr/>
        </p:nvSpPr>
        <p:spPr>
          <a:xfrm>
            <a:off x="5849468" y="2502693"/>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Dummy-image.png" id="244" name="Google Shape;244;p38"/>
          <p:cNvPicPr preferRelativeResize="0"/>
          <p:nvPr/>
        </p:nvPicPr>
        <p:blipFill rotWithShape="1">
          <a:blip r:embed="rId3">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cxnSp>
        <p:nvCxnSpPr>
          <p:cNvPr id="249" name="Google Shape;249;p39"/>
          <p:cNvCxnSpPr/>
          <p:nvPr/>
        </p:nvCxnSpPr>
        <p:spPr>
          <a:xfrm>
            <a:off x="1442747" y="1185134"/>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50" name="Google Shape;250;p39"/>
          <p:cNvSpPr txBox="1"/>
          <p:nvPr/>
        </p:nvSpPr>
        <p:spPr>
          <a:xfrm>
            <a:off x="1442568" y="3051439"/>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51" name="Google Shape;251;p39"/>
          <p:cNvSpPr txBox="1"/>
          <p:nvPr/>
        </p:nvSpPr>
        <p:spPr>
          <a:xfrm>
            <a:off x="1442568" y="1700774"/>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252" name="Google Shape;252;p39"/>
          <p:cNvPicPr preferRelativeResize="0"/>
          <p:nvPr/>
        </p:nvPicPr>
        <p:blipFill rotWithShape="1">
          <a:blip r:embed="rId3">
            <a:alphaModFix/>
          </a:blip>
          <a:srcRect b="45823" l="4087" r="267" t="6064"/>
          <a:stretch/>
        </p:blipFill>
        <p:spPr>
          <a:xfrm>
            <a:off x="4820230" y="4638724"/>
            <a:ext cx="4490971" cy="2259097"/>
          </a:xfrm>
          <a:custGeom>
            <a:rect b="b" l="l" r="r" t="t"/>
            <a:pathLst>
              <a:path extrusionOk="0" h="21600" w="21600">
                <a:moveTo>
                  <a:pt x="0" y="21600"/>
                </a:moveTo>
                <a:lnTo>
                  <a:pt x="21600" y="21340"/>
                </a:lnTo>
                <a:lnTo>
                  <a:pt x="10865" y="0"/>
                </a:lnTo>
                <a:lnTo>
                  <a:pt x="0" y="21600"/>
                </a:lnTo>
                <a:close/>
              </a:path>
            </a:pathLst>
          </a:custGeom>
          <a:noFill/>
          <a:ln>
            <a:noFill/>
          </a:ln>
        </p:spPr>
      </p:pic>
      <p:pic>
        <p:nvPicPr>
          <p:cNvPr descr="Image" id="253" name="Google Shape;253;p39"/>
          <p:cNvPicPr preferRelativeResize="0"/>
          <p:nvPr/>
        </p:nvPicPr>
        <p:blipFill rotWithShape="1">
          <a:blip r:embed="rId3">
            <a:alphaModFix/>
          </a:blip>
          <a:srcRect b="4898" l="2552" r="2193" t="8654"/>
          <a:stretch/>
        </p:blipFill>
        <p:spPr>
          <a:xfrm>
            <a:off x="8130696" y="3157058"/>
            <a:ext cx="4112397" cy="3732139"/>
          </a:xfrm>
          <a:custGeom>
            <a:rect b="b" l="l" r="r" t="t"/>
            <a:pathLst>
              <a:path extrusionOk="0" h="21600" w="21600">
                <a:moveTo>
                  <a:pt x="0" y="13075"/>
                </a:moveTo>
                <a:lnTo>
                  <a:pt x="7737" y="21600"/>
                </a:lnTo>
                <a:lnTo>
                  <a:pt x="21600" y="21524"/>
                </a:lnTo>
                <a:lnTo>
                  <a:pt x="21464" y="10577"/>
                </a:lnTo>
                <a:lnTo>
                  <a:pt x="11866" y="0"/>
                </a:lnTo>
                <a:lnTo>
                  <a:pt x="0" y="13075"/>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cxnSp>
        <p:nvCxnSpPr>
          <p:cNvPr id="258" name="Google Shape;258;p40"/>
          <p:cNvCxnSpPr/>
          <p:nvPr/>
        </p:nvCxnSpPr>
        <p:spPr>
          <a:xfrm>
            <a:off x="1442747" y="1185134"/>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59" name="Google Shape;259;p40"/>
          <p:cNvSpPr txBox="1"/>
          <p:nvPr/>
        </p:nvSpPr>
        <p:spPr>
          <a:xfrm>
            <a:off x="1442568" y="3051439"/>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60" name="Google Shape;260;p40"/>
          <p:cNvSpPr txBox="1"/>
          <p:nvPr/>
        </p:nvSpPr>
        <p:spPr>
          <a:xfrm>
            <a:off x="1442568" y="1700774"/>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pic>
        <p:nvPicPr>
          <p:cNvPr descr="Image" id="261" name="Google Shape;261;p40"/>
          <p:cNvPicPr preferRelativeResize="0"/>
          <p:nvPr/>
        </p:nvPicPr>
        <p:blipFill rotWithShape="1">
          <a:blip r:embed="rId3">
            <a:alphaModFix/>
          </a:blip>
          <a:srcRect b="3048" l="3211" r="1265" t="1428"/>
          <a:stretch/>
        </p:blipFill>
        <p:spPr>
          <a:xfrm>
            <a:off x="2861609" y="229405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pic>
        <p:nvPicPr>
          <p:cNvPr descr="Image" id="262" name="Google Shape;262;p40"/>
          <p:cNvPicPr preferRelativeResize="0"/>
          <p:nvPr/>
        </p:nvPicPr>
        <p:blipFill rotWithShape="1">
          <a:blip r:embed="rId3">
            <a:alphaModFix/>
          </a:blip>
          <a:srcRect b="4221" l="3417" r="3462" t="2658"/>
          <a:stretch/>
        </p:blipFill>
        <p:spPr>
          <a:xfrm>
            <a:off x="7467476" y="-15671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sp>
        <p:nvSpPr>
          <p:cNvPr id="263" name="Google Shape;263;p40"/>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E3E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cxnSp>
        <p:nvCxnSpPr>
          <p:cNvPr id="268" name="Google Shape;268;p41"/>
          <p:cNvCxnSpPr/>
          <p:nvPr/>
        </p:nvCxnSpPr>
        <p:spPr>
          <a:xfrm>
            <a:off x="7771681" y="3164205"/>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69" name="Google Shape;269;p41"/>
          <p:cNvSpPr txBox="1"/>
          <p:nvPr/>
        </p:nvSpPr>
        <p:spPr>
          <a:xfrm>
            <a:off x="7771502" y="5030510"/>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70" name="Google Shape;270;p41"/>
          <p:cNvSpPr txBox="1"/>
          <p:nvPr/>
        </p:nvSpPr>
        <p:spPr>
          <a:xfrm>
            <a:off x="7771502" y="3679845"/>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pic>
        <p:nvPicPr>
          <p:cNvPr descr="Image" id="271" name="Google Shape;271;p41"/>
          <p:cNvPicPr preferRelativeResize="0"/>
          <p:nvPr/>
        </p:nvPicPr>
        <p:blipFill rotWithShape="1">
          <a:blip r:embed="rId3">
            <a:alphaModFix/>
          </a:blip>
          <a:srcRect b="1006" l="2082" r="936" t="2013"/>
          <a:stretch/>
        </p:blipFill>
        <p:spPr>
          <a:xfrm>
            <a:off x="-1943269" y="-3366596"/>
            <a:ext cx="11617646" cy="11617646"/>
          </a:xfrm>
          <a:custGeom>
            <a:rect b="b" l="l" r="r" t="t"/>
            <a:pathLst>
              <a:path extrusionOk="0" h="21600" w="21600">
                <a:moveTo>
                  <a:pt x="15625" y="0"/>
                </a:moveTo>
                <a:lnTo>
                  <a:pt x="0" y="15625"/>
                </a:lnTo>
                <a:lnTo>
                  <a:pt x="5975" y="21600"/>
                </a:lnTo>
                <a:lnTo>
                  <a:pt x="21600" y="5975"/>
                </a:lnTo>
                <a:lnTo>
                  <a:pt x="15625" y="0"/>
                </a:lnTo>
                <a:close/>
              </a:path>
            </a:pathLst>
          </a:custGeom>
          <a:noFill/>
          <a:ln>
            <a:noFill/>
          </a:ln>
        </p:spPr>
      </p:pic>
      <p:pic>
        <p:nvPicPr>
          <p:cNvPr descr="Image" id="272" name="Google Shape;272;p41"/>
          <p:cNvPicPr preferRelativeResize="0"/>
          <p:nvPr/>
        </p:nvPicPr>
        <p:blipFill rotWithShape="1">
          <a:blip r:embed="rId3">
            <a:alphaModFix/>
          </a:blip>
          <a:srcRect b="5424" l="4783" r="4988" t="4346"/>
          <a:stretch/>
        </p:blipFill>
        <p:spPr>
          <a:xfrm>
            <a:off x="-2646439" y="4484284"/>
            <a:ext cx="11356657" cy="11356658"/>
          </a:xfrm>
          <a:custGeom>
            <a:rect b="b" l="l" r="r" t="t"/>
            <a:pathLst>
              <a:path extrusionOk="0" h="21600" w="21600">
                <a:moveTo>
                  <a:pt x="15488" y="0"/>
                </a:moveTo>
                <a:lnTo>
                  <a:pt x="0" y="15488"/>
                </a:lnTo>
                <a:lnTo>
                  <a:pt x="6112" y="21600"/>
                </a:lnTo>
                <a:lnTo>
                  <a:pt x="21600" y="6112"/>
                </a:lnTo>
                <a:lnTo>
                  <a:pt x="15488" y="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cxnSp>
        <p:nvCxnSpPr>
          <p:cNvPr id="277" name="Google Shape;277;p42"/>
          <p:cNvCxnSpPr/>
          <p:nvPr/>
        </p:nvCxnSpPr>
        <p:spPr>
          <a:xfrm>
            <a:off x="850181" y="738505"/>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78" name="Google Shape;278;p42"/>
          <p:cNvSpPr txBox="1"/>
          <p:nvPr/>
        </p:nvSpPr>
        <p:spPr>
          <a:xfrm>
            <a:off x="850002" y="4084360"/>
            <a:ext cx="4762501" cy="2357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magna.Praesent commodo cursus magna, vel scelerisque nisl consectetur et. Aenean eu leo quam. Pellentesque ornare sem lacinia quam venenatis vestibulum. Cras mattis consectetur purus sit amet fermentum. Cras justo odio, dapibus ac facilisis in, egestas eget quam. Lorem ipsum dolor sit amet, consectetur adipiscing elit.</a:t>
            </a:r>
            <a:endParaRPr/>
          </a:p>
        </p:txBody>
      </p:sp>
      <p:sp>
        <p:nvSpPr>
          <p:cNvPr id="279" name="Google Shape;279;p42"/>
          <p:cNvSpPr txBox="1"/>
          <p:nvPr/>
        </p:nvSpPr>
        <p:spPr>
          <a:xfrm>
            <a:off x="850002" y="1254145"/>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80" name="Google Shape;280;p42"/>
          <p:cNvSpPr txBox="1"/>
          <p:nvPr/>
        </p:nvSpPr>
        <p:spPr>
          <a:xfrm>
            <a:off x="8500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Maecenas faucibus mollis interdum. Donec ullamcorper nulla non metus</a:t>
            </a:r>
            <a:endParaRPr/>
          </a:p>
        </p:txBody>
      </p:sp>
      <p:sp>
        <p:nvSpPr>
          <p:cNvPr id="281" name="Google Shape;281;p42"/>
          <p:cNvSpPr txBox="1"/>
          <p:nvPr/>
        </p:nvSpPr>
        <p:spPr>
          <a:xfrm>
            <a:off x="6425302" y="4084360"/>
            <a:ext cx="4762501"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Fusce dapibus, tellus ac cursus commodo, tortor mauris condimentum nibh, ut fermentum massa justo sit amet risus. Maecenas sed diam eget risus varius blandit sit amet non magna. Praesent commodo cursus magna, vel scelerisque nisl consectetur et. Cum sociis natoque penatibus et magnis dis parturient montes, nascetur ridiculus mus. Donec sed odio dui.Nullam quis risus eget urna mollis ornare vel eu leo. Curabitur blandit tempus porttitor. Cum sociis natoque penatibus et magnis dis parturient montes.</a:t>
            </a:r>
            <a:endParaRPr/>
          </a:p>
        </p:txBody>
      </p:sp>
      <p:sp>
        <p:nvSpPr>
          <p:cNvPr id="282" name="Google Shape;282;p42"/>
          <p:cNvSpPr txBox="1"/>
          <p:nvPr/>
        </p:nvSpPr>
        <p:spPr>
          <a:xfrm>
            <a:off x="64253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Nullam quis risus eget urna mollis ornare vel eu leo donec ullamcorper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Image" id="287" name="Google Shape;287;p43"/>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
        <p:nvSpPr>
          <p:cNvPr id="288" name="Google Shape;288;p43"/>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289" name="Google Shape;289;p43"/>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03.</a:t>
            </a:r>
            <a:endParaRPr/>
          </a:p>
        </p:txBody>
      </p:sp>
      <p:sp>
        <p:nvSpPr>
          <p:cNvPr id="290" name="Google Shape;290;p43"/>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nvSpPr>
        <p:spPr>
          <a:xfrm>
            <a:off x="78335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296" name="Google Shape;296;p44"/>
          <p:cNvSpPr txBox="1"/>
          <p:nvPr/>
        </p:nvSpPr>
        <p:spPr>
          <a:xfrm>
            <a:off x="78335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297" name="Google Shape;297;p44"/>
          <p:cNvSpPr/>
          <p:nvPr/>
        </p:nvSpPr>
        <p:spPr>
          <a:xfrm>
            <a:off x="783353" y="783365"/>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298" name="Google Shape;298;p44"/>
          <p:cNvSpPr txBox="1"/>
          <p:nvPr/>
        </p:nvSpPr>
        <p:spPr>
          <a:xfrm>
            <a:off x="868712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299" name="Google Shape;299;p44"/>
          <p:cNvSpPr txBox="1"/>
          <p:nvPr/>
        </p:nvSpPr>
        <p:spPr>
          <a:xfrm>
            <a:off x="868712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0" name="Google Shape;300;p44"/>
          <p:cNvSpPr/>
          <p:nvPr/>
        </p:nvSpPr>
        <p:spPr>
          <a:xfrm>
            <a:off x="8687127"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1" name="Google Shape;301;p44"/>
          <p:cNvSpPr txBox="1"/>
          <p:nvPr/>
        </p:nvSpPr>
        <p:spPr>
          <a:xfrm>
            <a:off x="78335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02" name="Google Shape;302;p44"/>
          <p:cNvSpPr txBox="1"/>
          <p:nvPr/>
        </p:nvSpPr>
        <p:spPr>
          <a:xfrm>
            <a:off x="78335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03" name="Google Shape;303;p44"/>
          <p:cNvGrpSpPr/>
          <p:nvPr/>
        </p:nvGrpSpPr>
        <p:grpSpPr>
          <a:xfrm>
            <a:off x="783353" y="4000698"/>
            <a:ext cx="425506" cy="419101"/>
            <a:chOff x="0" y="0"/>
            <a:chExt cx="425505" cy="419100"/>
          </a:xfrm>
        </p:grpSpPr>
        <p:sp>
          <p:nvSpPr>
            <p:cNvPr id="304" name="Google Shape;304;p44"/>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5" name="Google Shape;305;p44"/>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06" name="Google Shape;306;p44"/>
          <p:cNvSpPr txBox="1"/>
          <p:nvPr/>
        </p:nvSpPr>
        <p:spPr>
          <a:xfrm>
            <a:off x="868712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07" name="Google Shape;307;p44"/>
          <p:cNvSpPr txBox="1"/>
          <p:nvPr/>
        </p:nvSpPr>
        <p:spPr>
          <a:xfrm>
            <a:off x="868712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8" name="Google Shape;308;p44"/>
          <p:cNvSpPr/>
          <p:nvPr/>
        </p:nvSpPr>
        <p:spPr>
          <a:xfrm>
            <a:off x="8687127" y="4000698"/>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09" name="Google Shape;309;p44"/>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10" name="Google Shape;310;p44"/>
          <p:cNvPicPr preferRelativeResize="0"/>
          <p:nvPr/>
        </p:nvPicPr>
        <p:blipFill rotWithShape="1">
          <a:blip r:embed="rId3">
            <a:alphaModFix/>
          </a:blip>
          <a:srcRect b="0" l="24942" r="21645" t="0"/>
          <a:stretch/>
        </p:blipFill>
        <p:spPr>
          <a:xfrm>
            <a:off x="4194654" y="0"/>
            <a:ext cx="366292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cxnSp>
        <p:nvCxnSpPr>
          <p:cNvPr id="121" name="Google Shape;121;p27"/>
          <p:cNvCxnSpPr/>
          <p:nvPr/>
        </p:nvCxnSpPr>
        <p:spPr>
          <a:xfrm>
            <a:off x="943214" y="812601"/>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122" name="Google Shape;122;p27"/>
          <p:cNvSpPr txBox="1"/>
          <p:nvPr/>
        </p:nvSpPr>
        <p:spPr>
          <a:xfrm>
            <a:off x="943035"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123" name="Google Shape;123;p27"/>
          <p:cNvSpPr txBox="1"/>
          <p:nvPr/>
        </p:nvSpPr>
        <p:spPr>
          <a:xfrm>
            <a:off x="1032332" y="3337420"/>
            <a:ext cx="1631100"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01. Vestibulum</a:t>
            </a:r>
            <a:endParaRPr/>
          </a:p>
        </p:txBody>
      </p:sp>
      <p:sp>
        <p:nvSpPr>
          <p:cNvPr id="124" name="Google Shape;124;p27"/>
          <p:cNvSpPr txBox="1"/>
          <p:nvPr/>
        </p:nvSpPr>
        <p:spPr>
          <a:xfrm>
            <a:off x="1038833"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5" name="Google Shape;125;p27"/>
          <p:cNvSpPr txBox="1"/>
          <p:nvPr/>
        </p:nvSpPr>
        <p:spPr>
          <a:xfrm>
            <a:off x="3407710" y="3337420"/>
            <a:ext cx="1040194"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02. Amet</a:t>
            </a:r>
            <a:endParaRPr/>
          </a:p>
        </p:txBody>
      </p:sp>
      <p:sp>
        <p:nvSpPr>
          <p:cNvPr id="126" name="Google Shape;126;p27"/>
          <p:cNvSpPr txBox="1"/>
          <p:nvPr/>
        </p:nvSpPr>
        <p:spPr>
          <a:xfrm>
            <a:off x="3407710"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7" name="Google Shape;127;p27"/>
          <p:cNvSpPr txBox="1"/>
          <p:nvPr/>
        </p:nvSpPr>
        <p:spPr>
          <a:xfrm>
            <a:off x="5773996" y="3351956"/>
            <a:ext cx="1026580"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03. Justo</a:t>
            </a:r>
            <a:endParaRPr/>
          </a:p>
        </p:txBody>
      </p:sp>
      <p:sp>
        <p:nvSpPr>
          <p:cNvPr id="128" name="Google Shape;128;p27"/>
          <p:cNvSpPr txBox="1"/>
          <p:nvPr/>
        </p:nvSpPr>
        <p:spPr>
          <a:xfrm>
            <a:off x="5780497" y="373821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9" name="Google Shape;129;p27"/>
          <p:cNvSpPr txBox="1"/>
          <p:nvPr/>
        </p:nvSpPr>
        <p:spPr>
          <a:xfrm>
            <a:off x="1032332" y="4873326"/>
            <a:ext cx="115906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04. Lorem</a:t>
            </a:r>
            <a:endParaRPr/>
          </a:p>
        </p:txBody>
      </p:sp>
      <p:sp>
        <p:nvSpPr>
          <p:cNvPr id="130" name="Google Shape;130;p27"/>
          <p:cNvSpPr txBox="1"/>
          <p:nvPr/>
        </p:nvSpPr>
        <p:spPr>
          <a:xfrm>
            <a:off x="1038833"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31" name="Google Shape;131;p27"/>
          <p:cNvSpPr txBox="1"/>
          <p:nvPr/>
        </p:nvSpPr>
        <p:spPr>
          <a:xfrm>
            <a:off x="3407710" y="4873326"/>
            <a:ext cx="111659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05. Mattis</a:t>
            </a:r>
            <a:endParaRPr/>
          </a:p>
        </p:txBody>
      </p:sp>
      <p:sp>
        <p:nvSpPr>
          <p:cNvPr id="132" name="Google Shape;132;p27"/>
          <p:cNvSpPr txBox="1"/>
          <p:nvPr/>
        </p:nvSpPr>
        <p:spPr>
          <a:xfrm>
            <a:off x="3407710"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33" name="Google Shape;133;p27"/>
          <p:cNvSpPr txBox="1"/>
          <p:nvPr/>
        </p:nvSpPr>
        <p:spPr>
          <a:xfrm>
            <a:off x="5773996" y="4887862"/>
            <a:ext cx="114321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06. Fusce </a:t>
            </a:r>
            <a:endParaRPr/>
          </a:p>
        </p:txBody>
      </p:sp>
      <p:sp>
        <p:nvSpPr>
          <p:cNvPr id="134" name="Google Shape;134;p27"/>
          <p:cNvSpPr txBox="1"/>
          <p:nvPr/>
        </p:nvSpPr>
        <p:spPr>
          <a:xfrm>
            <a:off x="5780497" y="5274121"/>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pic>
        <p:nvPicPr>
          <p:cNvPr descr="Image" id="135" name="Google Shape;135;p27"/>
          <p:cNvPicPr preferRelativeResize="0"/>
          <p:nvPr/>
        </p:nvPicPr>
        <p:blipFill rotWithShape="1">
          <a:blip r:embed="rId3">
            <a:alphaModFix/>
          </a:blip>
          <a:srcRect b="1814" l="11771" r="10166" t="33440"/>
          <a:stretch/>
        </p:blipFill>
        <p:spPr>
          <a:xfrm>
            <a:off x="6881935" y="-2069"/>
            <a:ext cx="5353448" cy="4440238"/>
          </a:xfrm>
          <a:custGeom>
            <a:rect b="b" l="l" r="r" t="t"/>
            <a:pathLst>
              <a:path extrusionOk="0" h="21600" w="21600">
                <a:moveTo>
                  <a:pt x="21550" y="0"/>
                </a:moveTo>
                <a:lnTo>
                  <a:pt x="4248" y="17"/>
                </a:lnTo>
                <a:lnTo>
                  <a:pt x="0" y="5753"/>
                </a:lnTo>
                <a:lnTo>
                  <a:pt x="21600" y="21600"/>
                </a:lnTo>
                <a:lnTo>
                  <a:pt x="21550" y="0"/>
                </a:ln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nvSpPr>
        <p:spPr>
          <a:xfrm>
            <a:off x="491307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16" name="Google Shape;316;p45"/>
          <p:cNvSpPr txBox="1"/>
          <p:nvPr/>
        </p:nvSpPr>
        <p:spPr>
          <a:xfrm>
            <a:off x="491307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17" name="Google Shape;317;p45"/>
          <p:cNvSpPr/>
          <p:nvPr/>
        </p:nvSpPr>
        <p:spPr>
          <a:xfrm>
            <a:off x="4902780" y="799394"/>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18" name="Google Shape;318;p45"/>
          <p:cNvSpPr txBox="1"/>
          <p:nvPr/>
        </p:nvSpPr>
        <p:spPr>
          <a:xfrm>
            <a:off x="879507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19" name="Google Shape;319;p45"/>
          <p:cNvSpPr txBox="1"/>
          <p:nvPr/>
        </p:nvSpPr>
        <p:spPr>
          <a:xfrm>
            <a:off x="879507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0" name="Google Shape;320;p45"/>
          <p:cNvSpPr/>
          <p:nvPr/>
        </p:nvSpPr>
        <p:spPr>
          <a:xfrm>
            <a:off x="8784784" y="799394"/>
            <a:ext cx="531104"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1" name="Google Shape;321;p45"/>
          <p:cNvSpPr txBox="1"/>
          <p:nvPr/>
        </p:nvSpPr>
        <p:spPr>
          <a:xfrm>
            <a:off x="491307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22" name="Google Shape;322;p45"/>
          <p:cNvSpPr txBox="1"/>
          <p:nvPr/>
        </p:nvSpPr>
        <p:spPr>
          <a:xfrm>
            <a:off x="491307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23" name="Google Shape;323;p45"/>
          <p:cNvGrpSpPr/>
          <p:nvPr/>
        </p:nvGrpSpPr>
        <p:grpSpPr>
          <a:xfrm>
            <a:off x="4913073" y="4000698"/>
            <a:ext cx="425506" cy="419101"/>
            <a:chOff x="0" y="0"/>
            <a:chExt cx="425505" cy="419100"/>
          </a:xfrm>
        </p:grpSpPr>
        <p:sp>
          <p:nvSpPr>
            <p:cNvPr id="324" name="Google Shape;324;p45"/>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5" name="Google Shape;325;p45"/>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26" name="Google Shape;326;p45"/>
          <p:cNvSpPr txBox="1"/>
          <p:nvPr/>
        </p:nvSpPr>
        <p:spPr>
          <a:xfrm>
            <a:off x="8795077"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27" name="Google Shape;327;p45"/>
          <p:cNvSpPr txBox="1"/>
          <p:nvPr/>
        </p:nvSpPr>
        <p:spPr>
          <a:xfrm>
            <a:off x="8795077" y="5183848"/>
            <a:ext cx="2581753"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8" name="Google Shape;328;p45"/>
          <p:cNvSpPr/>
          <p:nvPr/>
        </p:nvSpPr>
        <p:spPr>
          <a:xfrm>
            <a:off x="8784784" y="4016430"/>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29" name="Google Shape;329;p45"/>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30" name="Google Shape;330;p45"/>
          <p:cNvPicPr preferRelativeResize="0"/>
          <p:nvPr/>
        </p:nvPicPr>
        <p:blipFill rotWithShape="1">
          <a:blip r:embed="rId3">
            <a:alphaModFix/>
          </a:blip>
          <a:srcRect b="0" l="20758" r="20757" t="0"/>
          <a:stretch/>
        </p:blipFill>
        <p:spPr>
          <a:xfrm>
            <a:off x="-5859" y="0"/>
            <a:ext cx="4010787" cy="6858000"/>
          </a:xfrm>
          <a:prstGeom prst="rect">
            <a:avLst/>
          </a:prstGeom>
          <a:noFill/>
          <a:ln>
            <a:noFill/>
          </a:ln>
        </p:spPr>
      </p:pic>
      <p:cxnSp>
        <p:nvCxnSpPr>
          <p:cNvPr id="331" name="Google Shape;331;p45"/>
          <p:cNvCxnSpPr/>
          <p:nvPr/>
        </p:nvCxnSpPr>
        <p:spPr>
          <a:xfrm flipH="1" rot="10800000">
            <a:off x="8144951" y="-2779"/>
            <a:ext cx="1" cy="6863558"/>
          </a:xfrm>
          <a:prstGeom prst="straightConnector1">
            <a:avLst/>
          </a:prstGeom>
          <a:noFill/>
          <a:ln cap="flat" cmpd="sng" w="9525">
            <a:solidFill>
              <a:srgbClr val="E3E3E3"/>
            </a:solidFill>
            <a:prstDash val="solid"/>
            <a:miter lim="4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nvSpPr>
        <p:spPr>
          <a:xfrm>
            <a:off x="929507"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37" name="Google Shape;337;p46"/>
          <p:cNvSpPr txBox="1"/>
          <p:nvPr/>
        </p:nvSpPr>
        <p:spPr>
          <a:xfrm>
            <a:off x="92950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38" name="Google Shape;338;p46"/>
          <p:cNvSpPr/>
          <p:nvPr/>
        </p:nvSpPr>
        <p:spPr>
          <a:xfrm>
            <a:off x="929507" y="783365"/>
            <a:ext cx="379400"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39" name="Google Shape;339;p46"/>
          <p:cNvSpPr txBox="1"/>
          <p:nvPr/>
        </p:nvSpPr>
        <p:spPr>
          <a:xfrm>
            <a:off x="4811510"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0" name="Google Shape;340;p46"/>
          <p:cNvSpPr txBox="1"/>
          <p:nvPr/>
        </p:nvSpPr>
        <p:spPr>
          <a:xfrm>
            <a:off x="4811510"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1" name="Google Shape;341;p46"/>
          <p:cNvSpPr/>
          <p:nvPr/>
        </p:nvSpPr>
        <p:spPr>
          <a:xfrm>
            <a:off x="4811510"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2" name="Google Shape;342;p46"/>
          <p:cNvSpPr txBox="1"/>
          <p:nvPr/>
        </p:nvSpPr>
        <p:spPr>
          <a:xfrm>
            <a:off x="92950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3" name="Google Shape;343;p46"/>
          <p:cNvSpPr txBox="1"/>
          <p:nvPr/>
        </p:nvSpPr>
        <p:spPr>
          <a:xfrm>
            <a:off x="92950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44" name="Google Shape;344;p46"/>
          <p:cNvGrpSpPr/>
          <p:nvPr/>
        </p:nvGrpSpPr>
        <p:grpSpPr>
          <a:xfrm>
            <a:off x="929507" y="4000698"/>
            <a:ext cx="425506" cy="419101"/>
            <a:chOff x="0" y="0"/>
            <a:chExt cx="425505" cy="419100"/>
          </a:xfrm>
        </p:grpSpPr>
        <p:sp>
          <p:nvSpPr>
            <p:cNvPr id="345" name="Google Shape;345;p46"/>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6" name="Google Shape;346;p46"/>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47" name="Google Shape;347;p46"/>
          <p:cNvSpPr txBox="1"/>
          <p:nvPr/>
        </p:nvSpPr>
        <p:spPr>
          <a:xfrm>
            <a:off x="4811510"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8" name="Google Shape;348;p46"/>
          <p:cNvSpPr txBox="1"/>
          <p:nvPr/>
        </p:nvSpPr>
        <p:spPr>
          <a:xfrm>
            <a:off x="4811510" y="5183848"/>
            <a:ext cx="2581754"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9" name="Google Shape;349;p46"/>
          <p:cNvSpPr/>
          <p:nvPr/>
        </p:nvSpPr>
        <p:spPr>
          <a:xfrm>
            <a:off x="4811510" y="4000400"/>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50" name="Google Shape;350;p46"/>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51" name="Google Shape;351;p46"/>
          <p:cNvPicPr preferRelativeResize="0"/>
          <p:nvPr/>
        </p:nvPicPr>
        <p:blipFill rotWithShape="1">
          <a:blip r:embed="rId3">
            <a:alphaModFix/>
          </a:blip>
          <a:srcRect b="0" l="20758" r="20757" t="0"/>
          <a:stretch/>
        </p:blipFill>
        <p:spPr>
          <a:xfrm>
            <a:off x="8181213" y="0"/>
            <a:ext cx="4010787" cy="6858000"/>
          </a:xfrm>
          <a:prstGeom prst="rect">
            <a:avLst/>
          </a:prstGeom>
          <a:noFill/>
          <a:ln>
            <a:noFill/>
          </a:ln>
        </p:spPr>
      </p:pic>
      <p:cxnSp>
        <p:nvCxnSpPr>
          <p:cNvPr id="352" name="Google Shape;352;p46"/>
          <p:cNvCxnSpPr/>
          <p:nvPr/>
        </p:nvCxnSpPr>
        <p:spPr>
          <a:xfrm flipH="1" rot="10800000">
            <a:off x="4161384" y="-2779"/>
            <a:ext cx="1" cy="6863558"/>
          </a:xfrm>
          <a:prstGeom prst="straightConnector1">
            <a:avLst/>
          </a:prstGeom>
          <a:noFill/>
          <a:ln cap="flat" cmpd="sng" w="9525">
            <a:solidFill>
              <a:srgbClr val="E3E3E3"/>
            </a:solidFill>
            <a:prstDash val="solid"/>
            <a:miter lim="4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7"/>
          <p:cNvSpPr txBox="1"/>
          <p:nvPr/>
        </p:nvSpPr>
        <p:spPr>
          <a:xfrm>
            <a:off x="7183645" y="1239837"/>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58" name="Google Shape;358;p47"/>
          <p:cNvSpPr txBox="1"/>
          <p:nvPr/>
        </p:nvSpPr>
        <p:spPr>
          <a:xfrm>
            <a:off x="7183645" y="1667255"/>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59" name="Google Shape;359;p47"/>
          <p:cNvSpPr/>
          <p:nvPr/>
        </p:nvSpPr>
        <p:spPr>
          <a:xfrm>
            <a:off x="7235287" y="712407"/>
            <a:ext cx="367458"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60" name="Google Shape;360;p47"/>
          <p:cNvSpPr txBox="1"/>
          <p:nvPr/>
        </p:nvSpPr>
        <p:spPr>
          <a:xfrm>
            <a:off x="1166610" y="4764087"/>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61" name="Google Shape;361;p47"/>
          <p:cNvSpPr txBox="1"/>
          <p:nvPr/>
        </p:nvSpPr>
        <p:spPr>
          <a:xfrm>
            <a:off x="1166610" y="5191504"/>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62" name="Google Shape;362;p47"/>
          <p:cNvSpPr/>
          <p:nvPr/>
        </p:nvSpPr>
        <p:spPr>
          <a:xfrm>
            <a:off x="1166610" y="4278274"/>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363" name="Google Shape;363;p47"/>
          <p:cNvPicPr preferRelativeResize="0"/>
          <p:nvPr/>
        </p:nvPicPr>
        <p:blipFill rotWithShape="1">
          <a:blip r:embed="rId3">
            <a:alphaModFix/>
          </a:blip>
          <a:srcRect b="20575" l="3638" r="3105" t="26967"/>
          <a:stretch/>
        </p:blipFill>
        <p:spPr>
          <a:xfrm>
            <a:off x="-5859" y="-12700"/>
            <a:ext cx="6096001" cy="3429000"/>
          </a:xfrm>
          <a:prstGeom prst="rect">
            <a:avLst/>
          </a:prstGeom>
          <a:noFill/>
          <a:ln>
            <a:noFill/>
          </a:ln>
        </p:spPr>
      </p:pic>
      <p:pic>
        <p:nvPicPr>
          <p:cNvPr descr="Image" id="364" name="Google Shape;364;p47"/>
          <p:cNvPicPr preferRelativeResize="0"/>
          <p:nvPr/>
        </p:nvPicPr>
        <p:blipFill rotWithShape="1">
          <a:blip r:embed="rId3">
            <a:alphaModFix/>
          </a:blip>
          <a:srcRect b="26334" l="5554" r="5555" t="23664"/>
          <a:stretch/>
        </p:blipFill>
        <p:spPr>
          <a:xfrm>
            <a:off x="6096000" y="3429000"/>
            <a:ext cx="6096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grpSp>
        <p:nvGrpSpPr>
          <p:cNvPr id="369" name="Google Shape;369;p48"/>
          <p:cNvGrpSpPr/>
          <p:nvPr/>
        </p:nvGrpSpPr>
        <p:grpSpPr>
          <a:xfrm>
            <a:off x="1166610" y="4191001"/>
            <a:ext cx="3920712" cy="1899071"/>
            <a:chOff x="0" y="-1"/>
            <a:chExt cx="3920710" cy="1899069"/>
          </a:xfrm>
        </p:grpSpPr>
        <p:sp>
          <p:nvSpPr>
            <p:cNvPr id="370" name="Google Shape;370;p48"/>
            <p:cNvSpPr txBox="1"/>
            <p:nvPr/>
          </p:nvSpPr>
          <p:spPr>
            <a:xfrm>
              <a:off x="0" y="485812"/>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71" name="Google Shape;371;p48"/>
            <p:cNvSpPr txBox="1"/>
            <p:nvPr/>
          </p:nvSpPr>
          <p:spPr>
            <a:xfrm>
              <a:off x="0" y="913229"/>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2" name="Google Shape;372;p48"/>
            <p:cNvSpPr/>
            <p:nvPr/>
          </p:nvSpPr>
          <p:spPr>
            <a:xfrm>
              <a:off x="0" y="-1"/>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grpSp>
        <p:nvGrpSpPr>
          <p:cNvPr id="373" name="Google Shape;373;p48"/>
          <p:cNvGrpSpPr/>
          <p:nvPr/>
        </p:nvGrpSpPr>
        <p:grpSpPr>
          <a:xfrm>
            <a:off x="7194877" y="4170192"/>
            <a:ext cx="3920712" cy="1940688"/>
            <a:chOff x="0" y="-1"/>
            <a:chExt cx="3920710" cy="1940687"/>
          </a:xfrm>
        </p:grpSpPr>
        <p:sp>
          <p:nvSpPr>
            <p:cNvPr id="374" name="Google Shape;374;p48"/>
            <p:cNvSpPr txBox="1"/>
            <p:nvPr/>
          </p:nvSpPr>
          <p:spPr>
            <a:xfrm>
              <a:off x="0" y="52743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75" name="Google Shape;375;p48"/>
            <p:cNvSpPr txBox="1"/>
            <p:nvPr/>
          </p:nvSpPr>
          <p:spPr>
            <a:xfrm>
              <a:off x="0" y="954847"/>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6" name="Google Shape;376;p48"/>
            <p:cNvSpPr/>
            <p:nvPr/>
          </p:nvSpPr>
          <p:spPr>
            <a:xfrm>
              <a:off x="51642" y="-1"/>
              <a:ext cx="367459" cy="419102"/>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cxnSp>
        <p:nvCxnSpPr>
          <p:cNvPr id="377" name="Google Shape;377;p48"/>
          <p:cNvCxnSpPr/>
          <p:nvPr/>
        </p:nvCxnSpPr>
        <p:spPr>
          <a:xfrm rot="10800000">
            <a:off x="6096000" y="3410048"/>
            <a:ext cx="0" cy="3460976"/>
          </a:xfrm>
          <a:prstGeom prst="straightConnector1">
            <a:avLst/>
          </a:prstGeom>
          <a:noFill/>
          <a:ln cap="flat" cmpd="sng" w="9525">
            <a:solidFill>
              <a:srgbClr val="E3E3E3"/>
            </a:solidFill>
            <a:prstDash val="solid"/>
            <a:miter lim="400000"/>
            <a:headEnd len="sm" w="sm" type="none"/>
            <a:tailEnd len="sm" w="sm" type="none"/>
          </a:ln>
        </p:spPr>
      </p:cxnSp>
      <p:pic>
        <p:nvPicPr>
          <p:cNvPr descr="Image" id="378" name="Google Shape;378;p48"/>
          <p:cNvPicPr preferRelativeResize="0"/>
          <p:nvPr/>
        </p:nvPicPr>
        <p:blipFill rotWithShape="1">
          <a:blip r:embed="rId3">
            <a:alphaModFix/>
          </a:blip>
          <a:srcRect b="24277" l="3893" r="9692" t="27162"/>
          <a:stretch/>
        </p:blipFill>
        <p:spPr>
          <a:xfrm>
            <a:off x="-5859" y="-12700"/>
            <a:ext cx="6102351" cy="3429000"/>
          </a:xfrm>
          <a:prstGeom prst="rect">
            <a:avLst/>
          </a:prstGeom>
          <a:noFill/>
          <a:ln>
            <a:noFill/>
          </a:ln>
        </p:spPr>
      </p:pic>
      <p:pic>
        <p:nvPicPr>
          <p:cNvPr descr="Image" id="379" name="Google Shape;379;p48"/>
          <p:cNvPicPr preferRelativeResize="0"/>
          <p:nvPr/>
        </p:nvPicPr>
        <p:blipFill rotWithShape="1">
          <a:blip r:embed="rId3">
            <a:alphaModFix/>
          </a:blip>
          <a:srcRect b="26549" l="5554" r="5555" t="23450"/>
          <a:stretch/>
        </p:blipFill>
        <p:spPr>
          <a:xfrm>
            <a:off x="6096000" y="-12700"/>
            <a:ext cx="6096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nvSpPr>
        <p:spPr>
          <a:xfrm>
            <a:off x="7194877" y="126852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85" name="Google Shape;385;p49"/>
          <p:cNvSpPr txBox="1"/>
          <p:nvPr/>
        </p:nvSpPr>
        <p:spPr>
          <a:xfrm>
            <a:off x="7194877" y="169594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6" name="Google Shape;386;p49"/>
          <p:cNvSpPr/>
          <p:nvPr/>
        </p:nvSpPr>
        <p:spPr>
          <a:xfrm>
            <a:off x="7246519" y="741094"/>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87" name="Google Shape;387;p49"/>
          <p:cNvSpPr txBox="1"/>
          <p:nvPr/>
        </p:nvSpPr>
        <p:spPr>
          <a:xfrm>
            <a:off x="1166610" y="1247716"/>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88" name="Google Shape;388;p49"/>
          <p:cNvSpPr txBox="1"/>
          <p:nvPr/>
        </p:nvSpPr>
        <p:spPr>
          <a:xfrm>
            <a:off x="1166610" y="1675133"/>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9" name="Google Shape;389;p49"/>
          <p:cNvSpPr/>
          <p:nvPr/>
        </p:nvSpPr>
        <p:spPr>
          <a:xfrm>
            <a:off x="1166610" y="761903"/>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90" name="Google Shape;390;p49"/>
          <p:cNvCxnSpPr/>
          <p:nvPr/>
        </p:nvCxnSpPr>
        <p:spPr>
          <a:xfrm rot="10800000">
            <a:off x="6096000" y="0"/>
            <a:ext cx="0" cy="3460975"/>
          </a:xfrm>
          <a:prstGeom prst="straightConnector1">
            <a:avLst/>
          </a:prstGeom>
          <a:noFill/>
          <a:ln cap="flat" cmpd="sng" w="9525">
            <a:solidFill>
              <a:srgbClr val="E3E3E3"/>
            </a:solidFill>
            <a:prstDash val="solid"/>
            <a:miter lim="400000"/>
            <a:headEnd len="sm" w="sm" type="none"/>
            <a:tailEnd len="sm" w="sm" type="none"/>
          </a:ln>
        </p:spPr>
      </p:cxnSp>
      <p:pic>
        <p:nvPicPr>
          <p:cNvPr descr="Image" id="391" name="Google Shape;391;p49"/>
          <p:cNvPicPr preferRelativeResize="0"/>
          <p:nvPr/>
        </p:nvPicPr>
        <p:blipFill rotWithShape="1">
          <a:blip r:embed="rId3">
            <a:alphaModFix/>
          </a:blip>
          <a:srcRect b="28845" l="5509" r="5509" t="21154"/>
          <a:stretch/>
        </p:blipFill>
        <p:spPr>
          <a:xfrm>
            <a:off x="-5859" y="3426036"/>
            <a:ext cx="6102351" cy="3429001"/>
          </a:xfrm>
          <a:prstGeom prst="rect">
            <a:avLst/>
          </a:prstGeom>
          <a:noFill/>
          <a:ln>
            <a:noFill/>
          </a:ln>
        </p:spPr>
      </p:pic>
      <p:pic>
        <p:nvPicPr>
          <p:cNvPr descr="Image" id="392" name="Google Shape;392;p49"/>
          <p:cNvPicPr preferRelativeResize="0"/>
          <p:nvPr/>
        </p:nvPicPr>
        <p:blipFill rotWithShape="1">
          <a:blip r:embed="rId3">
            <a:alphaModFix/>
          </a:blip>
          <a:srcRect b="30203" l="5554" r="5555" t="19796"/>
          <a:stretch/>
        </p:blipFill>
        <p:spPr>
          <a:xfrm>
            <a:off x="6096000" y="3426036"/>
            <a:ext cx="6096000" cy="3429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0"/>
          <p:cNvSpPr txBox="1"/>
          <p:nvPr/>
        </p:nvSpPr>
        <p:spPr>
          <a:xfrm>
            <a:off x="7169477" y="468560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98" name="Google Shape;398;p50"/>
          <p:cNvSpPr txBox="1"/>
          <p:nvPr/>
        </p:nvSpPr>
        <p:spPr>
          <a:xfrm>
            <a:off x="7169477"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99" name="Google Shape;399;p50"/>
          <p:cNvSpPr/>
          <p:nvPr/>
        </p:nvSpPr>
        <p:spPr>
          <a:xfrm>
            <a:off x="7169477"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00" name="Google Shape;400;p50"/>
          <p:cNvSpPr txBox="1"/>
          <p:nvPr/>
        </p:nvSpPr>
        <p:spPr>
          <a:xfrm>
            <a:off x="7169477" y="124847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01" name="Google Shape;401;p50"/>
          <p:cNvSpPr txBox="1"/>
          <p:nvPr/>
        </p:nvSpPr>
        <p:spPr>
          <a:xfrm>
            <a:off x="7169477"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02" name="Google Shape;402;p50"/>
          <p:cNvSpPr/>
          <p:nvPr/>
        </p:nvSpPr>
        <p:spPr>
          <a:xfrm>
            <a:off x="7221119"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403" name="Google Shape;403;p50"/>
          <p:cNvPicPr preferRelativeResize="0"/>
          <p:nvPr/>
        </p:nvPicPr>
        <p:blipFill rotWithShape="1">
          <a:blip r:embed="rId3">
            <a:alphaModFix/>
          </a:blip>
          <a:srcRect b="43201" l="5509" r="5509" t="6798"/>
          <a:stretch/>
        </p:blipFill>
        <p:spPr>
          <a:xfrm>
            <a:off x="-5859" y="3426036"/>
            <a:ext cx="6102351" cy="3429001"/>
          </a:xfrm>
          <a:prstGeom prst="rect">
            <a:avLst/>
          </a:prstGeom>
          <a:noFill/>
          <a:ln>
            <a:noFill/>
          </a:ln>
        </p:spPr>
      </p:pic>
      <p:cxnSp>
        <p:nvCxnSpPr>
          <p:cNvPr id="404" name="Google Shape;404;p50"/>
          <p:cNvCxnSpPr/>
          <p:nvPr/>
        </p:nvCxnSpPr>
        <p:spPr>
          <a:xfrm>
            <a:off x="6099062" y="3429000"/>
            <a:ext cx="6112340" cy="0"/>
          </a:xfrm>
          <a:prstGeom prst="straightConnector1">
            <a:avLst/>
          </a:prstGeom>
          <a:noFill/>
          <a:ln cap="flat" cmpd="sng" w="9525">
            <a:solidFill>
              <a:srgbClr val="E3E3E3"/>
            </a:solidFill>
            <a:prstDash val="solid"/>
            <a:miter lim="400000"/>
            <a:headEnd len="sm" w="sm" type="none"/>
            <a:tailEnd len="sm" w="sm" type="none"/>
          </a:ln>
        </p:spPr>
      </p:cxnSp>
      <p:pic>
        <p:nvPicPr>
          <p:cNvPr descr="Image" id="405" name="Google Shape;405;p50"/>
          <p:cNvPicPr preferRelativeResize="0"/>
          <p:nvPr/>
        </p:nvPicPr>
        <p:blipFill rotWithShape="1">
          <a:blip r:embed="rId3">
            <a:alphaModFix/>
          </a:blip>
          <a:srcRect b="4770" l="5554" r="5555" t="45228"/>
          <a:stretch/>
        </p:blipFill>
        <p:spPr>
          <a:xfrm>
            <a:off x="-2684" y="0"/>
            <a:ext cx="6096001"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1"/>
          <p:cNvSpPr txBox="1"/>
          <p:nvPr/>
        </p:nvSpPr>
        <p:spPr>
          <a:xfrm>
            <a:off x="1070414" y="4685604"/>
            <a:ext cx="363717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11" name="Google Shape;411;p51"/>
          <p:cNvSpPr txBox="1"/>
          <p:nvPr/>
        </p:nvSpPr>
        <p:spPr>
          <a:xfrm>
            <a:off x="1070414"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2" name="Google Shape;412;p51"/>
          <p:cNvSpPr/>
          <p:nvPr/>
        </p:nvSpPr>
        <p:spPr>
          <a:xfrm>
            <a:off x="1070414"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13" name="Google Shape;413;p51"/>
          <p:cNvSpPr txBox="1"/>
          <p:nvPr/>
        </p:nvSpPr>
        <p:spPr>
          <a:xfrm>
            <a:off x="1070414" y="1248470"/>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14" name="Google Shape;414;p51"/>
          <p:cNvSpPr txBox="1"/>
          <p:nvPr/>
        </p:nvSpPr>
        <p:spPr>
          <a:xfrm>
            <a:off x="1070414"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5" name="Google Shape;415;p51"/>
          <p:cNvSpPr/>
          <p:nvPr/>
        </p:nvSpPr>
        <p:spPr>
          <a:xfrm>
            <a:off x="1122056"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416" name="Google Shape;416;p51"/>
          <p:cNvCxnSpPr/>
          <p:nvPr/>
        </p:nvCxnSpPr>
        <p:spPr>
          <a:xfrm>
            <a:off x="0" y="3429000"/>
            <a:ext cx="6112339" cy="0"/>
          </a:xfrm>
          <a:prstGeom prst="straightConnector1">
            <a:avLst/>
          </a:prstGeom>
          <a:noFill/>
          <a:ln cap="flat" cmpd="sng" w="9525">
            <a:solidFill>
              <a:srgbClr val="E3E3E3"/>
            </a:solidFill>
            <a:prstDash val="solid"/>
            <a:miter lim="400000"/>
            <a:headEnd len="sm" w="sm" type="none"/>
            <a:tailEnd len="sm" w="sm" type="none"/>
          </a:ln>
        </p:spPr>
      </p:cxnSp>
      <p:pic>
        <p:nvPicPr>
          <p:cNvPr descr="Image" id="417" name="Google Shape;417;p51"/>
          <p:cNvPicPr preferRelativeResize="0"/>
          <p:nvPr/>
        </p:nvPicPr>
        <p:blipFill rotWithShape="1">
          <a:blip r:embed="rId3">
            <a:alphaModFix/>
          </a:blip>
          <a:srcRect b="49270" l="2662" r="8355" t="729"/>
          <a:stretch/>
        </p:blipFill>
        <p:spPr>
          <a:xfrm>
            <a:off x="6092825" y="3426036"/>
            <a:ext cx="6102350" cy="3429001"/>
          </a:xfrm>
          <a:prstGeom prst="rect">
            <a:avLst/>
          </a:prstGeom>
          <a:noFill/>
          <a:ln>
            <a:noFill/>
          </a:ln>
        </p:spPr>
      </p:pic>
      <p:pic>
        <p:nvPicPr>
          <p:cNvPr descr="Image" id="418" name="Google Shape;418;p51"/>
          <p:cNvPicPr preferRelativeResize="0"/>
          <p:nvPr/>
        </p:nvPicPr>
        <p:blipFill rotWithShape="1">
          <a:blip r:embed="rId3">
            <a:alphaModFix/>
          </a:blip>
          <a:srcRect b="2530" l="1422" r="3266" t="43856"/>
          <a:stretch/>
        </p:blipFill>
        <p:spPr>
          <a:xfrm>
            <a:off x="6092825" y="0"/>
            <a:ext cx="6096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424" name="Google Shape;424;p5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04.</a:t>
            </a:r>
            <a:endParaRPr/>
          </a:p>
        </p:txBody>
      </p:sp>
      <p:sp>
        <p:nvSpPr>
          <p:cNvPr id="425" name="Google Shape;425;p5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426" name="Google Shape;426;p5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cxnSp>
        <p:nvCxnSpPr>
          <p:cNvPr id="431" name="Google Shape;431;p53"/>
          <p:cNvCxnSpPr/>
          <p:nvPr/>
        </p:nvCxnSpPr>
        <p:spPr>
          <a:xfrm>
            <a:off x="17729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32" name="Google Shape;432;p53"/>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33" name="Google Shape;433;p53"/>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34" name="Google Shape;434;p53"/>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35" name="Google Shape;435;p53"/>
          <p:cNvPicPr preferRelativeResize="0"/>
          <p:nvPr/>
        </p:nvPicPr>
        <p:blipFill rotWithShape="1">
          <a:blip r:embed="rId3">
            <a:alphaModFix/>
          </a:blip>
          <a:srcRect b="0" l="0" r="0" t="0"/>
          <a:stretch/>
        </p:blipFill>
        <p:spPr>
          <a:xfrm>
            <a:off x="5946614" y="2025045"/>
            <a:ext cx="5087890" cy="28554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cxnSp>
        <p:nvCxnSpPr>
          <p:cNvPr id="440" name="Google Shape;440;p54"/>
          <p:cNvCxnSpPr/>
          <p:nvPr/>
        </p:nvCxnSpPr>
        <p:spPr>
          <a:xfrm>
            <a:off x="17729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41" name="Google Shape;441;p54"/>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42" name="Google Shape;442;p54"/>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43" name="Google Shape;443;p54"/>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44" name="Google Shape;444;p54"/>
          <p:cNvPicPr preferRelativeResize="0"/>
          <p:nvPr/>
        </p:nvPicPr>
        <p:blipFill rotWithShape="1">
          <a:blip r:embed="rId3">
            <a:alphaModFix/>
          </a:blip>
          <a:srcRect b="0" l="0" r="0" t="0"/>
          <a:stretch/>
        </p:blipFill>
        <p:spPr>
          <a:xfrm>
            <a:off x="5898687" y="1993784"/>
            <a:ext cx="5188249" cy="29253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cxnSp>
        <p:nvCxnSpPr>
          <p:cNvPr id="140" name="Google Shape;140;p28"/>
          <p:cNvCxnSpPr/>
          <p:nvPr/>
        </p:nvCxnSpPr>
        <p:spPr>
          <a:xfrm>
            <a:off x="1442747" y="812601"/>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141" name="Google Shape;141;p28"/>
          <p:cNvSpPr txBox="1"/>
          <p:nvPr/>
        </p:nvSpPr>
        <p:spPr>
          <a:xfrm>
            <a:off x="1442568" y="2678906"/>
            <a:ext cx="476365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42" name="Google Shape;142;p28"/>
          <p:cNvSpPr txBox="1"/>
          <p:nvPr/>
        </p:nvSpPr>
        <p:spPr>
          <a:xfrm>
            <a:off x="1442568"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43" name="Google Shape;143;p28"/>
          <p:cNvPicPr preferRelativeResize="0"/>
          <p:nvPr/>
        </p:nvPicPr>
        <p:blipFill rotWithShape="1">
          <a:blip r:embed="rId3">
            <a:alphaModFix/>
          </a:blip>
          <a:srcRect b="35803" l="7974" r="7974" t="7147"/>
          <a:stretch/>
        </p:blipFill>
        <p:spPr>
          <a:xfrm>
            <a:off x="4783928" y="2951072"/>
            <a:ext cx="5764213" cy="3912395"/>
          </a:xfrm>
          <a:custGeom>
            <a:rect b="b" l="l" r="r" t="t"/>
            <a:pathLst>
              <a:path extrusionOk="0" h="21600" w="21600">
                <a:moveTo>
                  <a:pt x="14503" y="0"/>
                </a:moveTo>
                <a:lnTo>
                  <a:pt x="0" y="21600"/>
                </a:lnTo>
                <a:lnTo>
                  <a:pt x="14009" y="21600"/>
                </a:lnTo>
                <a:lnTo>
                  <a:pt x="21600" y="10425"/>
                </a:lnTo>
                <a:lnTo>
                  <a:pt x="14503" y="0"/>
                </a:lnTo>
                <a:close/>
              </a:path>
            </a:pathLst>
          </a:custGeom>
          <a:noFill/>
          <a:ln>
            <a:noFill/>
          </a:ln>
        </p:spPr>
      </p:pic>
      <p:pic>
        <p:nvPicPr>
          <p:cNvPr descr="Image" id="144" name="Google Shape;144;p28"/>
          <p:cNvPicPr preferRelativeResize="0"/>
          <p:nvPr/>
        </p:nvPicPr>
        <p:blipFill rotWithShape="1">
          <a:blip r:embed="rId3">
            <a:alphaModFix/>
          </a:blip>
          <a:srcRect b="1124" l="19014" r="31944" t="30755"/>
          <a:stretch/>
        </p:blipFill>
        <p:spPr>
          <a:xfrm>
            <a:off x="8842341" y="-5367"/>
            <a:ext cx="3363120" cy="4671617"/>
          </a:xfrm>
          <a:custGeom>
            <a:rect b="b" l="l" r="r" t="t"/>
            <a:pathLst>
              <a:path extrusionOk="0" h="21600" w="21600">
                <a:moveTo>
                  <a:pt x="17680" y="0"/>
                </a:moveTo>
                <a:lnTo>
                  <a:pt x="0" y="12878"/>
                </a:lnTo>
                <a:lnTo>
                  <a:pt x="12115" y="21600"/>
                </a:lnTo>
                <a:lnTo>
                  <a:pt x="21600" y="14772"/>
                </a:lnTo>
                <a:lnTo>
                  <a:pt x="21600" y="0"/>
                </a:lnTo>
                <a:lnTo>
                  <a:pt x="17680" y="0"/>
                </a:lnTo>
                <a:close/>
              </a:path>
            </a:pathLst>
          </a:custGeom>
          <a:noFill/>
          <a:ln>
            <a:noFill/>
          </a:ln>
        </p:spPr>
      </p:pic>
      <p:pic>
        <p:nvPicPr>
          <p:cNvPr descr="Image" id="145" name="Google Shape;145;p28"/>
          <p:cNvPicPr preferRelativeResize="0"/>
          <p:nvPr/>
        </p:nvPicPr>
        <p:blipFill rotWithShape="1">
          <a:blip r:embed="rId3">
            <a:alphaModFix/>
          </a:blip>
          <a:srcRect b="71918" l="21975" r="29019" t="1107"/>
          <a:stretch/>
        </p:blipFill>
        <p:spPr>
          <a:xfrm>
            <a:off x="8850510" y="5023115"/>
            <a:ext cx="3360739" cy="1849836"/>
          </a:xfrm>
          <a:custGeom>
            <a:rect b="b" l="l" r="r" t="t"/>
            <a:pathLst>
              <a:path extrusionOk="0" h="21600" w="21600">
                <a:moveTo>
                  <a:pt x="12029" y="0"/>
                </a:moveTo>
                <a:lnTo>
                  <a:pt x="0" y="21600"/>
                </a:lnTo>
                <a:lnTo>
                  <a:pt x="21600" y="21600"/>
                </a:lnTo>
                <a:lnTo>
                  <a:pt x="21600" y="17388"/>
                </a:lnTo>
                <a:lnTo>
                  <a:pt x="12029" y="0"/>
                </a:lnTo>
                <a:close/>
              </a:path>
            </a:pathLst>
          </a:custGeom>
          <a:noFill/>
          <a:ln>
            <a:noFill/>
          </a:ln>
        </p:spPr>
      </p:pic>
      <p:pic>
        <p:nvPicPr>
          <p:cNvPr descr="Image" id="146" name="Google Shape;146;p28"/>
          <p:cNvPicPr preferRelativeResize="0"/>
          <p:nvPr/>
        </p:nvPicPr>
        <p:blipFill rotWithShape="1">
          <a:blip r:embed="rId3">
            <a:alphaModFix/>
          </a:blip>
          <a:srcRect b="7601" l="1970" r="78707" t="53613"/>
          <a:stretch/>
        </p:blipFill>
        <p:spPr>
          <a:xfrm>
            <a:off x="10897129" y="3522515"/>
            <a:ext cx="1325166" cy="2659857"/>
          </a:xfrm>
          <a:custGeom>
            <a:rect b="b" l="l" r="r" t="t"/>
            <a:pathLst>
              <a:path extrusionOk="0" h="21600" w="21600">
                <a:moveTo>
                  <a:pt x="21600" y="0"/>
                </a:moveTo>
                <a:lnTo>
                  <a:pt x="0" y="10729"/>
                </a:lnTo>
                <a:lnTo>
                  <a:pt x="21600" y="21600"/>
                </a:lnTo>
                <a:lnTo>
                  <a:pt x="21600" y="0"/>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cxnSp>
        <p:nvCxnSpPr>
          <p:cNvPr id="449" name="Google Shape;449;p55"/>
          <p:cNvCxnSpPr/>
          <p:nvPr/>
        </p:nvCxnSpPr>
        <p:spPr>
          <a:xfrm>
            <a:off x="11887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50" name="Google Shape;450;p55"/>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51" name="Google Shape;451;p55"/>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52" name="Google Shape;452;p55"/>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53" name="Google Shape;453;p55"/>
          <p:cNvPicPr preferRelativeResize="0"/>
          <p:nvPr/>
        </p:nvPicPr>
        <p:blipFill rotWithShape="1">
          <a:blip r:embed="rId3">
            <a:alphaModFix/>
          </a:blip>
          <a:srcRect b="0" l="0" r="0" t="0"/>
          <a:stretch/>
        </p:blipFill>
        <p:spPr>
          <a:xfrm>
            <a:off x="5409816" y="478805"/>
            <a:ext cx="5900389" cy="590039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cxnSp>
        <p:nvCxnSpPr>
          <p:cNvPr id="458" name="Google Shape;458;p56"/>
          <p:cNvCxnSpPr/>
          <p:nvPr/>
        </p:nvCxnSpPr>
        <p:spPr>
          <a:xfrm>
            <a:off x="1188747" y="1888628"/>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59" name="Google Shape;459;p56"/>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60" name="Google Shape;460;p56"/>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61" name="Google Shape;461;p56"/>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62" name="Google Shape;462;p56"/>
          <p:cNvPicPr preferRelativeResize="0"/>
          <p:nvPr/>
        </p:nvPicPr>
        <p:blipFill rotWithShape="1">
          <a:blip r:embed="rId3">
            <a:alphaModFix/>
          </a:blip>
          <a:srcRect b="0" l="0" r="0" t="0"/>
          <a:stretch/>
        </p:blipFill>
        <p:spPr>
          <a:xfrm>
            <a:off x="5532605" y="1876909"/>
            <a:ext cx="5660440" cy="315910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468" name="Google Shape;468;p5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05.</a:t>
            </a:r>
            <a:endParaRPr/>
          </a:p>
        </p:txBody>
      </p:sp>
      <p:sp>
        <p:nvSpPr>
          <p:cNvPr id="469" name="Google Shape;469;p5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470" name="Google Shape;470;p5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cxnSp>
        <p:nvCxnSpPr>
          <p:cNvPr id="475" name="Google Shape;475;p58"/>
          <p:cNvCxnSpPr/>
          <p:nvPr/>
        </p:nvCxnSpPr>
        <p:spPr>
          <a:xfrm>
            <a:off x="781174" y="1589682"/>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76" name="Google Shape;476;p58"/>
          <p:cNvSpPr txBox="1"/>
          <p:nvPr/>
        </p:nvSpPr>
        <p:spPr>
          <a:xfrm>
            <a:off x="780996" y="3455987"/>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77" name="Google Shape;477;p58"/>
          <p:cNvSpPr txBox="1"/>
          <p:nvPr/>
        </p:nvSpPr>
        <p:spPr>
          <a:xfrm>
            <a:off x="780996" y="21053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Nulla vitae elit libero</a:t>
            </a:r>
            <a:endParaRPr/>
          </a:p>
        </p:txBody>
      </p:sp>
      <p:sp>
        <p:nvSpPr>
          <p:cNvPr id="478" name="Google Shape;478;p58"/>
          <p:cNvSpPr txBox="1"/>
          <p:nvPr/>
        </p:nvSpPr>
        <p:spPr>
          <a:xfrm>
            <a:off x="781174" y="1729103"/>
            <a:ext cx="3238501"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479" name="Google Shape;479;p58"/>
          <p:cNvPicPr preferRelativeResize="0"/>
          <p:nvPr/>
        </p:nvPicPr>
        <p:blipFill rotWithShape="1">
          <a:blip r:embed="rId3">
            <a:alphaModFix/>
          </a:blip>
          <a:srcRect b="4398" l="5778" r="6124" t="7555"/>
          <a:stretch/>
        </p:blipFill>
        <p:spPr>
          <a:xfrm>
            <a:off x="46597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0" name="Google Shape;480;p58"/>
          <p:cNvSpPr txBox="1"/>
          <p:nvPr/>
        </p:nvSpPr>
        <p:spPr>
          <a:xfrm>
            <a:off x="4659727" y="3827462"/>
            <a:ext cx="1846695"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Virginia Douglas</a:t>
            </a:r>
            <a:endParaRPr/>
          </a:p>
        </p:txBody>
      </p:sp>
      <p:sp>
        <p:nvSpPr>
          <p:cNvPr id="481" name="Google Shape;481;p58"/>
          <p:cNvSpPr txBox="1"/>
          <p:nvPr/>
        </p:nvSpPr>
        <p:spPr>
          <a:xfrm>
            <a:off x="46597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82" name="Google Shape;482;p58"/>
          <p:cNvSpPr txBox="1"/>
          <p:nvPr/>
        </p:nvSpPr>
        <p:spPr>
          <a:xfrm>
            <a:off x="4659727" y="4246562"/>
            <a:ext cx="662776"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Designer</a:t>
            </a:r>
            <a:endParaRPr/>
          </a:p>
        </p:txBody>
      </p:sp>
      <p:pic>
        <p:nvPicPr>
          <p:cNvPr descr="Image" id="483" name="Google Shape;483;p58"/>
          <p:cNvPicPr preferRelativeResize="0"/>
          <p:nvPr/>
        </p:nvPicPr>
        <p:blipFill rotWithShape="1">
          <a:blip r:embed="rId3">
            <a:alphaModFix/>
          </a:blip>
          <a:srcRect b="4397" l="2810" r="5504" t="3970"/>
          <a:stretch/>
        </p:blipFill>
        <p:spPr>
          <a:xfrm>
            <a:off x="69965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4" name="Google Shape;484;p58"/>
          <p:cNvSpPr txBox="1"/>
          <p:nvPr/>
        </p:nvSpPr>
        <p:spPr>
          <a:xfrm>
            <a:off x="6996527" y="3827462"/>
            <a:ext cx="1243394"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Gary Lewis</a:t>
            </a:r>
            <a:endParaRPr/>
          </a:p>
        </p:txBody>
      </p:sp>
      <p:sp>
        <p:nvSpPr>
          <p:cNvPr id="485" name="Google Shape;485;p58"/>
          <p:cNvSpPr txBox="1"/>
          <p:nvPr/>
        </p:nvSpPr>
        <p:spPr>
          <a:xfrm>
            <a:off x="69965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86" name="Google Shape;486;p58"/>
          <p:cNvSpPr txBox="1"/>
          <p:nvPr/>
        </p:nvSpPr>
        <p:spPr>
          <a:xfrm>
            <a:off x="6996527" y="4246562"/>
            <a:ext cx="929184"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Programmer</a:t>
            </a:r>
            <a:endParaRPr/>
          </a:p>
        </p:txBody>
      </p:sp>
      <p:pic>
        <p:nvPicPr>
          <p:cNvPr descr="Image" id="487" name="Google Shape;487;p58"/>
          <p:cNvPicPr preferRelativeResize="0"/>
          <p:nvPr/>
        </p:nvPicPr>
        <p:blipFill rotWithShape="1">
          <a:blip r:embed="rId3">
            <a:alphaModFix/>
          </a:blip>
          <a:srcRect b="2796" l="3786" r="3185" t="4229"/>
          <a:stretch/>
        </p:blipFill>
        <p:spPr>
          <a:xfrm>
            <a:off x="93333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8" name="Google Shape;488;p58"/>
          <p:cNvSpPr txBox="1"/>
          <p:nvPr/>
        </p:nvSpPr>
        <p:spPr>
          <a:xfrm>
            <a:off x="9333327" y="3827462"/>
            <a:ext cx="1829626"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Joyce McDonald</a:t>
            </a:r>
            <a:endParaRPr/>
          </a:p>
        </p:txBody>
      </p:sp>
      <p:sp>
        <p:nvSpPr>
          <p:cNvPr id="489" name="Google Shape;489;p58"/>
          <p:cNvSpPr txBox="1"/>
          <p:nvPr/>
        </p:nvSpPr>
        <p:spPr>
          <a:xfrm>
            <a:off x="93333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90" name="Google Shape;490;p58"/>
          <p:cNvSpPr txBox="1"/>
          <p:nvPr/>
        </p:nvSpPr>
        <p:spPr>
          <a:xfrm>
            <a:off x="9333327" y="4246562"/>
            <a:ext cx="935749"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Copy Written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cxnSp>
        <p:nvCxnSpPr>
          <p:cNvPr id="495" name="Google Shape;495;p59"/>
          <p:cNvCxnSpPr/>
          <p:nvPr/>
        </p:nvCxnSpPr>
        <p:spPr>
          <a:xfrm>
            <a:off x="882774" y="776882"/>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496" name="Google Shape;496;p59"/>
          <p:cNvSpPr txBox="1"/>
          <p:nvPr/>
        </p:nvSpPr>
        <p:spPr>
          <a:xfrm>
            <a:off x="882596" y="2643187"/>
            <a:ext cx="3238501" cy="2128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Integer posuere erat a ante venenatis dapibus posuere velit aliquet. Integer posuere erat a ante venenatis dapibus posuere velit aliquet. Curabitur blandit tempus porttitor. Duis mollis, est non commodo luctus, nisi erat porttitor ligula, eget lacinia odio sem nec elit. Etiam porta sem malesuada magna mollis euismod. Praesent commodo cursus magna, vel scelerisque nisl consectetur et.</a:t>
            </a:r>
            <a:endParaRPr/>
          </a:p>
        </p:txBody>
      </p:sp>
      <p:sp>
        <p:nvSpPr>
          <p:cNvPr id="497" name="Google Shape;497;p59"/>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98" name="Google Shape;498;p59"/>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499" name="Google Shape;499;p59"/>
          <p:cNvPicPr preferRelativeResize="0"/>
          <p:nvPr/>
        </p:nvPicPr>
        <p:blipFill rotWithShape="1">
          <a:blip r:embed="rId3">
            <a:alphaModFix/>
          </a:blip>
          <a:srcRect b="1438" l="1490" r="61255" t="1270"/>
          <a:stretch/>
        </p:blipFill>
        <p:spPr>
          <a:xfrm>
            <a:off x="5562600" y="-5061"/>
            <a:ext cx="1826230" cy="4769347"/>
          </a:xfrm>
          <a:prstGeom prst="rect">
            <a:avLst/>
          </a:prstGeom>
          <a:noFill/>
          <a:ln>
            <a:noFill/>
          </a:ln>
        </p:spPr>
      </p:pic>
      <p:pic>
        <p:nvPicPr>
          <p:cNvPr descr="Image" id="500" name="Google Shape;500;p59"/>
          <p:cNvPicPr preferRelativeResize="0"/>
          <p:nvPr/>
        </p:nvPicPr>
        <p:blipFill rotWithShape="1">
          <a:blip r:embed="rId3">
            <a:alphaModFix/>
          </a:blip>
          <a:srcRect b="3565" l="3244" r="53063" t="2860"/>
          <a:stretch/>
        </p:blipFill>
        <p:spPr>
          <a:xfrm>
            <a:off x="7587650" y="2966739"/>
            <a:ext cx="1826230" cy="3911204"/>
          </a:xfrm>
          <a:prstGeom prst="rect">
            <a:avLst/>
          </a:prstGeom>
          <a:noFill/>
          <a:ln>
            <a:noFill/>
          </a:ln>
        </p:spPr>
      </p:pic>
      <p:pic>
        <p:nvPicPr>
          <p:cNvPr descr="Image" id="501" name="Google Shape;501;p59"/>
          <p:cNvPicPr preferRelativeResize="0"/>
          <p:nvPr/>
        </p:nvPicPr>
        <p:blipFill rotWithShape="1">
          <a:blip r:embed="rId3">
            <a:alphaModFix/>
          </a:blip>
          <a:srcRect b="2029" l="3644" r="35264" t="5053"/>
          <a:stretch/>
        </p:blipFill>
        <p:spPr>
          <a:xfrm>
            <a:off x="7587650" y="-7243"/>
            <a:ext cx="1826230" cy="2777629"/>
          </a:xfrm>
          <a:prstGeom prst="rect">
            <a:avLst/>
          </a:prstGeom>
          <a:noFill/>
          <a:ln>
            <a:noFill/>
          </a:ln>
        </p:spPr>
      </p:pic>
      <p:pic>
        <p:nvPicPr>
          <p:cNvPr descr="Image" id="502" name="Google Shape;502;p59"/>
          <p:cNvPicPr preferRelativeResize="0"/>
          <p:nvPr/>
        </p:nvPicPr>
        <p:blipFill rotWithShape="1">
          <a:blip r:embed="rId3">
            <a:alphaModFix/>
          </a:blip>
          <a:srcRect b="1499" l="1689" r="65143" t="1054"/>
          <a:stretch/>
        </p:blipFill>
        <p:spPr>
          <a:xfrm>
            <a:off x="9612700" y="1506190"/>
            <a:ext cx="1826230" cy="5365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cxnSp>
        <p:nvCxnSpPr>
          <p:cNvPr id="507" name="Google Shape;507;p60"/>
          <p:cNvCxnSpPr/>
          <p:nvPr/>
        </p:nvCxnSpPr>
        <p:spPr>
          <a:xfrm>
            <a:off x="882774" y="776882"/>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508" name="Google Shape;508;p60"/>
          <p:cNvSpPr txBox="1"/>
          <p:nvPr/>
        </p:nvSpPr>
        <p:spPr>
          <a:xfrm>
            <a:off x="882596" y="2643187"/>
            <a:ext cx="3238501" cy="28146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 Maecenas faucibus mollis interdum. Donec sed odio dui. Maecenas faucibus mollis interdum. Donec sed odio dui. Integer posuere erat a ante venenatis dapibus posuere velit aliquet.Maecenas faucibus mollis interdum. Vestibulum id ligula porta felis euismod semper. Maecenas sed diam eget risus varius blandit sit amet non magna. Donec id elit non mi porta gravida at eget metus. Nullam quis risus eget urna mollis ornare vel eu leo.</a:t>
            </a:r>
            <a:endParaRPr/>
          </a:p>
        </p:txBody>
      </p:sp>
      <p:sp>
        <p:nvSpPr>
          <p:cNvPr id="509" name="Google Shape;509;p60"/>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510" name="Google Shape;510;p60"/>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511" name="Google Shape;511;p60"/>
          <p:cNvPicPr preferRelativeResize="0"/>
          <p:nvPr/>
        </p:nvPicPr>
        <p:blipFill rotWithShape="1">
          <a:blip r:embed="rId3">
            <a:alphaModFix/>
          </a:blip>
          <a:srcRect b="1528" l="2918" r="48161" t="1951"/>
          <a:stretch/>
        </p:blipFill>
        <p:spPr>
          <a:xfrm>
            <a:off x="5257800" y="232816"/>
            <a:ext cx="3239776" cy="6392368"/>
          </a:xfrm>
          <a:prstGeom prst="rect">
            <a:avLst/>
          </a:prstGeom>
          <a:noFill/>
          <a:ln>
            <a:noFill/>
          </a:ln>
        </p:spPr>
      </p:pic>
      <p:pic>
        <p:nvPicPr>
          <p:cNvPr descr="Image" id="512" name="Google Shape;512;p60"/>
          <p:cNvPicPr preferRelativeResize="0"/>
          <p:nvPr/>
        </p:nvPicPr>
        <p:blipFill rotWithShape="1">
          <a:blip r:embed="rId3">
            <a:alphaModFix/>
          </a:blip>
          <a:srcRect b="1922" l="1427" r="49672" t="1595"/>
          <a:stretch/>
        </p:blipFill>
        <p:spPr>
          <a:xfrm>
            <a:off x="8680450" y="232816"/>
            <a:ext cx="3239776" cy="6392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cxnSp>
        <p:nvCxnSpPr>
          <p:cNvPr id="151" name="Google Shape;151;p29"/>
          <p:cNvCxnSpPr/>
          <p:nvPr/>
        </p:nvCxnSpPr>
        <p:spPr>
          <a:xfrm>
            <a:off x="5055039" y="1198298"/>
            <a:ext cx="892969" cy="1"/>
          </a:xfrm>
          <a:prstGeom prst="straightConnector1">
            <a:avLst/>
          </a:prstGeom>
          <a:noFill/>
          <a:ln cap="flat" cmpd="sng" w="12700">
            <a:solidFill>
              <a:srgbClr val="FA9102"/>
            </a:solidFill>
            <a:prstDash val="solid"/>
            <a:miter lim="400000"/>
            <a:headEnd len="sm" w="sm" type="none"/>
            <a:tailEnd len="sm" w="sm" type="none"/>
          </a:ln>
        </p:spPr>
      </p:cxnSp>
      <p:sp>
        <p:nvSpPr>
          <p:cNvPr id="152" name="Google Shape;152;p29"/>
          <p:cNvSpPr txBox="1"/>
          <p:nvPr/>
        </p:nvSpPr>
        <p:spPr>
          <a:xfrm>
            <a:off x="5912623" y="3412265"/>
            <a:ext cx="376559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 Vestibulum id ligula porta felis euismod semper. Aenean eu leo quam. Pellentesque ornare sem lacinia quam venenatis vestibulum. </a:t>
            </a:r>
            <a:endParaRPr/>
          </a:p>
        </p:txBody>
      </p:sp>
      <p:sp>
        <p:nvSpPr>
          <p:cNvPr id="153" name="Google Shape;153;p29"/>
          <p:cNvSpPr txBox="1"/>
          <p:nvPr/>
        </p:nvSpPr>
        <p:spPr>
          <a:xfrm>
            <a:off x="1444043" y="1713938"/>
            <a:ext cx="4503965" cy="1189038"/>
          </a:xfrm>
          <a:prstGeom prst="rect">
            <a:avLst/>
          </a:prstGeom>
          <a:noFill/>
          <a:ln>
            <a:noFill/>
          </a:ln>
        </p:spPr>
        <p:txBody>
          <a:bodyPr anchorCtr="0" anchor="t" bIns="35700" lIns="35700" spcFirstLastPara="1" rIns="35700" wrap="square" tIns="35700">
            <a:noAutofit/>
          </a:bodyPr>
          <a:lstStyle/>
          <a:p>
            <a:pPr indent="0" lvl="0" marL="0" marR="0" rtl="0" algn="r">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nvSpPr>
        <p:spPr>
          <a:xfrm>
            <a:off x="1381932" y="2862501"/>
            <a:ext cx="1222567"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$350</a:t>
            </a:r>
            <a:endParaRPr/>
          </a:p>
        </p:txBody>
      </p:sp>
      <p:sp>
        <p:nvSpPr>
          <p:cNvPr id="159" name="Google Shape;159;p30"/>
          <p:cNvSpPr txBox="1"/>
          <p:nvPr/>
        </p:nvSpPr>
        <p:spPr>
          <a:xfrm>
            <a:off x="1381932"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0" name="Google Shape;160;p30"/>
          <p:cNvSpPr txBox="1"/>
          <p:nvPr/>
        </p:nvSpPr>
        <p:spPr>
          <a:xfrm>
            <a:off x="3839820" y="2862501"/>
            <a:ext cx="131126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9400</a:t>
            </a:r>
            <a:endParaRPr/>
          </a:p>
        </p:txBody>
      </p:sp>
      <p:sp>
        <p:nvSpPr>
          <p:cNvPr id="161" name="Google Shape;161;p30"/>
          <p:cNvSpPr txBox="1"/>
          <p:nvPr/>
        </p:nvSpPr>
        <p:spPr>
          <a:xfrm>
            <a:off x="3839820"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2" name="Google Shape;162;p30"/>
          <p:cNvSpPr txBox="1"/>
          <p:nvPr/>
        </p:nvSpPr>
        <p:spPr>
          <a:xfrm>
            <a:off x="3839820"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3" name="Google Shape;163;p30"/>
          <p:cNvSpPr txBox="1"/>
          <p:nvPr/>
        </p:nvSpPr>
        <p:spPr>
          <a:xfrm>
            <a:off x="6297708" y="2862501"/>
            <a:ext cx="81657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172</a:t>
            </a:r>
            <a:endParaRPr/>
          </a:p>
        </p:txBody>
      </p:sp>
      <p:sp>
        <p:nvSpPr>
          <p:cNvPr id="164" name="Google Shape;164;p30"/>
          <p:cNvSpPr txBox="1"/>
          <p:nvPr/>
        </p:nvSpPr>
        <p:spPr>
          <a:xfrm>
            <a:off x="6297708"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5" name="Google Shape;165;p30"/>
          <p:cNvSpPr txBox="1"/>
          <p:nvPr/>
        </p:nvSpPr>
        <p:spPr>
          <a:xfrm>
            <a:off x="6297708"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6" name="Google Shape;166;p30"/>
          <p:cNvSpPr txBox="1"/>
          <p:nvPr/>
        </p:nvSpPr>
        <p:spPr>
          <a:xfrm>
            <a:off x="8755596" y="2862501"/>
            <a:ext cx="960591"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879</a:t>
            </a:r>
            <a:endParaRPr/>
          </a:p>
        </p:txBody>
      </p:sp>
      <p:sp>
        <p:nvSpPr>
          <p:cNvPr id="167" name="Google Shape;167;p30"/>
          <p:cNvSpPr txBox="1"/>
          <p:nvPr/>
        </p:nvSpPr>
        <p:spPr>
          <a:xfrm>
            <a:off x="8755596"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8" name="Google Shape;168;p30"/>
          <p:cNvSpPr txBox="1"/>
          <p:nvPr/>
        </p:nvSpPr>
        <p:spPr>
          <a:xfrm>
            <a:off x="8755596"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9" name="Google Shape;169;p30"/>
          <p:cNvSpPr/>
          <p:nvPr/>
        </p:nvSpPr>
        <p:spPr>
          <a:xfrm>
            <a:off x="1381932" y="2354121"/>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0" name="Google Shape;170;p30"/>
          <p:cNvSpPr/>
          <p:nvPr/>
        </p:nvSpPr>
        <p:spPr>
          <a:xfrm>
            <a:off x="6297708" y="2354121"/>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nvGrpSpPr>
          <p:cNvPr id="171" name="Google Shape;171;p30"/>
          <p:cNvGrpSpPr/>
          <p:nvPr/>
        </p:nvGrpSpPr>
        <p:grpSpPr>
          <a:xfrm>
            <a:off x="3839820" y="2354121"/>
            <a:ext cx="425506" cy="419101"/>
            <a:chOff x="0" y="0"/>
            <a:chExt cx="425505" cy="419100"/>
          </a:xfrm>
        </p:grpSpPr>
        <p:sp>
          <p:nvSpPr>
            <p:cNvPr id="172" name="Google Shape;172;p30"/>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3" name="Google Shape;173;p30"/>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174" name="Google Shape;174;p30"/>
          <p:cNvSpPr/>
          <p:nvPr/>
        </p:nvSpPr>
        <p:spPr>
          <a:xfrm>
            <a:off x="8755596" y="2354121"/>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A9102"/>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5" name="Google Shape;175;p30"/>
          <p:cNvSpPr txBox="1"/>
          <p:nvPr/>
        </p:nvSpPr>
        <p:spPr>
          <a:xfrm>
            <a:off x="1381932"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cxnSp>
        <p:nvCxnSpPr>
          <p:cNvPr id="180" name="Google Shape;180;p31"/>
          <p:cNvCxnSpPr/>
          <p:nvPr/>
        </p:nvCxnSpPr>
        <p:spPr>
          <a:xfrm>
            <a:off x="14427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181" name="Google Shape;181;p31"/>
          <p:cNvSpPr txBox="1"/>
          <p:nvPr/>
        </p:nvSpPr>
        <p:spPr>
          <a:xfrm>
            <a:off x="1442568" y="3853358"/>
            <a:ext cx="4763656" cy="1443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a:t>
            </a:r>
            <a:endParaRPr/>
          </a:p>
        </p:txBody>
      </p:sp>
      <p:sp>
        <p:nvSpPr>
          <p:cNvPr id="182" name="Google Shape;182;p31"/>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83" name="Google Shape;183;p31"/>
          <p:cNvPicPr preferRelativeResize="0"/>
          <p:nvPr/>
        </p:nvPicPr>
        <p:blipFill rotWithShape="1">
          <a:blip r:embed="rId3">
            <a:alphaModFix/>
          </a:blip>
          <a:srcRect b="0" l="2371" r="32186" t="0"/>
          <a:stretch/>
        </p:blipFill>
        <p:spPr>
          <a:xfrm>
            <a:off x="7712835" y="-1"/>
            <a:ext cx="448792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189" name="Google Shape;189;p3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01.</a:t>
            </a:r>
            <a:endParaRPr/>
          </a:p>
        </p:txBody>
      </p:sp>
      <p:sp>
        <p:nvSpPr>
          <p:cNvPr id="190" name="Google Shape;190;p3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191" name="Google Shape;191;p3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Google Shape;196;p33"/>
          <p:cNvCxnSpPr/>
          <p:nvPr/>
        </p:nvCxnSpPr>
        <p:spPr>
          <a:xfrm>
            <a:off x="61163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197" name="Google Shape;197;p33"/>
          <p:cNvSpPr txBox="1"/>
          <p:nvPr/>
        </p:nvSpPr>
        <p:spPr>
          <a:xfrm>
            <a:off x="6116168" y="38533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98" name="Google Shape;198;p33"/>
          <p:cNvSpPr txBox="1"/>
          <p:nvPr/>
        </p:nvSpPr>
        <p:spPr>
          <a:xfrm>
            <a:off x="61161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cxnSp>
        <p:nvCxnSpPr>
          <p:cNvPr id="199" name="Google Shape;199;p33"/>
          <p:cNvCxnSpPr/>
          <p:nvPr/>
        </p:nvCxnSpPr>
        <p:spPr>
          <a:xfrm rot="10800000">
            <a:off x="752619" y="1229930"/>
            <a:ext cx="4573828" cy="4573828"/>
          </a:xfrm>
          <a:prstGeom prst="straightConnector1">
            <a:avLst/>
          </a:prstGeom>
          <a:noFill/>
          <a:ln cap="flat" cmpd="sng" w="12700">
            <a:solidFill>
              <a:srgbClr val="FA9102"/>
            </a:solidFill>
            <a:prstDash val="solid"/>
            <a:miter lim="400000"/>
            <a:headEnd len="sm" w="sm" type="none"/>
            <a:tailEnd len="sm" w="sm" type="none"/>
          </a:ln>
        </p:spPr>
      </p:cxnSp>
      <p:pic>
        <p:nvPicPr>
          <p:cNvPr descr="Image" id="200" name="Google Shape;200;p33"/>
          <p:cNvPicPr preferRelativeResize="0"/>
          <p:nvPr/>
        </p:nvPicPr>
        <p:blipFill rotWithShape="1">
          <a:blip r:embed="rId3">
            <a:alphaModFix/>
          </a:blip>
          <a:srcRect b="2229" l="4423" r="4851" t="7051"/>
          <a:stretch/>
        </p:blipFill>
        <p:spPr>
          <a:xfrm>
            <a:off x="876116" y="1265766"/>
            <a:ext cx="4326703" cy="4326520"/>
          </a:xfrm>
          <a:custGeom>
            <a:rect b="b" l="l" r="r" t="t"/>
            <a:pathLst>
              <a:path extrusionOk="0" h="20595" w="19679">
                <a:moveTo>
                  <a:pt x="9840" y="0"/>
                </a:moveTo>
                <a:cubicBezTo>
                  <a:pt x="7322" y="0"/>
                  <a:pt x="4802" y="1004"/>
                  <a:pt x="2881" y="3015"/>
                </a:cubicBezTo>
                <a:cubicBezTo>
                  <a:pt x="-961" y="7036"/>
                  <a:pt x="-961" y="13557"/>
                  <a:pt x="2881" y="17579"/>
                </a:cubicBezTo>
                <a:cubicBezTo>
                  <a:pt x="6724" y="21600"/>
                  <a:pt x="12954" y="21600"/>
                  <a:pt x="16797" y="17579"/>
                </a:cubicBezTo>
                <a:cubicBezTo>
                  <a:pt x="20639" y="13557"/>
                  <a:pt x="20639" y="7036"/>
                  <a:pt x="16797" y="3015"/>
                </a:cubicBezTo>
                <a:cubicBezTo>
                  <a:pt x="14876" y="1004"/>
                  <a:pt x="12358" y="0"/>
                  <a:pt x="984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cxnSp>
        <p:nvCxnSpPr>
          <p:cNvPr id="205" name="Google Shape;205;p34"/>
          <p:cNvCxnSpPr/>
          <p:nvPr/>
        </p:nvCxnSpPr>
        <p:spPr>
          <a:xfrm>
            <a:off x="1442747" y="1987053"/>
            <a:ext cx="892970" cy="1"/>
          </a:xfrm>
          <a:prstGeom prst="straightConnector1">
            <a:avLst/>
          </a:prstGeom>
          <a:noFill/>
          <a:ln cap="flat" cmpd="sng" w="12700">
            <a:solidFill>
              <a:srgbClr val="FA9102"/>
            </a:solidFill>
            <a:prstDash val="solid"/>
            <a:miter lim="400000"/>
            <a:headEnd len="sm" w="sm" type="none"/>
            <a:tailEnd len="sm" w="sm" type="none"/>
          </a:ln>
        </p:spPr>
      </p:cxnSp>
      <p:sp>
        <p:nvSpPr>
          <p:cNvPr id="206" name="Google Shape;206;p34"/>
          <p:cNvSpPr txBox="1"/>
          <p:nvPr/>
        </p:nvSpPr>
        <p:spPr>
          <a:xfrm>
            <a:off x="1442568" y="3853358"/>
            <a:ext cx="4375151"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07" name="Google Shape;207;p34"/>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208" name="Google Shape;208;p34"/>
          <p:cNvPicPr preferRelativeResize="0"/>
          <p:nvPr/>
        </p:nvPicPr>
        <p:blipFill rotWithShape="1">
          <a:blip r:embed="rId3">
            <a:alphaModFix/>
          </a:blip>
          <a:srcRect b="45205" l="3641" r="2069" t="1665"/>
          <a:stretch/>
        </p:blipFill>
        <p:spPr>
          <a:xfrm>
            <a:off x="6547229" y="3677546"/>
            <a:ext cx="5644754" cy="3180558"/>
          </a:xfrm>
          <a:custGeom>
            <a:rect b="b" l="l" r="r" t="t"/>
            <a:pathLst>
              <a:path extrusionOk="0" h="21600" w="21600">
                <a:moveTo>
                  <a:pt x="10801" y="0"/>
                </a:moveTo>
                <a:lnTo>
                  <a:pt x="0" y="21600"/>
                </a:lnTo>
                <a:lnTo>
                  <a:pt x="21600" y="21600"/>
                </a:lnTo>
                <a:lnTo>
                  <a:pt x="10801" y="0"/>
                </a:lnTo>
                <a:close/>
              </a:path>
            </a:pathLst>
          </a:custGeom>
          <a:noFill/>
          <a:ln>
            <a:noFill/>
          </a:ln>
        </p:spPr>
      </p:pic>
      <p:pic>
        <p:nvPicPr>
          <p:cNvPr descr="Image" id="209" name="Google Shape;209;p34"/>
          <p:cNvPicPr preferRelativeResize="0"/>
          <p:nvPr/>
        </p:nvPicPr>
        <p:blipFill rotWithShape="1">
          <a:blip r:embed="rId3">
            <a:alphaModFix/>
          </a:blip>
          <a:srcRect b="722" l="2844" r="1284" t="45260"/>
          <a:stretch/>
        </p:blipFill>
        <p:spPr>
          <a:xfrm>
            <a:off x="1480155" y="-8012"/>
            <a:ext cx="10237392" cy="5768182"/>
          </a:xfrm>
          <a:custGeom>
            <a:rect b="b" l="l" r="r" t="t"/>
            <a:pathLst>
              <a:path extrusionOk="0" h="21600" w="21600">
                <a:moveTo>
                  <a:pt x="10800" y="21600"/>
                </a:moveTo>
                <a:lnTo>
                  <a:pt x="0" y="0"/>
                </a:lnTo>
                <a:lnTo>
                  <a:pt x="21600" y="0"/>
                </a:lnTo>
                <a:lnTo>
                  <a:pt x="10800" y="21600"/>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