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3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1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9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9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gif"/><Relationship Id="rId5" Type="http://schemas.openxmlformats.org/officeDocument/2006/relationships/image" Target="../media/image6.gif"/><Relationship Id="rId10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0.jpeg"/><Relationship Id="rId5" Type="http://schemas.openxmlformats.org/officeDocument/2006/relationships/image" Target="../media/image5.gif"/><Relationship Id="rId10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.jpeg"/><Relationship Id="rId5" Type="http://schemas.openxmlformats.org/officeDocument/2006/relationships/image" Target="../media/image6.gif"/><Relationship Id="rId10" Type="http://schemas.openxmlformats.org/officeDocument/2006/relationships/image" Target="../media/image5.gif"/><Relationship Id="rId4" Type="http://schemas.openxmlformats.org/officeDocument/2006/relationships/image" Target="../media/image1.jpeg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5.gif"/><Relationship Id="rId5" Type="http://schemas.openxmlformats.org/officeDocument/2006/relationships/image" Target="../media/image1.jpeg"/><Relationship Id="rId15" Type="http://schemas.openxmlformats.org/officeDocument/2006/relationships/image" Target="../media/image11.gif"/><Relationship Id="rId10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3.gif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8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2" y="4762642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0" y="4367963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29" y="3842903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Bungee Inline" pitchFamily="2" charset="0"/>
              </a:rPr>
              <a:t>Tìm</a:t>
            </a:r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Bungee Inline" pitchFamily="2" charset="0"/>
              </a:rPr>
              <a:t>Đàn</a:t>
            </a:r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 VỊT CON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ad Script" panose="02000000000000000000" pitchFamily="2" charset="0"/>
              </a:rPr>
              <a:t>By: NK </a:t>
            </a:r>
            <a:r>
              <a:rPr lang="en-US" sz="4800" dirty="0" err="1" smtClean="0">
                <a:solidFill>
                  <a:schemeClr val="bg1"/>
                </a:solidFill>
                <a:latin typeface="Bad Script" panose="02000000000000000000" pitchFamily="2" charset="0"/>
              </a:rPr>
              <a:t>PowerSkills</a:t>
            </a:r>
            <a:endParaRPr lang="en-US" sz="4800" dirty="0">
              <a:solidFill>
                <a:schemeClr val="bg1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2422376" y="4865754"/>
            <a:ext cx="2269494" cy="17370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1" y="5333089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7402" y="23284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14450" y="410497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19623" y="518788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614450" y="518788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97402" y="41530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38524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9751" y="49529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74673" y="484665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41044" y="37960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795" y="110510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81207" y="31307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093 L 0.01549 0.01574 C 0.01653 0.01667 0.01758 0.01806 0.01862 0.01945 C 0.01992 0.02107 0.02122 0.02338 0.02278 0.025 C 0.02539 0.02778 0.02812 0.03056 0.03112 0.03241 C 0.04049 0.03796 0.02552 0.0294 0.03945 0.03611 C 0.05234 0.04236 0.03893 0.03773 0.05195 0.04167 C 0.05403 0.04352 0.05599 0.0456 0.0582 0.04722 C 0.06015 0.04861 0.06237 0.04908 0.06445 0.05093 C 0.06666 0.05278 0.06836 0.05625 0.0707 0.05833 C 0.07396 0.06111 0.07773 0.06273 0.08112 0.06574 C 0.08398 0.06829 0.08646 0.07245 0.08945 0.075 C 0.10026 0.0838 0.10338 0.08403 0.11237 0.08982 C 0.1151 0.09144 0.11784 0.09375 0.1207 0.09537 C 0.1233 0.09676 0.1263 0.09722 0.12903 0.09908 C 0.13112 0.10046 0.13294 0.10347 0.13528 0.10463 C 0.13789 0.10579 0.14075 0.10602 0.14362 0.10648 C 0.14869 0.10718 0.15403 0.10764 0.15924 0.10833 C 0.16159 0.10949 0.16393 0.11111 0.16653 0.11204 C 0.16927 0.11296 0.172 0.1132 0.17487 0.11389 C 0.17955 0.11482 0.18854 0.11597 0.19362 0.11759 C 0.197 0.11852 0.20052 0.12014 0.20403 0.1213 C 0.20703 0.12199 0.21028 0.12245 0.21341 0.12315 C 0.21575 0.12361 0.21823 0.12431 0.2207 0.125 L 0.22903 0.12685 C 0.23945 0.13287 0.23099 0.12847 0.24153 0.13241 C 0.24284 0.13287 0.24427 0.1338 0.2457 0.13426 C 0.25013 0.13565 0.25468 0.13634 0.25924 0.13796 C 0.26198 0.13866 0.26393 0.14005 0.26653 0.14167 C 0.26784 0.14352 0.26927 0.14537 0.2707 0.14722 C 0.27161 0.14838 0.27278 0.14931 0.27383 0.15093 C 0.28177 0.16273 0.27226 0.15093 0.28008 0.16019 C 0.28554 0.175 0.27825 0.15695 0.28528 0.16945 C 0.28646 0.17153 0.28698 0.17477 0.28841 0.17685 C 0.29153 0.18102 0.2957 0.18333 0.29883 0.18796 C 0.30091 0.19097 0.30312 0.19375 0.30508 0.19722 C 0.31198 0.20949 0.30403 0.20023 0.31237 0.21019 C 0.31601 0.21458 0.32057 0.21736 0.32383 0.22315 C 0.3414 0.2544 0.32291 0.22384 0.34049 0.24722 C 0.34205 0.24931 0.3431 0.25208 0.34466 0.25463 C 0.34661 0.25764 0.34869 0.26088 0.35091 0.26389 C 0.35586 0.2706 0.36002 0.27454 0.36445 0.28241 C 0.36562 0.28449 0.36614 0.28773 0.36758 0.28982 C 0.36875 0.29144 0.37031 0.29213 0.37174 0.29352 C 0.37278 0.29445 0.37383 0.2956 0.37487 0.29722 C 0.3763 0.29931 0.37747 0.30232 0.37903 0.30463 C 0.39205 0.32384 0.38255 0.30995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4 0.34792 0.41862 0.34908 C 0.41992 0.35023 0.42135 0.35116 0.42278 0.35278 C 0.42487 0.35486 0.42656 0.35857 0.42903 0.36019 L 0.43216 0.36204 " pathEditMode="relative" ptsTypes="AAAAAAAAAAAAAAAAA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07159" y="5323499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5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1438" y="416021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79" y="51519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69227" y="43873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974400" y="547023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769227" y="54702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952179" y="44354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41935" y="413482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64528" y="52352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9450" y="51290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95821" y="407844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3572" y="138745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35984" y="59542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17" y="5186347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09" y="4659813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62" y="3923553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648736" y="5071607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0733" y="358678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97781" y="42307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02954" y="53137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397781" y="53137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580733" y="42788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70489" y="397830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3082" y="507876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58004" y="49724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24375" y="392192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126" y="1230936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64538" y="438899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1.04167E-6 1.48148E-6 C 0.00781 0.00972 0.01198 0.01389 0.01875 0.02593 C 0.01992 0.02801 0.02057 0.03125 0.02188 0.03334 C 0.05274 0.08195 0.02865 0.03982 0.04167 0.06297 C 0.04388 0.07523 0.04531 0.08472 0.05313 0.09445 C 0.06953 0.11482 0.09492 0.13588 0.11563 0.15 C 0.13281 0.16181 0.11706 0.14861 0.13438 0.16297 C 0.14466 0.1713 0.13724 0.16435 0.14375 0.17408 C 0.14466 0.17547 0.14597 0.17616 0.14688 0.17778 C 0.15248 0.18773 0.14714 0.18334 0.15313 0.18704 C 0.15378 0.18889 0.1543 0.19097 0.15521 0.19259 C 0.15873 0.19884 0.15938 0.19722 0.16354 0.20185 C 0.16563 0.20394 0.16771 0.20648 0.16979 0.20926 C 0.17279 0.2132 0.18034 0.22384 0.18438 0.22778 C 0.18529 0.22871 0.18646 0.22894 0.1875 0.22963 C 0.19245 0.24306 0.18581 0.22709 0.19375 0.23889 C 0.19466 0.24028 0.19479 0.24283 0.19584 0.24445 C 0.19766 0.24722 0.20026 0.24861 0.20209 0.25185 C 0.21459 0.27408 0.19662 0.24306 0.20834 0.26111 C 0.21185 0.26667 0.21263 0.27037 0.21667 0.27408 C 0.21758 0.27477 0.21875 0.275 0.21979 0.27593 C 0.22396 0.27871 0.22813 0.28195 0.23229 0.28519 L 0.23229 0.28519 C 0.23659 0.29028 0.23412 0.2882 0.23959 0.29074 C 0.24089 0.29259 0.24219 0.29445 0.24375 0.2963 C 0.24505 0.29769 0.24675 0.29815 0.24792 0.3 C 0.25235 0.30672 0.25625 0.31482 0.26042 0.32222 C 0.26172 0.32454 0.26328 0.32662 0.26459 0.32963 C 0.26602 0.33287 0.26862 0.33982 0.27084 0.34259 C 0.27175 0.34352 0.27292 0.34375 0.27396 0.34445 C 0.2793 0.3588 0.27084 0.33797 0.28334 0.35741 C 0.28412 0.35857 0.2836 0.36134 0.28438 0.36297 C 0.28516 0.36459 0.28646 0.36528 0.2875 0.36667 L 0.29167 0.36297 " pathEditMode="relative" ptsTypes="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4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09" y="4744995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2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6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975708" y="4616216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0" y="219112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5308" y="40912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40481" y="517414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635308" y="517414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818260" y="41393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8016" y="38387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30609" y="49391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5531" y="48329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1902" y="378236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9653" y="10913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02065" y="299333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95" y="721250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C 0.00339 -0.00046 0.0069 -0.00162 0.01042 -0.00162 C 0.01146 -0.00162 0.01237 -0.00023 0.01354 3.7037E-7 C 0.0181 0.00185 0.02708 0.00301 0.03125 0.0037 C 0.03333 0.00555 0.03516 0.00833 0.0375 0.00926 C 0.04154 0.01134 0.04583 0.01157 0.05 0.01296 C 0.05234 0.01389 0.05482 0.01551 0.05729 0.01666 C 0.06042 0.01852 0.06354 0.02037 0.06667 0.02222 C 0.06914 0.02407 0.07135 0.02639 0.07396 0.02778 C 0.07591 0.02893 0.07813 0.02893 0.08021 0.02963 C 0.08438 0.03148 0.08854 0.03287 0.09271 0.03518 C 0.09479 0.03657 0.09674 0.03796 0.09896 0.03889 C 0.10091 0.03981 0.10313 0.04028 0.10521 0.04074 C 0.12943 0.05694 0.09909 0.03727 0.12083 0.05 C 0.12357 0.05185 0.1263 0.05416 0.12917 0.05555 C 0.13112 0.05671 0.13333 0.05648 0.13542 0.05741 C 0.14661 0.0625 0.13711 0.05926 0.14583 0.06481 C 0.14844 0.06666 0.15052 0.06643 0.15313 0.06852 C 0.15859 0.07361 0.15391 0.07106 0.15938 0.07778 C 0.16302 0.08264 0.16758 0.08518 0.17083 0.09074 C 0.17188 0.09259 0.17266 0.09491 0.17396 0.09629 C 0.17552 0.09815 0.17747 0.09861 0.17917 0.1 C 0.18073 0.10162 0.18529 0.10787 0.18646 0.10926 C 0.18841 0.11204 0.19193 0.11551 0.19375 0.11852 C 0.1944 0.11991 0.19818 0.12916 0.19896 0.13148 C 0.2 0.13518 0.20078 0.13912 0.20208 0.14259 C 0.20326 0.14653 0.20482 0.15 0.20625 0.1537 C 0.20755 0.15741 0.20938 0.16065 0.21042 0.16481 C 0.21107 0.16805 0.21146 0.17129 0.2125 0.17407 C 0.21315 0.17639 0.21458 0.17778 0.21563 0.17963 C 0.21849 0.18565 0.22188 0.1912 0.22396 0.19815 C 0.22461 0.20069 0.225 0.20347 0.22604 0.20555 C 0.22904 0.21296 0.2306 0.21296 0.23438 0.21852 C 0.23997 0.22708 0.23828 0.23079 0.24896 0.23704 C 0.25 0.23773 0.25104 0.23796 0.25208 0.23889 C 0.25768 0.24421 0.26263 0.25185 0.26875 0.25555 C 0.27565 0.25995 0.28294 0.26273 0.28958 0.26852 C 0.29375 0.27222 0.29779 0.27616 0.30208 0.27963 C 0.30508 0.28217 0.30833 0.28449 0.31146 0.28704 C 0.31484 0.29004 0.3181 0.29444 0.32188 0.29629 C 0.32995 0.30069 0.33854 0.30231 0.34688 0.30555 C 0.35833 0.30995 0.34154 0.30416 0.35729 0.31111 C 0.36302 0.31366 0.36471 0.31296 0.37083 0.31296 " pathEditMode="relative" ptsTypes="AAAA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43</Words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Bad Script</vt:lpstr>
      <vt:lpstr>Bungee Inline</vt:lpstr>
      <vt:lpstr>Calibri</vt:lpstr>
      <vt:lpstr>Calibri Light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2020-07-11T17:24:58Z</dcterms:created>
  <dcterms:modified xsi:type="dcterms:W3CDTF">2020-07-12T10:35:16Z</dcterms:modified>
</cp:coreProperties>
</file>