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71" r:id="rId2"/>
    <p:sldId id="323" r:id="rId3"/>
    <p:sldId id="324" r:id="rId4"/>
    <p:sldId id="316" r:id="rId5"/>
    <p:sldId id="336" r:id="rId6"/>
    <p:sldId id="311" r:id="rId7"/>
    <p:sldId id="337" r:id="rId8"/>
    <p:sldId id="338" r:id="rId9"/>
    <p:sldId id="339" r:id="rId10"/>
    <p:sldId id="332" r:id="rId11"/>
    <p:sldId id="325" r:id="rId12"/>
    <p:sldId id="317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5C8E3A"/>
    <a:srgbClr val="000000"/>
    <a:srgbClr val="61953D"/>
    <a:srgbClr val="5E913B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4838" autoAdjust="0"/>
  </p:normalViewPr>
  <p:slideViewPr>
    <p:cSldViewPr snapToGrid="0" showGuides="1">
      <p:cViewPr varScale="1">
        <p:scale>
          <a:sx n="94" d="100"/>
          <a:sy n="94" d="100"/>
        </p:scale>
        <p:origin x="10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080E2-A9B6-4DBC-8D8C-547DF17E72FC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8574CA-E390-4E07-BC9B-FDEFD14CE95D}">
      <dgm:prSet phldrT="[Text]"/>
      <dgm:spPr/>
      <dgm:t>
        <a:bodyPr/>
        <a:lstStyle/>
        <a:p>
          <a:r>
            <a:rPr lang="en-US" dirty="0" smtClean="0"/>
            <a:t>What should future cities have?</a:t>
          </a:r>
          <a:endParaRPr lang="en-US" dirty="0"/>
        </a:p>
      </dgm:t>
    </dgm:pt>
    <dgm:pt modelId="{1456DE0E-B5A4-404F-9EE2-888261CB5A47}" type="parTrans" cxnId="{7A22F4BE-CED9-4EA7-822B-7C9FF4A64EED}">
      <dgm:prSet/>
      <dgm:spPr/>
      <dgm:t>
        <a:bodyPr/>
        <a:lstStyle/>
        <a:p>
          <a:endParaRPr lang="en-US"/>
        </a:p>
      </dgm:t>
    </dgm:pt>
    <dgm:pt modelId="{23CD2E80-7375-4E5A-8AEE-FFC704DDBDBC}" type="sibTrans" cxnId="{7A22F4BE-CED9-4EA7-822B-7C9FF4A64EED}">
      <dgm:prSet/>
      <dgm:spPr/>
      <dgm:t>
        <a:bodyPr/>
        <a:lstStyle/>
        <a:p>
          <a:endParaRPr lang="en-US"/>
        </a:p>
      </dgm:t>
    </dgm:pt>
    <dgm:pt modelId="{C7CAC4D3-1040-4B1E-8BCC-564EC9F17492}">
      <dgm:prSet phldrT="[Text]" custT="1"/>
      <dgm:spPr/>
      <dgm:t>
        <a:bodyPr/>
        <a:lstStyle/>
        <a:p>
          <a:r>
            <a:rPr lang="en-US" sz="2400" dirty="0" smtClean="0"/>
            <a:t>(1) ________________</a:t>
          </a:r>
          <a:endParaRPr lang="en-US" sz="2400" dirty="0"/>
        </a:p>
      </dgm:t>
    </dgm:pt>
    <dgm:pt modelId="{97127A86-7605-4F5C-8B42-9122522DA344}" type="parTrans" cxnId="{994EA625-EB16-45AA-9CAB-89FECA04FF2A}">
      <dgm:prSet/>
      <dgm:spPr/>
      <dgm:t>
        <a:bodyPr/>
        <a:lstStyle/>
        <a:p>
          <a:endParaRPr lang="en-US"/>
        </a:p>
      </dgm:t>
    </dgm:pt>
    <dgm:pt modelId="{DBA16235-866D-4793-9A65-EB1F715AFA86}" type="sibTrans" cxnId="{994EA625-EB16-45AA-9CAB-89FECA04FF2A}">
      <dgm:prSet/>
      <dgm:spPr/>
      <dgm:t>
        <a:bodyPr/>
        <a:lstStyle/>
        <a:p>
          <a:endParaRPr lang="en-US"/>
        </a:p>
      </dgm:t>
    </dgm:pt>
    <dgm:pt modelId="{97C633A8-0C2D-43E2-969B-FA345ED375F2}">
      <dgm:prSet phldrT="[Text]"/>
      <dgm:spPr/>
      <dgm:t>
        <a:bodyPr/>
        <a:lstStyle/>
        <a:p>
          <a:r>
            <a:rPr lang="en-US" dirty="0" smtClean="0"/>
            <a:t>(2) ________________</a:t>
          </a:r>
          <a:endParaRPr lang="en-US" dirty="0"/>
        </a:p>
      </dgm:t>
    </dgm:pt>
    <dgm:pt modelId="{C2BFC584-03E1-4613-997E-A11CE8157029}" type="parTrans" cxnId="{62CB011C-BA18-4F06-9D48-CFAD9C7EE0EF}">
      <dgm:prSet/>
      <dgm:spPr/>
      <dgm:t>
        <a:bodyPr/>
        <a:lstStyle/>
        <a:p>
          <a:endParaRPr lang="en-US"/>
        </a:p>
      </dgm:t>
    </dgm:pt>
    <dgm:pt modelId="{567F87F5-0235-4619-B83D-B1B1D8509747}" type="sibTrans" cxnId="{62CB011C-BA18-4F06-9D48-CFAD9C7EE0EF}">
      <dgm:prSet/>
      <dgm:spPr/>
      <dgm:t>
        <a:bodyPr/>
        <a:lstStyle/>
        <a:p>
          <a:endParaRPr lang="en-US"/>
        </a:p>
      </dgm:t>
    </dgm:pt>
    <dgm:pt modelId="{2DD07D53-7E89-455F-9C6B-CDD7BA87DE99}">
      <dgm:prSet phldrT="[Text]"/>
      <dgm:spPr/>
      <dgm:t>
        <a:bodyPr/>
        <a:lstStyle/>
        <a:p>
          <a:r>
            <a:rPr lang="en-US" dirty="0" smtClean="0"/>
            <a:t>robots to take care of people’s health</a:t>
          </a:r>
          <a:endParaRPr lang="en-US" dirty="0"/>
        </a:p>
      </dgm:t>
    </dgm:pt>
    <dgm:pt modelId="{CCC906E7-264F-4D79-AECB-BBB6D6AF9D75}" type="parTrans" cxnId="{99229C95-75E3-4E0E-BE39-981EB750C1F1}">
      <dgm:prSet/>
      <dgm:spPr/>
      <dgm:t>
        <a:bodyPr/>
        <a:lstStyle/>
        <a:p>
          <a:endParaRPr lang="en-US"/>
        </a:p>
      </dgm:t>
    </dgm:pt>
    <dgm:pt modelId="{BDE8F471-5C61-4494-9213-C214CB7DC2AF}" type="sibTrans" cxnId="{99229C95-75E3-4E0E-BE39-981EB750C1F1}">
      <dgm:prSet/>
      <dgm:spPr/>
      <dgm:t>
        <a:bodyPr/>
        <a:lstStyle/>
        <a:p>
          <a:endParaRPr lang="en-US"/>
        </a:p>
      </dgm:t>
    </dgm:pt>
    <dgm:pt modelId="{BC0B59C2-23F7-42CC-8FCF-10E42DC38D80}">
      <dgm:prSet phldrT="[Text]"/>
      <dgm:spPr/>
      <dgm:t>
        <a:bodyPr/>
        <a:lstStyle/>
        <a:p>
          <a:r>
            <a:rPr lang="en-US" dirty="0" smtClean="0"/>
            <a:t>modern vehicles that do not pollute the environment</a:t>
          </a:r>
          <a:endParaRPr lang="en-US" dirty="0"/>
        </a:p>
      </dgm:t>
    </dgm:pt>
    <dgm:pt modelId="{1D920DEF-558F-4F94-B888-DE157F627BA3}" type="parTrans" cxnId="{133CEE94-5CC0-430F-9FAD-B95FD5F8FE35}">
      <dgm:prSet/>
      <dgm:spPr/>
      <dgm:t>
        <a:bodyPr/>
        <a:lstStyle/>
        <a:p>
          <a:endParaRPr lang="en-US"/>
        </a:p>
      </dgm:t>
    </dgm:pt>
    <dgm:pt modelId="{F6DC9568-8BF8-40C5-9186-443D409CF71D}" type="sibTrans" cxnId="{133CEE94-5CC0-430F-9FAD-B95FD5F8FE35}">
      <dgm:prSet/>
      <dgm:spPr/>
      <dgm:t>
        <a:bodyPr/>
        <a:lstStyle/>
        <a:p>
          <a:endParaRPr lang="en-US"/>
        </a:p>
      </dgm:t>
    </dgm:pt>
    <dgm:pt modelId="{8778C2F2-4D7A-4CA9-AB30-14D63B006B09}">
      <dgm:prSet phldrT="[Text]"/>
      <dgm:spPr/>
      <dgm:t>
        <a:bodyPr/>
        <a:lstStyle/>
        <a:p>
          <a:r>
            <a:rPr lang="en-US" dirty="0" smtClean="0"/>
            <a:t>(3) _________________</a:t>
          </a:r>
          <a:endParaRPr lang="en-US" dirty="0"/>
        </a:p>
      </dgm:t>
    </dgm:pt>
    <dgm:pt modelId="{DCB57FF0-827F-4EB9-80C7-98183A1F5D22}" type="parTrans" cxnId="{E45F1F3B-EA88-4B59-AE62-F7CA988F1927}">
      <dgm:prSet/>
      <dgm:spPr/>
      <dgm:t>
        <a:bodyPr/>
        <a:lstStyle/>
        <a:p>
          <a:endParaRPr lang="en-US"/>
        </a:p>
      </dgm:t>
    </dgm:pt>
    <dgm:pt modelId="{C2DA72BF-80A2-43E3-A957-2A5768FF8AFA}" type="sibTrans" cxnId="{E45F1F3B-EA88-4B59-AE62-F7CA988F1927}">
      <dgm:prSet/>
      <dgm:spPr/>
      <dgm:t>
        <a:bodyPr/>
        <a:lstStyle/>
        <a:p>
          <a:endParaRPr lang="en-US"/>
        </a:p>
      </dgm:t>
    </dgm:pt>
    <dgm:pt modelId="{0A90C712-E05A-4721-A7DC-AD76A3AE8CC5}">
      <dgm:prSet/>
      <dgm:spPr/>
      <dgm:t>
        <a:bodyPr/>
        <a:lstStyle/>
        <a:p>
          <a:endParaRPr lang="en-US"/>
        </a:p>
      </dgm:t>
    </dgm:pt>
    <dgm:pt modelId="{88EF50FD-95A1-4A42-A840-B1736319A72E}" type="parTrans" cxnId="{25313593-4870-4283-A87F-0EE71D4126C8}">
      <dgm:prSet/>
      <dgm:spPr/>
      <dgm:t>
        <a:bodyPr/>
        <a:lstStyle/>
        <a:p>
          <a:endParaRPr lang="en-US"/>
        </a:p>
      </dgm:t>
    </dgm:pt>
    <dgm:pt modelId="{7F0BF7D5-8625-490E-8D65-69A477FCDFD8}" type="sibTrans" cxnId="{25313593-4870-4283-A87F-0EE71D4126C8}">
      <dgm:prSet/>
      <dgm:spPr/>
      <dgm:t>
        <a:bodyPr/>
        <a:lstStyle/>
        <a:p>
          <a:endParaRPr lang="en-US"/>
        </a:p>
      </dgm:t>
    </dgm:pt>
    <dgm:pt modelId="{137DBF17-2EFD-49BF-BC3F-F3ADE69D2736}" type="pres">
      <dgm:prSet presAssocID="{C9B080E2-A9B6-4DBC-8D8C-547DF17E72F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0C180B-8220-4E26-8346-0FE002C8E59A}" type="pres">
      <dgm:prSet presAssocID="{258574CA-E390-4E07-BC9B-FDEFD14CE95D}" presName="singleCycle" presStyleCnt="0"/>
      <dgm:spPr/>
    </dgm:pt>
    <dgm:pt modelId="{95E707D6-D72F-43BE-BD4A-D4120B1272C3}" type="pres">
      <dgm:prSet presAssocID="{258574CA-E390-4E07-BC9B-FDEFD14CE95D}" presName="singleCenter" presStyleLbl="node1" presStyleIdx="0" presStyleCnt="6" custScaleX="168838" custScaleY="133953" custLinFactNeighborX="-803" custLinFactNeighborY="2169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CCB1A0F-723A-4120-AD90-1F5191CD0D51}" type="pres">
      <dgm:prSet presAssocID="{97127A86-7605-4F5C-8B42-9122522DA344}" presName="Name56" presStyleLbl="parChTrans1D2" presStyleIdx="0" presStyleCnt="5"/>
      <dgm:spPr/>
      <dgm:t>
        <a:bodyPr/>
        <a:lstStyle/>
        <a:p>
          <a:endParaRPr lang="en-US"/>
        </a:p>
      </dgm:t>
    </dgm:pt>
    <dgm:pt modelId="{137F9668-E3E7-4CD5-AEBD-AF27A9F5C22C}" type="pres">
      <dgm:prSet presAssocID="{C7CAC4D3-1040-4B1E-8BCC-564EC9F17492}" presName="text0" presStyleLbl="node1" presStyleIdx="1" presStyleCnt="6" custScaleX="303875" custScaleY="117573" custRadScaleRad="204901" custRadScaleInc="-20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53F3C-EDCA-4B6D-A4C0-2685C06A8BF7}" type="pres">
      <dgm:prSet presAssocID="{C2BFC584-03E1-4613-997E-A11CE8157029}" presName="Name56" presStyleLbl="parChTrans1D2" presStyleIdx="1" presStyleCnt="5"/>
      <dgm:spPr/>
      <dgm:t>
        <a:bodyPr/>
        <a:lstStyle/>
        <a:p>
          <a:endParaRPr lang="en-US"/>
        </a:p>
      </dgm:t>
    </dgm:pt>
    <dgm:pt modelId="{29C469BF-E145-433C-9B94-73A1A76296D7}" type="pres">
      <dgm:prSet presAssocID="{97C633A8-0C2D-43E2-969B-FA345ED375F2}" presName="text0" presStyleLbl="node1" presStyleIdx="2" presStyleCnt="6" custScaleX="320657" custScaleY="118034" custRadScaleRad="217987" custRadScaleInc="-49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5ADE4-6B0C-46B0-B2ED-357B796F096A}" type="pres">
      <dgm:prSet presAssocID="{CCC906E7-264F-4D79-AECB-BBB6D6AF9D75}" presName="Name56" presStyleLbl="parChTrans1D2" presStyleIdx="2" presStyleCnt="5"/>
      <dgm:spPr/>
      <dgm:t>
        <a:bodyPr/>
        <a:lstStyle/>
        <a:p>
          <a:endParaRPr lang="en-US"/>
        </a:p>
      </dgm:t>
    </dgm:pt>
    <dgm:pt modelId="{91404984-F654-49B2-B194-CBAC56DF3309}" type="pres">
      <dgm:prSet presAssocID="{2DD07D53-7E89-455F-9C6B-CDD7BA87DE99}" presName="text0" presStyleLbl="node1" presStyleIdx="3" presStyleCnt="6" custScaleX="227952" custScaleY="196353" custRadScaleRad="63618" custRadScaleInc="-423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0C19D-AB78-4DE3-B9A2-FF48EDB6E3AC}" type="pres">
      <dgm:prSet presAssocID="{1D920DEF-558F-4F94-B888-DE157F627BA3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DE1A67F-B4C0-40F3-9981-7871D13EA2E8}" type="pres">
      <dgm:prSet presAssocID="{BC0B59C2-23F7-42CC-8FCF-10E42DC38D80}" presName="text0" presStyleLbl="node1" presStyleIdx="4" presStyleCnt="6" custScaleX="243026" custScaleY="194215" custRadScaleRad="203970" custRadScaleInc="-403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52968-2173-4DC5-AA76-2B18C5C5385A}" type="pres">
      <dgm:prSet presAssocID="{DCB57FF0-827F-4EB9-80C7-98183A1F5D22}" presName="Name56" presStyleLbl="parChTrans1D2" presStyleIdx="4" presStyleCnt="5"/>
      <dgm:spPr/>
      <dgm:t>
        <a:bodyPr/>
        <a:lstStyle/>
        <a:p>
          <a:endParaRPr lang="en-US"/>
        </a:p>
      </dgm:t>
    </dgm:pt>
    <dgm:pt modelId="{1ADF1A05-FF7A-46DF-BDE5-DCCCDBBC496A}" type="pres">
      <dgm:prSet presAssocID="{8778C2F2-4D7A-4CA9-AB30-14D63B006B09}" presName="text0" presStyleLbl="node1" presStyleIdx="5" presStyleCnt="6" custScaleX="266747" custScaleY="185163" custRadScaleRad="209990" custRadScaleInc="49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3D5D4-4304-4E76-9BBE-E5FF103E93DE}" type="presOf" srcId="{258574CA-E390-4E07-BC9B-FDEFD14CE95D}" destId="{95E707D6-D72F-43BE-BD4A-D4120B1272C3}" srcOrd="0" destOrd="0" presId="urn:microsoft.com/office/officeart/2008/layout/RadialCluster"/>
    <dgm:cxn modelId="{14BD761D-AF53-4FE4-9F03-7C0CC6AF0AEF}" type="presOf" srcId="{97C633A8-0C2D-43E2-969B-FA345ED375F2}" destId="{29C469BF-E145-433C-9B94-73A1A76296D7}" srcOrd="0" destOrd="0" presId="urn:microsoft.com/office/officeart/2008/layout/RadialCluster"/>
    <dgm:cxn modelId="{805B0CAA-9F75-4AF2-9C96-87BACCAB5D51}" type="presOf" srcId="{C9B080E2-A9B6-4DBC-8D8C-547DF17E72FC}" destId="{137DBF17-2EFD-49BF-BC3F-F3ADE69D2736}" srcOrd="0" destOrd="0" presId="urn:microsoft.com/office/officeart/2008/layout/RadialCluster"/>
    <dgm:cxn modelId="{0E87CCC8-AA79-404A-8B63-D35F4B0D75B5}" type="presOf" srcId="{CCC906E7-264F-4D79-AECB-BBB6D6AF9D75}" destId="{9EE5ADE4-6B0C-46B0-B2ED-357B796F096A}" srcOrd="0" destOrd="0" presId="urn:microsoft.com/office/officeart/2008/layout/RadialCluster"/>
    <dgm:cxn modelId="{7344D2D7-5390-4849-A601-9B4685E0FF28}" type="presOf" srcId="{BC0B59C2-23F7-42CC-8FCF-10E42DC38D80}" destId="{0DE1A67F-B4C0-40F3-9981-7871D13EA2E8}" srcOrd="0" destOrd="0" presId="urn:microsoft.com/office/officeart/2008/layout/RadialCluster"/>
    <dgm:cxn modelId="{CF3815EB-1E9B-48B3-8503-79BBED30CDD2}" type="presOf" srcId="{2DD07D53-7E89-455F-9C6B-CDD7BA87DE99}" destId="{91404984-F654-49B2-B194-CBAC56DF3309}" srcOrd="0" destOrd="0" presId="urn:microsoft.com/office/officeart/2008/layout/RadialCluster"/>
    <dgm:cxn modelId="{62CB011C-BA18-4F06-9D48-CFAD9C7EE0EF}" srcId="{258574CA-E390-4E07-BC9B-FDEFD14CE95D}" destId="{97C633A8-0C2D-43E2-969B-FA345ED375F2}" srcOrd="1" destOrd="0" parTransId="{C2BFC584-03E1-4613-997E-A11CE8157029}" sibTransId="{567F87F5-0235-4619-B83D-B1B1D8509747}"/>
    <dgm:cxn modelId="{E45F1F3B-EA88-4B59-AE62-F7CA988F1927}" srcId="{258574CA-E390-4E07-BC9B-FDEFD14CE95D}" destId="{8778C2F2-4D7A-4CA9-AB30-14D63B006B09}" srcOrd="4" destOrd="0" parTransId="{DCB57FF0-827F-4EB9-80C7-98183A1F5D22}" sibTransId="{C2DA72BF-80A2-43E3-A957-2A5768FF8AFA}"/>
    <dgm:cxn modelId="{CD6B1038-9FE5-4119-9A2E-3DEA09118D96}" type="presOf" srcId="{DCB57FF0-827F-4EB9-80C7-98183A1F5D22}" destId="{B6552968-2173-4DC5-AA76-2B18C5C5385A}" srcOrd="0" destOrd="0" presId="urn:microsoft.com/office/officeart/2008/layout/RadialCluster"/>
    <dgm:cxn modelId="{133CEE94-5CC0-430F-9FAD-B95FD5F8FE35}" srcId="{258574CA-E390-4E07-BC9B-FDEFD14CE95D}" destId="{BC0B59C2-23F7-42CC-8FCF-10E42DC38D80}" srcOrd="3" destOrd="0" parTransId="{1D920DEF-558F-4F94-B888-DE157F627BA3}" sibTransId="{F6DC9568-8BF8-40C5-9186-443D409CF71D}"/>
    <dgm:cxn modelId="{7A22F4BE-CED9-4EA7-822B-7C9FF4A64EED}" srcId="{C9B080E2-A9B6-4DBC-8D8C-547DF17E72FC}" destId="{258574CA-E390-4E07-BC9B-FDEFD14CE95D}" srcOrd="0" destOrd="0" parTransId="{1456DE0E-B5A4-404F-9EE2-888261CB5A47}" sibTransId="{23CD2E80-7375-4E5A-8AEE-FFC704DDBDBC}"/>
    <dgm:cxn modelId="{30802610-5C46-470F-95F0-74F0AB5F9352}" type="presOf" srcId="{C2BFC584-03E1-4613-997E-A11CE8157029}" destId="{F8153F3C-EDCA-4B6D-A4C0-2685C06A8BF7}" srcOrd="0" destOrd="0" presId="urn:microsoft.com/office/officeart/2008/layout/RadialCluster"/>
    <dgm:cxn modelId="{AD6ADB31-E0BE-406C-AFB4-4B8127EA1968}" type="presOf" srcId="{C7CAC4D3-1040-4B1E-8BCC-564EC9F17492}" destId="{137F9668-E3E7-4CD5-AEBD-AF27A9F5C22C}" srcOrd="0" destOrd="0" presId="urn:microsoft.com/office/officeart/2008/layout/RadialCluster"/>
    <dgm:cxn modelId="{25313593-4870-4283-A87F-0EE71D4126C8}" srcId="{C9B080E2-A9B6-4DBC-8D8C-547DF17E72FC}" destId="{0A90C712-E05A-4721-A7DC-AD76A3AE8CC5}" srcOrd="1" destOrd="0" parTransId="{88EF50FD-95A1-4A42-A840-B1736319A72E}" sibTransId="{7F0BF7D5-8625-490E-8D65-69A477FCDFD8}"/>
    <dgm:cxn modelId="{DA94EBC2-FE96-47DE-BC7B-CC93A4CDB142}" type="presOf" srcId="{97127A86-7605-4F5C-8B42-9122522DA344}" destId="{DCCB1A0F-723A-4120-AD90-1F5191CD0D51}" srcOrd="0" destOrd="0" presId="urn:microsoft.com/office/officeart/2008/layout/RadialCluster"/>
    <dgm:cxn modelId="{ACC5D9C5-74FE-4EE3-BEAF-509ED5D84E23}" type="presOf" srcId="{1D920DEF-558F-4F94-B888-DE157F627BA3}" destId="{4A40C19D-AB78-4DE3-B9A2-FF48EDB6E3AC}" srcOrd="0" destOrd="0" presId="urn:microsoft.com/office/officeart/2008/layout/RadialCluster"/>
    <dgm:cxn modelId="{6552A4C7-4BDE-44BA-BF23-F1DDD7A4C719}" type="presOf" srcId="{8778C2F2-4D7A-4CA9-AB30-14D63B006B09}" destId="{1ADF1A05-FF7A-46DF-BDE5-DCCCDBBC496A}" srcOrd="0" destOrd="0" presId="urn:microsoft.com/office/officeart/2008/layout/RadialCluster"/>
    <dgm:cxn modelId="{99229C95-75E3-4E0E-BE39-981EB750C1F1}" srcId="{258574CA-E390-4E07-BC9B-FDEFD14CE95D}" destId="{2DD07D53-7E89-455F-9C6B-CDD7BA87DE99}" srcOrd="2" destOrd="0" parTransId="{CCC906E7-264F-4D79-AECB-BBB6D6AF9D75}" sibTransId="{BDE8F471-5C61-4494-9213-C214CB7DC2AF}"/>
    <dgm:cxn modelId="{994EA625-EB16-45AA-9CAB-89FECA04FF2A}" srcId="{258574CA-E390-4E07-BC9B-FDEFD14CE95D}" destId="{C7CAC4D3-1040-4B1E-8BCC-564EC9F17492}" srcOrd="0" destOrd="0" parTransId="{97127A86-7605-4F5C-8B42-9122522DA344}" sibTransId="{DBA16235-866D-4793-9A65-EB1F715AFA86}"/>
    <dgm:cxn modelId="{1118D446-C49B-4696-B4F1-3DE13E31C856}" type="presParOf" srcId="{137DBF17-2EFD-49BF-BC3F-F3ADE69D2736}" destId="{4E0C180B-8220-4E26-8346-0FE002C8E59A}" srcOrd="0" destOrd="0" presId="urn:microsoft.com/office/officeart/2008/layout/RadialCluster"/>
    <dgm:cxn modelId="{8BF2A3FD-5596-458E-B762-ACA224E2BE48}" type="presParOf" srcId="{4E0C180B-8220-4E26-8346-0FE002C8E59A}" destId="{95E707D6-D72F-43BE-BD4A-D4120B1272C3}" srcOrd="0" destOrd="0" presId="urn:microsoft.com/office/officeart/2008/layout/RadialCluster"/>
    <dgm:cxn modelId="{2D7825F5-1E4E-481E-9E19-10C7E5ACF160}" type="presParOf" srcId="{4E0C180B-8220-4E26-8346-0FE002C8E59A}" destId="{DCCB1A0F-723A-4120-AD90-1F5191CD0D51}" srcOrd="1" destOrd="0" presId="urn:microsoft.com/office/officeart/2008/layout/RadialCluster"/>
    <dgm:cxn modelId="{C6896D94-B087-4907-AD36-3651FF13531E}" type="presParOf" srcId="{4E0C180B-8220-4E26-8346-0FE002C8E59A}" destId="{137F9668-E3E7-4CD5-AEBD-AF27A9F5C22C}" srcOrd="2" destOrd="0" presId="urn:microsoft.com/office/officeart/2008/layout/RadialCluster"/>
    <dgm:cxn modelId="{B7B4974B-47F5-4D16-83A9-E0A185F74ADF}" type="presParOf" srcId="{4E0C180B-8220-4E26-8346-0FE002C8E59A}" destId="{F8153F3C-EDCA-4B6D-A4C0-2685C06A8BF7}" srcOrd="3" destOrd="0" presId="urn:microsoft.com/office/officeart/2008/layout/RadialCluster"/>
    <dgm:cxn modelId="{A95F9224-D70A-4924-B938-886C4946AAFD}" type="presParOf" srcId="{4E0C180B-8220-4E26-8346-0FE002C8E59A}" destId="{29C469BF-E145-433C-9B94-73A1A76296D7}" srcOrd="4" destOrd="0" presId="urn:microsoft.com/office/officeart/2008/layout/RadialCluster"/>
    <dgm:cxn modelId="{4EA9469D-6896-4BB8-B947-9FCC341776C4}" type="presParOf" srcId="{4E0C180B-8220-4E26-8346-0FE002C8E59A}" destId="{9EE5ADE4-6B0C-46B0-B2ED-357B796F096A}" srcOrd="5" destOrd="0" presId="urn:microsoft.com/office/officeart/2008/layout/RadialCluster"/>
    <dgm:cxn modelId="{888CA16D-0645-46B8-8688-BD37D4966A9A}" type="presParOf" srcId="{4E0C180B-8220-4E26-8346-0FE002C8E59A}" destId="{91404984-F654-49B2-B194-CBAC56DF3309}" srcOrd="6" destOrd="0" presId="urn:microsoft.com/office/officeart/2008/layout/RadialCluster"/>
    <dgm:cxn modelId="{43E96DC5-254A-4388-B17C-C8C32F5A6D41}" type="presParOf" srcId="{4E0C180B-8220-4E26-8346-0FE002C8E59A}" destId="{4A40C19D-AB78-4DE3-B9A2-FF48EDB6E3AC}" srcOrd="7" destOrd="0" presId="urn:microsoft.com/office/officeart/2008/layout/RadialCluster"/>
    <dgm:cxn modelId="{EBB94573-74C4-46C2-8567-9891B23746FA}" type="presParOf" srcId="{4E0C180B-8220-4E26-8346-0FE002C8E59A}" destId="{0DE1A67F-B4C0-40F3-9981-7871D13EA2E8}" srcOrd="8" destOrd="0" presId="urn:microsoft.com/office/officeart/2008/layout/RadialCluster"/>
    <dgm:cxn modelId="{EB0C4C44-73F5-4554-97F9-4B625E633853}" type="presParOf" srcId="{4E0C180B-8220-4E26-8346-0FE002C8E59A}" destId="{B6552968-2173-4DC5-AA76-2B18C5C5385A}" srcOrd="9" destOrd="0" presId="urn:microsoft.com/office/officeart/2008/layout/RadialCluster"/>
    <dgm:cxn modelId="{23FDDB82-A314-4E29-8EF8-F71A4F4D882D}" type="presParOf" srcId="{4E0C180B-8220-4E26-8346-0FE002C8E59A}" destId="{1ADF1A05-FF7A-46DF-BDE5-DCCCDBBC496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707D6-D72F-43BE-BD4A-D4120B1272C3}">
      <dsp:nvSpPr>
        <dsp:cNvPr id="0" name=""/>
        <dsp:cNvSpPr/>
      </dsp:nvSpPr>
      <dsp:spPr>
        <a:xfrm>
          <a:off x="4288628" y="2374151"/>
          <a:ext cx="2496176" cy="19804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should future cities have?</a:t>
          </a:r>
          <a:endParaRPr lang="en-US" sz="3100" kern="1200" dirty="0"/>
        </a:p>
      </dsp:txBody>
      <dsp:txXfrm>
        <a:off x="4385304" y="2470827"/>
        <a:ext cx="2302824" cy="1787069"/>
      </dsp:txXfrm>
    </dsp:sp>
    <dsp:sp modelId="{DCCB1A0F-723A-4120-AD90-1F5191CD0D51}">
      <dsp:nvSpPr>
        <dsp:cNvPr id="0" name=""/>
        <dsp:cNvSpPr/>
      </dsp:nvSpPr>
      <dsp:spPr>
        <a:xfrm rot="12381389">
          <a:off x="2587045" y="2347565"/>
          <a:ext cx="17948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487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F9668-E3E7-4CD5-AEBD-AF27A9F5C22C}">
      <dsp:nvSpPr>
        <dsp:cNvPr id="0" name=""/>
        <dsp:cNvSpPr/>
      </dsp:nvSpPr>
      <dsp:spPr>
        <a:xfrm>
          <a:off x="0" y="784514"/>
          <a:ext cx="3010058" cy="11646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(1) ________________</a:t>
          </a:r>
          <a:endParaRPr lang="en-US" sz="2400" kern="1200" dirty="0"/>
        </a:p>
      </dsp:txBody>
      <dsp:txXfrm>
        <a:off x="56852" y="841366"/>
        <a:ext cx="2896354" cy="1050924"/>
      </dsp:txXfrm>
    </dsp:sp>
    <dsp:sp modelId="{F8153F3C-EDCA-4B6D-A4C0-2685C06A8BF7}">
      <dsp:nvSpPr>
        <dsp:cNvPr id="0" name=""/>
        <dsp:cNvSpPr/>
      </dsp:nvSpPr>
      <dsp:spPr>
        <a:xfrm rot="10524915">
          <a:off x="3174508" y="3509045"/>
          <a:ext cx="1115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90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469BF-E145-433C-9B94-73A1A76296D7}">
      <dsp:nvSpPr>
        <dsp:cNvPr id="0" name=""/>
        <dsp:cNvSpPr/>
      </dsp:nvSpPr>
      <dsp:spPr>
        <a:xfrm>
          <a:off x="0" y="3096400"/>
          <a:ext cx="3176294" cy="11691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(2) ________________</a:t>
          </a:r>
          <a:endParaRPr lang="en-US" sz="2800" kern="1200" dirty="0"/>
        </a:p>
      </dsp:txBody>
      <dsp:txXfrm>
        <a:off x="57075" y="3153475"/>
        <a:ext cx="3062144" cy="1055045"/>
      </dsp:txXfrm>
    </dsp:sp>
    <dsp:sp modelId="{9EE5ADE4-6B0C-46B0-B2ED-357B796F096A}">
      <dsp:nvSpPr>
        <dsp:cNvPr id="0" name=""/>
        <dsp:cNvSpPr/>
      </dsp:nvSpPr>
      <dsp:spPr>
        <a:xfrm rot="15944856">
          <a:off x="5335558" y="2255749"/>
          <a:ext cx="2374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45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04984-F654-49B2-B194-CBAC56DF3309}">
      <dsp:nvSpPr>
        <dsp:cNvPr id="0" name=""/>
        <dsp:cNvSpPr/>
      </dsp:nvSpPr>
      <dsp:spPr>
        <a:xfrm>
          <a:off x="4244174" y="192357"/>
          <a:ext cx="2257997" cy="1944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robots to take care of people’s health</a:t>
          </a:r>
          <a:endParaRPr lang="en-US" sz="2800" kern="1200" dirty="0"/>
        </a:p>
      </dsp:txBody>
      <dsp:txXfrm>
        <a:off x="4339121" y="287304"/>
        <a:ext cx="2068103" cy="1755096"/>
      </dsp:txXfrm>
    </dsp:sp>
    <dsp:sp modelId="{4A40C19D-AB78-4DE3-B9A2-FF48EDB6E3AC}">
      <dsp:nvSpPr>
        <dsp:cNvPr id="0" name=""/>
        <dsp:cNvSpPr/>
      </dsp:nvSpPr>
      <dsp:spPr>
        <a:xfrm rot="19824906">
          <a:off x="6667202" y="2210434"/>
          <a:ext cx="1804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408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1A67F-B4C0-40F3-9981-7871D13EA2E8}">
      <dsp:nvSpPr>
        <dsp:cNvPr id="0" name=""/>
        <dsp:cNvSpPr/>
      </dsp:nvSpPr>
      <dsp:spPr>
        <a:xfrm>
          <a:off x="8353683" y="119825"/>
          <a:ext cx="2407313" cy="19238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modern vehicles that do not pollute the environment</a:t>
          </a:r>
          <a:endParaRPr lang="en-US" sz="2500" kern="1200" dirty="0"/>
        </a:p>
      </dsp:txBody>
      <dsp:txXfrm>
        <a:off x="8447596" y="213738"/>
        <a:ext cx="2219487" cy="1735986"/>
      </dsp:txXfrm>
    </dsp:sp>
    <dsp:sp modelId="{B6552968-2173-4DC5-AA76-2B18C5C5385A}">
      <dsp:nvSpPr>
        <dsp:cNvPr id="0" name=""/>
        <dsp:cNvSpPr/>
      </dsp:nvSpPr>
      <dsp:spPr>
        <a:xfrm rot="365171">
          <a:off x="6780279" y="3582591"/>
          <a:ext cx="1606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625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F1A05-FF7A-46DF-BDE5-DCCCDBBC496A}">
      <dsp:nvSpPr>
        <dsp:cNvPr id="0" name=""/>
        <dsp:cNvSpPr/>
      </dsp:nvSpPr>
      <dsp:spPr>
        <a:xfrm>
          <a:off x="8382012" y="2891535"/>
          <a:ext cx="2642284" cy="18341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(3) _________________</a:t>
          </a:r>
          <a:endParaRPr lang="en-US" sz="2100" kern="1200" dirty="0"/>
        </a:p>
      </dsp:txBody>
      <dsp:txXfrm>
        <a:off x="8471548" y="2981071"/>
        <a:ext cx="2463212" cy="165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tJjqfURB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en-US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www.youtube.com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watch?v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=</a:t>
            </a:r>
            <a:r>
              <a:rPr lang="en-US" sz="12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FttJjqfURB8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Work in groups. Compare your diagrams. Discuss which is the most important thing that will help people to live a long and healthy life in the cities of the </a:t>
            </a:r>
            <a:r>
              <a:rPr lang="en-GB" sz="3200" b="1" dirty="0" smtClean="0">
                <a:cs typeface="Arial" panose="020B0604020202020204" pitchFamily="34" charset="0"/>
              </a:rPr>
              <a:t>future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1026" name="Picture 2" descr="Discussion Images | Free Vectors, Stock Photos &amp; 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07" y="2634343"/>
            <a:ext cx="6443412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main ideas and 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information about life expectancy;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 ideas for the speaking task and discuss in groups.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Review 1 – Lesson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AE579C-FB22-D742-882D-BF6DD39DDC25}"/>
              </a:ext>
            </a:extLst>
          </p:cNvPr>
          <p:cNvSpPr txBox="1"/>
          <p:nvPr/>
        </p:nvSpPr>
        <p:spPr>
          <a:xfrm>
            <a:off x="2923309" y="5929745"/>
            <a:ext cx="637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SKILLS (1)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</a:t>
            </a:r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1-3)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3226" y="3616507"/>
            <a:ext cx="46680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5C8E3A"/>
                </a:solidFill>
              </a:rPr>
              <a:t>Listening and Speaking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66399" y="126195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663201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LISTENING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72660" y="4106520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Watch a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341924"/>
            <a:ext cx="4879384" cy="1297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1. Listen to a talk </a:t>
            </a:r>
            <a:r>
              <a:rPr lang="en-US" dirty="0" smtClean="0">
                <a:solidFill>
                  <a:schemeClr val="tx1"/>
                </a:solidFill>
              </a:rPr>
              <a:t>and put </a:t>
            </a:r>
            <a:r>
              <a:rPr lang="en-US" dirty="0">
                <a:solidFill>
                  <a:schemeClr val="tx1"/>
                </a:solidFill>
              </a:rPr>
              <a:t>the information in the correct order you hear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2. Listen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choose the correct </a:t>
            </a:r>
            <a:r>
              <a:rPr lang="en-US" dirty="0" smtClean="0">
                <a:solidFill>
                  <a:schemeClr val="tx1"/>
                </a:solidFill>
              </a:rPr>
              <a:t>answer.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4106520"/>
            <a:ext cx="4879385" cy="997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Fill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diagram.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en-GB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950166" y="1589655"/>
            <a:ext cx="1149567" cy="107354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48028" y="2990902"/>
            <a:ext cx="918273" cy="111561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694765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07694" y="5694765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123393" y="4461623"/>
            <a:ext cx="918273" cy="12331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SKILLS (1) 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0151" y="462393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Life Expectancy across the world from 1738 to 20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1450" y="1536039"/>
            <a:ext cx="8550383" cy="48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8382" y="1834019"/>
            <a:ext cx="9811819" cy="368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  <a:endParaRPr 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What is the trend of life expectancy all over the world?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i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Which regions in the world have high life expectancy?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i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Which regions in the world have low life expectancy?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505" y="2826218"/>
            <a:ext cx="7900368" cy="572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There was an increasing trend from 1738 to 2015.</a:t>
            </a:r>
            <a:endParaRPr lang="en-US" sz="2400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0260" y="4172386"/>
            <a:ext cx="7752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North America, Western Europe, Australia, Japan</a:t>
            </a:r>
            <a:endParaRPr 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0260" y="5486103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Some parts of Africa</a:t>
            </a:r>
            <a:endParaRPr 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2347" y="1070062"/>
            <a:ext cx="105497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to a talk about life expectancy. Put the information in the correct order you hear it.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910" y="3750574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3910" y="2509588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4144" y="4986832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57098" y="3104675"/>
            <a:ext cx="40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2" name="Track 24.mp3" descr="Track 24.mp3">
            <a:hlinkClick r:id="" action="ppaction://media"/>
            <a:extLst>
              <a:ext uri="{FF2B5EF4-FFF2-40B4-BE49-F238E27FC236}">
                <a16:creationId xmlns:a16="http://schemas.microsoft.com/office/drawing/2014/main" id="{830E1CD4-52CF-5B40-8F98-4AB20153F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40200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214" y="2496495"/>
            <a:ext cx="110780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A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dirty="0">
                <a:solidFill>
                  <a:srgbClr val="242021"/>
                </a:solidFill>
              </a:rPr>
              <a:t>G</a:t>
            </a:r>
            <a:r>
              <a:rPr lang="en-US" sz="4000" smtClean="0">
                <a:solidFill>
                  <a:srgbClr val="242021"/>
                </a:solidFill>
              </a:rPr>
              <a:t>etting </a:t>
            </a:r>
            <a:r>
              <a:rPr lang="en-US" sz="4000" dirty="0">
                <a:solidFill>
                  <a:srgbClr val="242021"/>
                </a:solidFill>
              </a:rPr>
              <a:t>access to better medical care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B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dirty="0">
                <a:solidFill>
                  <a:srgbClr val="242021"/>
                </a:solidFill>
              </a:rPr>
              <a:t>U</a:t>
            </a:r>
            <a:r>
              <a:rPr lang="en-US" sz="4000" smtClean="0">
                <a:solidFill>
                  <a:srgbClr val="242021"/>
                </a:solidFill>
              </a:rPr>
              <a:t>nderstanding </a:t>
            </a:r>
            <a:r>
              <a:rPr lang="en-US" sz="4000" dirty="0">
                <a:solidFill>
                  <a:srgbClr val="242021"/>
                </a:solidFill>
              </a:rPr>
              <a:t>age-related diseases better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C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smtClean="0">
                <a:solidFill>
                  <a:srgbClr val="242021"/>
                </a:solidFill>
              </a:rPr>
              <a:t>Gi</a:t>
            </a:r>
            <a:r>
              <a:rPr lang="en-US" sz="4000" smtClean="0">
                <a:solidFill>
                  <a:srgbClr val="242021"/>
                </a:solidFill>
              </a:rPr>
              <a:t>ving </a:t>
            </a:r>
            <a:r>
              <a:rPr lang="en-US" sz="4000" dirty="0">
                <a:solidFill>
                  <a:srgbClr val="242021"/>
                </a:solidFill>
              </a:rPr>
              <a:t>facts about life expectancy in some countries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 smtClean="0">
                <a:solidFill>
                  <a:srgbClr val="949599"/>
                </a:solidFill>
              </a:rPr>
              <a:t>_____ </a:t>
            </a:r>
            <a:r>
              <a:rPr lang="en-US" sz="4000" b="1" dirty="0">
                <a:solidFill>
                  <a:srgbClr val="E36427"/>
                </a:solidFill>
              </a:rPr>
              <a:t>D</a:t>
            </a:r>
            <a:r>
              <a:rPr lang="en-US" sz="4000" b="1">
                <a:solidFill>
                  <a:srgbClr val="E36427"/>
                </a:solidFill>
              </a:rPr>
              <a:t>. </a:t>
            </a:r>
            <a:r>
              <a:rPr lang="en-US" sz="4000" dirty="0">
                <a:solidFill>
                  <a:srgbClr val="242021"/>
                </a:solidFill>
              </a:rPr>
              <a:t>U</a:t>
            </a:r>
            <a:r>
              <a:rPr lang="en-US" sz="4000" smtClean="0">
                <a:solidFill>
                  <a:srgbClr val="242021"/>
                </a:solidFill>
              </a:rPr>
              <a:t>nderstanding </a:t>
            </a:r>
            <a:r>
              <a:rPr lang="en-US" sz="4000" dirty="0">
                <a:solidFill>
                  <a:srgbClr val="242021"/>
                </a:solidFill>
              </a:rPr>
              <a:t>the importance of good health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438" y="1777802"/>
            <a:ext cx="114676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W</a:t>
            </a:r>
            <a:r>
              <a:rPr lang="en-US" sz="3200" smtClean="0">
                <a:solidFill>
                  <a:srgbClr val="242021"/>
                </a:solidFill>
              </a:rPr>
              <a:t>hat </a:t>
            </a:r>
            <a:r>
              <a:rPr lang="en-US" sz="3200" dirty="0">
                <a:solidFill>
                  <a:srgbClr val="242021"/>
                </a:solidFill>
              </a:rPr>
              <a:t>is the life expectancy in many of the richest countries?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A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Mo</a:t>
            </a:r>
            <a:r>
              <a:rPr lang="en-US" sz="3200" smtClean="0">
                <a:solidFill>
                  <a:srgbClr val="242021"/>
                </a:solidFill>
              </a:rPr>
              <a:t>re </a:t>
            </a:r>
            <a:r>
              <a:rPr lang="en-US" sz="3200" dirty="0">
                <a:solidFill>
                  <a:srgbClr val="242021"/>
                </a:solidFill>
              </a:rPr>
              <a:t>than 80. </a:t>
            </a: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B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L</a:t>
            </a:r>
            <a:r>
              <a:rPr lang="en-US" sz="3200" smtClean="0">
                <a:solidFill>
                  <a:srgbClr val="242021"/>
                </a:solidFill>
              </a:rPr>
              <a:t>ess </a:t>
            </a:r>
            <a:r>
              <a:rPr lang="en-US" sz="3200" dirty="0">
                <a:solidFill>
                  <a:srgbClr val="242021"/>
                </a:solidFill>
              </a:rPr>
              <a:t>than 80. </a:t>
            </a:r>
            <a:r>
              <a:rPr lang="en-US" sz="3200" dirty="0" smtClean="0">
                <a:solidFill>
                  <a:srgbClr val="242021"/>
                </a:solidFill>
              </a:rPr>
              <a:t>		</a:t>
            </a:r>
            <a:r>
              <a:rPr lang="en-US" sz="3200" b="1" dirty="0" smtClean="0">
                <a:solidFill>
                  <a:srgbClr val="E36427"/>
                </a:solidFill>
              </a:rPr>
              <a:t>C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M</a:t>
            </a:r>
            <a:r>
              <a:rPr lang="en-US" sz="3200" smtClean="0">
                <a:solidFill>
                  <a:srgbClr val="242021"/>
                </a:solidFill>
              </a:rPr>
              <a:t>ore </a:t>
            </a:r>
            <a:r>
              <a:rPr lang="en-US" sz="3200" dirty="0">
                <a:solidFill>
                  <a:srgbClr val="242021"/>
                </a:solidFill>
              </a:rPr>
              <a:t>than 85.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b="1" dirty="0">
                <a:solidFill>
                  <a:srgbClr val="E36427"/>
                </a:solidFill>
              </a:rPr>
              <a:t>2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W</a:t>
            </a:r>
            <a:r>
              <a:rPr lang="en-US" sz="3200" smtClean="0">
                <a:solidFill>
                  <a:srgbClr val="242021"/>
                </a:solidFill>
              </a:rPr>
              <a:t>hat </a:t>
            </a:r>
            <a:r>
              <a:rPr lang="en-US" sz="3200" dirty="0">
                <a:solidFill>
                  <a:srgbClr val="242021"/>
                </a:solidFill>
              </a:rPr>
              <a:t>was the life expectancy in Japan in 2022?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A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O</a:t>
            </a:r>
            <a:r>
              <a:rPr lang="en-US" sz="3200" smtClean="0">
                <a:solidFill>
                  <a:srgbClr val="242021"/>
                </a:solidFill>
              </a:rPr>
              <a:t>ver </a:t>
            </a:r>
            <a:r>
              <a:rPr lang="en-US" sz="3200" dirty="0">
                <a:solidFill>
                  <a:srgbClr val="242021"/>
                </a:solidFill>
              </a:rPr>
              <a:t>94. </a:t>
            </a:r>
            <a:r>
              <a:rPr lang="en-US" sz="3200" dirty="0" smtClean="0">
                <a:solidFill>
                  <a:srgbClr val="242021"/>
                </a:solidFill>
              </a:rPr>
              <a:t>		</a:t>
            </a:r>
            <a:r>
              <a:rPr lang="en-US" sz="3200" b="1" dirty="0" smtClean="0">
                <a:solidFill>
                  <a:srgbClr val="E36427"/>
                </a:solidFill>
              </a:rPr>
              <a:t>B</a:t>
            </a:r>
            <a:r>
              <a:rPr lang="en-US" sz="3200" b="1" dirty="0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About 84. </a:t>
            </a:r>
            <a:r>
              <a:rPr lang="en-US" sz="3200" dirty="0" smtClean="0">
                <a:solidFill>
                  <a:srgbClr val="242021"/>
                </a:solidFill>
              </a:rPr>
              <a:t>		</a:t>
            </a:r>
            <a:r>
              <a:rPr lang="en-US" sz="3200" b="1" dirty="0" smtClean="0">
                <a:solidFill>
                  <a:srgbClr val="E36427"/>
                </a:solidFill>
              </a:rPr>
              <a:t>C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O</a:t>
            </a:r>
            <a:r>
              <a:rPr lang="en-US" sz="3200" smtClean="0">
                <a:solidFill>
                  <a:srgbClr val="242021"/>
                </a:solidFill>
              </a:rPr>
              <a:t>ver </a:t>
            </a:r>
            <a:r>
              <a:rPr lang="en-US" sz="3200" dirty="0">
                <a:solidFill>
                  <a:srgbClr val="242021"/>
                </a:solidFill>
              </a:rPr>
              <a:t>85.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According to the speaker, what is the first reason for the increased life expectancy?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A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P</a:t>
            </a:r>
            <a:r>
              <a:rPr lang="en-US" sz="3200" smtClean="0">
                <a:solidFill>
                  <a:srgbClr val="242021"/>
                </a:solidFill>
              </a:rPr>
              <a:t>eople </a:t>
            </a:r>
            <a:r>
              <a:rPr lang="en-US" sz="3200" dirty="0">
                <a:solidFill>
                  <a:srgbClr val="242021"/>
                </a:solidFill>
              </a:rPr>
              <a:t>get access to better food.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B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B</a:t>
            </a:r>
            <a:r>
              <a:rPr lang="en-US" sz="3200" smtClean="0">
                <a:solidFill>
                  <a:srgbClr val="242021"/>
                </a:solidFill>
              </a:rPr>
              <a:t>etter </a:t>
            </a:r>
            <a:r>
              <a:rPr lang="en-US" sz="3200" dirty="0">
                <a:solidFill>
                  <a:srgbClr val="242021"/>
                </a:solidFill>
              </a:rPr>
              <a:t>medical care is available.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 smtClean="0">
                <a:solidFill>
                  <a:srgbClr val="242021"/>
                </a:solidFill>
              </a:rPr>
              <a:t>	</a:t>
            </a:r>
            <a:r>
              <a:rPr lang="en-US" sz="3200" b="1" dirty="0" smtClean="0">
                <a:solidFill>
                  <a:srgbClr val="E36427"/>
                </a:solidFill>
              </a:rPr>
              <a:t>C</a:t>
            </a:r>
            <a:r>
              <a:rPr lang="en-US" sz="3200" b="1">
                <a:solidFill>
                  <a:srgbClr val="E36427"/>
                </a:solidFill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P</a:t>
            </a:r>
            <a:r>
              <a:rPr lang="en-US" sz="3200" smtClean="0">
                <a:solidFill>
                  <a:srgbClr val="242021"/>
                </a:solidFill>
              </a:rPr>
              <a:t>eople </a:t>
            </a:r>
            <a:r>
              <a:rPr lang="en-US" sz="3200" dirty="0">
                <a:solidFill>
                  <a:srgbClr val="242021"/>
                </a:solidFill>
              </a:rPr>
              <a:t>live in a better environment.</a:t>
            </a:r>
            <a:r>
              <a:rPr lang="en-US" sz="32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02938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3373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2347" y="987870"/>
            <a:ext cx="10549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 choose the correct answer A, B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64022" y="2324246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25.mp3" descr="Track 25.mp3">
            <a:hlinkClick r:id="" action="ppaction://media"/>
            <a:extLst>
              <a:ext uri="{FF2B5EF4-FFF2-40B4-BE49-F238E27FC236}">
                <a16:creationId xmlns:a16="http://schemas.microsoft.com/office/drawing/2014/main" id="{1B65A237-9BAA-1D48-964E-198F4E924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2646" y="100668"/>
            <a:ext cx="812800" cy="8128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690379" y="3307919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9097" y="5236471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2938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3373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2347" y="987870"/>
            <a:ext cx="10549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 choose the correct answer A, B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25.mp3" descr="Track 25.mp3">
            <a:hlinkClick r:id="" action="ppaction://media"/>
            <a:extLst>
              <a:ext uri="{FF2B5EF4-FFF2-40B4-BE49-F238E27FC236}">
                <a16:creationId xmlns:a16="http://schemas.microsoft.com/office/drawing/2014/main" id="{E8080091-C58A-E948-B015-C1188D1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8040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6112" y="1936972"/>
            <a:ext cx="10759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36427"/>
                </a:solidFill>
              </a:rPr>
              <a:t>4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W</a:t>
            </a:r>
            <a:r>
              <a:rPr lang="en-US" sz="3000" smtClean="0">
                <a:solidFill>
                  <a:srgbClr val="242021"/>
                </a:solidFill>
              </a:rPr>
              <a:t>hat </a:t>
            </a:r>
            <a:r>
              <a:rPr lang="en-US" sz="3000" dirty="0">
                <a:solidFill>
                  <a:srgbClr val="242021"/>
                </a:solidFill>
              </a:rPr>
              <a:t>do people do when they </a:t>
            </a:r>
            <a:r>
              <a:rPr lang="en-US" sz="3000" dirty="0" err="1">
                <a:solidFill>
                  <a:srgbClr val="242021"/>
                </a:solidFill>
              </a:rPr>
              <a:t>realise</a:t>
            </a:r>
            <a:r>
              <a:rPr lang="en-US" sz="3000" dirty="0">
                <a:solidFill>
                  <a:srgbClr val="242021"/>
                </a:solidFill>
              </a:rPr>
              <a:t> the importance of good health?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T</a:t>
            </a:r>
            <a:r>
              <a:rPr lang="en-US" sz="3000" smtClean="0">
                <a:solidFill>
                  <a:srgbClr val="242021"/>
                </a:solidFill>
              </a:rPr>
              <a:t>hey </a:t>
            </a:r>
            <a:r>
              <a:rPr lang="en-US" sz="3000" dirty="0">
                <a:solidFill>
                  <a:srgbClr val="242021"/>
                </a:solidFill>
              </a:rPr>
              <a:t>continue unhealthy habits such as smoking and </a:t>
            </a:r>
            <a:r>
              <a:rPr lang="en-US" sz="3000" dirty="0" smtClean="0">
                <a:solidFill>
                  <a:srgbClr val="242021"/>
                </a:solidFill>
              </a:rPr>
              <a:t>	drinking</a:t>
            </a:r>
            <a:r>
              <a:rPr lang="en-US" sz="3000" dirty="0">
                <a:solidFill>
                  <a:srgbClr val="242021"/>
                </a:solidFill>
              </a:rPr>
              <a:t>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T</a:t>
            </a:r>
            <a:r>
              <a:rPr lang="en-US" sz="3000" smtClean="0">
                <a:solidFill>
                  <a:srgbClr val="242021"/>
                </a:solidFill>
              </a:rPr>
              <a:t>hey </a:t>
            </a:r>
            <a:r>
              <a:rPr lang="en-US" sz="3000" dirty="0">
                <a:solidFill>
                  <a:srgbClr val="242021"/>
                </a:solidFill>
              </a:rPr>
              <a:t>stop doing things that are bad for their health.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T</a:t>
            </a:r>
            <a:r>
              <a:rPr lang="en-US" sz="3000" smtClean="0">
                <a:solidFill>
                  <a:srgbClr val="242021"/>
                </a:solidFill>
              </a:rPr>
              <a:t>hey </a:t>
            </a:r>
            <a:r>
              <a:rPr lang="en-US" sz="3000" dirty="0">
                <a:solidFill>
                  <a:srgbClr val="242021"/>
                </a:solidFill>
              </a:rPr>
              <a:t>ignore what they eat or drink every day.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b="1" dirty="0">
                <a:solidFill>
                  <a:srgbClr val="E36427"/>
                </a:solidFill>
              </a:rPr>
              <a:t>5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W</a:t>
            </a:r>
            <a:r>
              <a:rPr lang="en-US" sz="3000" smtClean="0">
                <a:solidFill>
                  <a:srgbClr val="242021"/>
                </a:solidFill>
              </a:rPr>
              <a:t>hat </a:t>
            </a:r>
            <a:r>
              <a:rPr lang="en-US" sz="3000" dirty="0">
                <a:solidFill>
                  <a:srgbClr val="242021"/>
                </a:solidFill>
              </a:rPr>
              <a:t>is the benefit of understanding age-related diseases better?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A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smtClean="0">
                <a:solidFill>
                  <a:srgbClr val="242021"/>
                </a:solidFill>
              </a:rPr>
              <a:t>Pe</a:t>
            </a:r>
            <a:r>
              <a:rPr lang="en-US" sz="3000" smtClean="0">
                <a:solidFill>
                  <a:srgbClr val="242021"/>
                </a:solidFill>
              </a:rPr>
              <a:t>ople </a:t>
            </a:r>
            <a:r>
              <a:rPr lang="en-US" sz="3000" dirty="0">
                <a:solidFill>
                  <a:srgbClr val="242021"/>
                </a:solidFill>
              </a:rPr>
              <a:t>can live as long as they want.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B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P</a:t>
            </a:r>
            <a:r>
              <a:rPr lang="en-US" sz="3000" smtClean="0">
                <a:solidFill>
                  <a:srgbClr val="242021"/>
                </a:solidFill>
              </a:rPr>
              <a:t>eople </a:t>
            </a:r>
            <a:r>
              <a:rPr lang="en-US" sz="3000" dirty="0">
                <a:solidFill>
                  <a:srgbClr val="242021"/>
                </a:solidFill>
              </a:rPr>
              <a:t>can treat their diseases.</a:t>
            </a:r>
            <a:br>
              <a:rPr lang="en-US" sz="3000" dirty="0">
                <a:solidFill>
                  <a:srgbClr val="242021"/>
                </a:solidFill>
              </a:rPr>
            </a:br>
            <a:r>
              <a:rPr lang="en-US" sz="3000" dirty="0" smtClean="0">
                <a:solidFill>
                  <a:srgbClr val="242021"/>
                </a:solidFill>
              </a:rPr>
              <a:t>	</a:t>
            </a:r>
            <a:r>
              <a:rPr lang="en-US" sz="3000" b="1" dirty="0" smtClean="0">
                <a:solidFill>
                  <a:srgbClr val="E36427"/>
                </a:solidFill>
              </a:rPr>
              <a:t>C</a:t>
            </a:r>
            <a:r>
              <a:rPr lang="en-US" sz="3000" b="1">
                <a:solidFill>
                  <a:srgbClr val="E36427"/>
                </a:solidFill>
              </a:rPr>
              <a:t>. </a:t>
            </a:r>
            <a:r>
              <a:rPr lang="en-US" sz="3000" dirty="0">
                <a:solidFill>
                  <a:srgbClr val="242021"/>
                </a:solidFill>
              </a:rPr>
              <a:t>P</a:t>
            </a:r>
            <a:r>
              <a:rPr lang="en-US" sz="3000" smtClean="0">
                <a:solidFill>
                  <a:srgbClr val="242021"/>
                </a:solidFill>
              </a:rPr>
              <a:t>eople </a:t>
            </a:r>
            <a:r>
              <a:rPr lang="en-US" sz="3000" dirty="0">
                <a:solidFill>
                  <a:srgbClr val="242021"/>
                </a:solidFill>
              </a:rPr>
              <a:t>can take better care of themselves.</a:t>
            </a:r>
            <a:r>
              <a:rPr lang="en-US" sz="3000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613404" y="3768242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13404" y="6122732"/>
            <a:ext cx="532387" cy="523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2819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Fill </a:t>
            </a:r>
            <a:r>
              <a:rPr lang="en-US" sz="2800" b="1" dirty="0">
                <a:cs typeface="Arial" panose="020B0604020202020204" pitchFamily="34" charset="0"/>
              </a:rPr>
              <a:t>in </a:t>
            </a:r>
            <a:r>
              <a:rPr lang="en-US" sz="2800" b="1" dirty="0" smtClean="0">
                <a:cs typeface="Arial" panose="020B0604020202020204" pitchFamily="34" charset="0"/>
              </a:rPr>
              <a:t>the </a:t>
            </a:r>
            <a:r>
              <a:rPr lang="en-US" sz="2800" b="1" dirty="0">
                <a:cs typeface="Arial" panose="020B0604020202020204" pitchFamily="34" charset="0"/>
              </a:rPr>
              <a:t>diagram.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0118391"/>
              </p:ext>
            </p:extLst>
          </p:nvPr>
        </p:nvGraphicFramePr>
        <p:xfrm>
          <a:off x="494438" y="1929849"/>
          <a:ext cx="11406910" cy="492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94438" y="2277687"/>
            <a:ext cx="3063409" cy="1612669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smart </a:t>
            </a:r>
            <a:r>
              <a:rPr lang="en-US" sz="2400" dirty="0">
                <a:solidFill>
                  <a:schemeClr val="tx1"/>
                </a:solidFill>
              </a:rPr>
              <a:t>buildings with sensor technology to reduce waste and save resources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4438" y="4771505"/>
            <a:ext cx="3262915" cy="15988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AI technologies to improve people’s safety and security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44423" y="4771504"/>
            <a:ext cx="3426399" cy="18620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green space with more pedestrian zones and cycle paths</a:t>
            </a:r>
          </a:p>
        </p:txBody>
      </p:sp>
    </p:spTree>
    <p:extLst>
      <p:ext uri="{BB962C8B-B14F-4D97-AF65-F5344CB8AC3E}">
        <p14:creationId xmlns:p14="http://schemas.microsoft.com/office/powerpoint/2010/main" val="13095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</TotalTime>
  <Words>403</Words>
  <Application>Microsoft Office PowerPoint</Application>
  <PresentationFormat>Widescreen</PresentationFormat>
  <Paragraphs>83</Paragraphs>
  <Slides>13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174</cp:revision>
  <dcterms:created xsi:type="dcterms:W3CDTF">2020-12-09T02:04:09Z</dcterms:created>
  <dcterms:modified xsi:type="dcterms:W3CDTF">2023-05-31T08:44:40Z</dcterms:modified>
</cp:coreProperties>
</file>