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7" r:id="rId1"/>
  </p:sldMasterIdLst>
  <p:notesMasterIdLst>
    <p:notesMasterId r:id="rId20"/>
  </p:notesMasterIdLst>
  <p:sldIdLst>
    <p:sldId id="256" r:id="rId2"/>
    <p:sldId id="283" r:id="rId3"/>
    <p:sldId id="258" r:id="rId4"/>
    <p:sldId id="293" r:id="rId5"/>
    <p:sldId id="294" r:id="rId6"/>
    <p:sldId id="284" r:id="rId7"/>
    <p:sldId id="285" r:id="rId8"/>
    <p:sldId id="257" r:id="rId9"/>
    <p:sldId id="270" r:id="rId10"/>
    <p:sldId id="273" r:id="rId11"/>
    <p:sldId id="295" r:id="rId12"/>
    <p:sldId id="287" r:id="rId13"/>
    <p:sldId id="296" r:id="rId14"/>
    <p:sldId id="297" r:id="rId15"/>
    <p:sldId id="298" r:id="rId16"/>
    <p:sldId id="289" r:id="rId17"/>
    <p:sldId id="291" r:id="rId18"/>
    <p:sldId id="269" r:id="rId19"/>
  </p:sldIdLst>
  <p:sldSz cx="16778288" cy="9475788"/>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985">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howGuides="1">
      <p:cViewPr varScale="1">
        <p:scale>
          <a:sx n="52" d="100"/>
          <a:sy n="52" d="100"/>
        </p:scale>
        <p:origin x="144" y="78"/>
      </p:cViewPr>
      <p:guideLst>
        <p:guide orient="horz" pos="2985"/>
        <p:guide pos="52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2947591287"/>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1069806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23553"/>
          <p:cNvSpPr>
            <a:spLocks noGrp="1" noRot="1" noChangeAspect="1" noTextEdit="1"/>
          </p:cNvSpPr>
          <p:nvPr>
            <p:ph type="sldImg"/>
          </p:nvPr>
        </p:nvSpPr>
        <p:spPr>
          <a:ln/>
        </p:spPr>
      </p:sp>
      <p:sp>
        <p:nvSpPr>
          <p:cNvPr id="23555" name="文本占位符 2355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5158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2954767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a:ln/>
        </p:spPr>
      </p:sp>
      <p:sp>
        <p:nvSpPr>
          <p:cNvPr id="53251" name="文本占位符 532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13</a:t>
            </a:fld>
            <a:endParaRPr lang="zh-CN" sz="1200" dirty="0"/>
          </a:p>
        </p:txBody>
      </p:sp>
    </p:spTree>
    <p:extLst>
      <p:ext uri="{BB962C8B-B14F-4D97-AF65-F5344CB8AC3E}">
        <p14:creationId xmlns:p14="http://schemas.microsoft.com/office/powerpoint/2010/main" val="1965918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2224876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1831116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23553"/>
          <p:cNvSpPr>
            <a:spLocks noGrp="1" noRot="1" noChangeAspect="1" noTextEdit="1"/>
          </p:cNvSpPr>
          <p:nvPr>
            <p:ph type="sldImg"/>
          </p:nvPr>
        </p:nvSpPr>
        <p:spPr>
          <a:ln/>
        </p:spPr>
      </p:sp>
      <p:sp>
        <p:nvSpPr>
          <p:cNvPr id="23555" name="文本占位符 2355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201432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54273"/>
          <p:cNvSpPr>
            <a:spLocks noGrp="1" noRot="1" noChangeAspect="1" noTextEdit="1"/>
          </p:cNvSpPr>
          <p:nvPr>
            <p:ph type="sldImg"/>
          </p:nvPr>
        </p:nvSpPr>
        <p:spPr>
          <a:ln/>
        </p:spPr>
      </p:sp>
      <p:sp>
        <p:nvSpPr>
          <p:cNvPr id="54275" name="文本占位符 542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17</a:t>
            </a:fld>
            <a:endParaRPr lang="zh-CN" sz="1200" dirty="0"/>
          </a:p>
        </p:txBody>
      </p:sp>
    </p:spTree>
    <p:extLst>
      <p:ext uri="{BB962C8B-B14F-4D97-AF65-F5344CB8AC3E}">
        <p14:creationId xmlns:p14="http://schemas.microsoft.com/office/powerpoint/2010/main" val="349464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30721"/>
          <p:cNvSpPr>
            <a:spLocks noGrp="1" noRot="1" noChangeAspect="1" noTextEdit="1"/>
          </p:cNvSpPr>
          <p:nvPr>
            <p:ph type="sldImg"/>
          </p:nvPr>
        </p:nvSpPr>
        <p:spPr>
          <a:ln/>
        </p:spPr>
      </p:sp>
      <p:sp>
        <p:nvSpPr>
          <p:cNvPr id="30723" name="文本占位符 307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276966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23553"/>
          <p:cNvSpPr>
            <a:spLocks noGrp="1" noRot="1" noChangeAspect="1" noTextEdit="1"/>
          </p:cNvSpPr>
          <p:nvPr>
            <p:ph type="sldImg"/>
          </p:nvPr>
        </p:nvSpPr>
        <p:spPr>
          <a:ln/>
        </p:spPr>
      </p:sp>
      <p:sp>
        <p:nvSpPr>
          <p:cNvPr id="23555" name="文本占位符 2355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268104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2588755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1812728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88361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23553"/>
          <p:cNvSpPr>
            <a:spLocks noGrp="1" noRot="1" noChangeAspect="1" noTextEdit="1"/>
          </p:cNvSpPr>
          <p:nvPr>
            <p:ph type="sldImg"/>
          </p:nvPr>
        </p:nvSpPr>
        <p:spPr>
          <a:ln/>
        </p:spPr>
      </p:sp>
      <p:sp>
        <p:nvSpPr>
          <p:cNvPr id="23555" name="文本占位符 2355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651007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8</a:t>
            </a:fld>
            <a:endParaRPr lang="zh-CN" sz="1200" dirty="0"/>
          </a:p>
        </p:txBody>
      </p:sp>
    </p:spTree>
    <p:extLst>
      <p:ext uri="{BB962C8B-B14F-4D97-AF65-F5344CB8AC3E}">
        <p14:creationId xmlns:p14="http://schemas.microsoft.com/office/powerpoint/2010/main" val="1800600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9</a:t>
            </a:fld>
            <a:endParaRPr lang="zh-CN" sz="1200" dirty="0"/>
          </a:p>
        </p:txBody>
      </p:sp>
    </p:spTree>
    <p:extLst>
      <p:ext uri="{BB962C8B-B14F-4D97-AF65-F5344CB8AC3E}">
        <p14:creationId xmlns:p14="http://schemas.microsoft.com/office/powerpoint/2010/main" val="2500749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a:ln/>
        </p:spPr>
      </p:sp>
      <p:sp>
        <p:nvSpPr>
          <p:cNvPr id="53251" name="文本占位符 532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10</a:t>
            </a:fld>
            <a:endParaRPr lang="zh-CN" sz="1200" dirty="0"/>
          </a:p>
        </p:txBody>
      </p:sp>
    </p:spTree>
    <p:extLst>
      <p:ext uri="{BB962C8B-B14F-4D97-AF65-F5344CB8AC3E}">
        <p14:creationId xmlns:p14="http://schemas.microsoft.com/office/powerpoint/2010/main" val="1917972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97286" y="1550784"/>
            <a:ext cx="12583716" cy="3298978"/>
          </a:xfrm>
        </p:spPr>
        <p:txBody>
          <a:bodyPr anchor="b"/>
          <a:lstStyle>
            <a:lvl1pPr algn="ctr">
              <a:defRPr sz="8257"/>
            </a:lvl1pPr>
          </a:lstStyle>
          <a:p>
            <a:r>
              <a:rPr lang="en-US" smtClean="0"/>
              <a:t>Click to edit Master title style</a:t>
            </a:r>
            <a:endParaRPr lang="en-US" dirty="0"/>
          </a:p>
        </p:txBody>
      </p:sp>
      <p:sp>
        <p:nvSpPr>
          <p:cNvPr id="3" name="Subtitle 2"/>
          <p:cNvSpPr>
            <a:spLocks noGrp="1"/>
          </p:cNvSpPr>
          <p:nvPr>
            <p:ph type="subTitle" idx="1"/>
          </p:nvPr>
        </p:nvSpPr>
        <p:spPr>
          <a:xfrm>
            <a:off x="2097286" y="4976983"/>
            <a:ext cx="12583716" cy="2287788"/>
          </a:xfrm>
        </p:spPr>
        <p:txBody>
          <a:bodyPr/>
          <a:lstStyle>
            <a:lvl1pPr marL="0" indent="0" algn="ctr">
              <a:buNone/>
              <a:defRPr sz="3303"/>
            </a:lvl1pPr>
            <a:lvl2pPr marL="629199" indent="0" algn="ctr">
              <a:buNone/>
              <a:defRPr sz="2752"/>
            </a:lvl2pPr>
            <a:lvl3pPr marL="1258397" indent="0" algn="ctr">
              <a:buNone/>
              <a:defRPr sz="2477"/>
            </a:lvl3pPr>
            <a:lvl4pPr marL="1887596" indent="0" algn="ctr">
              <a:buNone/>
              <a:defRPr sz="2202"/>
            </a:lvl4pPr>
            <a:lvl5pPr marL="2516795" indent="0" algn="ctr">
              <a:buNone/>
              <a:defRPr sz="2202"/>
            </a:lvl5pPr>
            <a:lvl6pPr marL="3145993" indent="0" algn="ctr">
              <a:buNone/>
              <a:defRPr sz="2202"/>
            </a:lvl6pPr>
            <a:lvl7pPr marL="3775192" indent="0" algn="ctr">
              <a:buNone/>
              <a:defRPr sz="2202"/>
            </a:lvl7pPr>
            <a:lvl8pPr marL="4404390" indent="0" algn="ctr">
              <a:buNone/>
              <a:defRPr sz="2202"/>
            </a:lvl8pPr>
            <a:lvl9pPr marL="5033589" indent="0" algn="ctr">
              <a:buNone/>
              <a:defRPr sz="2202"/>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191D44-580C-476C-8E8C-DF74C72DE2E9}"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17B38-B1C0-42B9-A3E2-2C2E73FD80D7}" type="slidenum">
              <a:rPr lang="en-US" smtClean="0"/>
              <a:t>‹#›</a:t>
            </a:fld>
            <a:endParaRPr lang="en-US"/>
          </a:p>
        </p:txBody>
      </p:sp>
    </p:spTree>
    <p:extLst>
      <p:ext uri="{BB962C8B-B14F-4D97-AF65-F5344CB8AC3E}">
        <p14:creationId xmlns:p14="http://schemas.microsoft.com/office/powerpoint/2010/main" val="1038611347"/>
      </p:ext>
    </p:extLst>
  </p:cSld>
  <p:clrMapOvr>
    <a:masterClrMapping/>
  </p:clrMapOvr>
  <p:timing>
    <p:tnLst>
      <p:par>
        <p:cTn id="1" dur="indefinite" restart="never" nodeType="tmRoot"/>
      </p:par>
    </p:tnLst>
  </p:timing>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191D44-580C-476C-8E8C-DF74C72DE2E9}"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17B38-B1C0-42B9-A3E2-2C2E73FD80D7}" type="slidenum">
              <a:rPr lang="en-US" smtClean="0"/>
              <a:t>‹#›</a:t>
            </a:fld>
            <a:endParaRPr lang="en-US"/>
          </a:p>
        </p:txBody>
      </p:sp>
    </p:spTree>
    <p:extLst>
      <p:ext uri="{BB962C8B-B14F-4D97-AF65-F5344CB8AC3E}">
        <p14:creationId xmlns:p14="http://schemas.microsoft.com/office/powerpoint/2010/main" val="2877594977"/>
      </p:ext>
    </p:extLst>
  </p:cSld>
  <p:clrMapOvr>
    <a:masterClrMapping/>
  </p:clrMapOvr>
  <p:timing>
    <p:tnLst>
      <p:par>
        <p:cTn id="1" dur="indefinite" restart="never" nodeType="tmRoot"/>
      </p:par>
    </p:tnLst>
  </p:timing>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006963" y="504498"/>
            <a:ext cx="3617818" cy="803029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3508" y="504498"/>
            <a:ext cx="10643726" cy="803029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191D44-580C-476C-8E8C-DF74C72DE2E9}"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17B38-B1C0-42B9-A3E2-2C2E73FD80D7}" type="slidenum">
              <a:rPr lang="en-US" smtClean="0"/>
              <a:t>‹#›</a:t>
            </a:fld>
            <a:endParaRPr lang="en-US"/>
          </a:p>
        </p:txBody>
      </p:sp>
    </p:spTree>
    <p:extLst>
      <p:ext uri="{BB962C8B-B14F-4D97-AF65-F5344CB8AC3E}">
        <p14:creationId xmlns:p14="http://schemas.microsoft.com/office/powerpoint/2010/main" val="2760551553"/>
      </p:ext>
    </p:extLst>
  </p:cSld>
  <p:clrMapOvr>
    <a:masterClrMapping/>
  </p:clrMapOvr>
  <p:timing>
    <p:tnLst>
      <p:par>
        <p:cTn id="1" dur="indefinite" restart="never" nodeType="tmRoot"/>
      </p:par>
    </p:tnLst>
  </p:timing>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191D44-580C-476C-8E8C-DF74C72DE2E9}"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17B38-B1C0-42B9-A3E2-2C2E73FD80D7}" type="slidenum">
              <a:rPr lang="en-US" smtClean="0"/>
              <a:t>‹#›</a:t>
            </a:fld>
            <a:endParaRPr lang="en-US"/>
          </a:p>
        </p:txBody>
      </p:sp>
    </p:spTree>
    <p:extLst>
      <p:ext uri="{BB962C8B-B14F-4D97-AF65-F5344CB8AC3E}">
        <p14:creationId xmlns:p14="http://schemas.microsoft.com/office/powerpoint/2010/main" val="2141372209"/>
      </p:ext>
    </p:extLst>
  </p:cSld>
  <p:clrMapOvr>
    <a:masterClrMapping/>
  </p:clrMapOvr>
  <p:timing>
    <p:tnLst>
      <p:par>
        <p:cTn id="1" dur="indefinite" restart="never" nodeType="tmRoot"/>
      </p:par>
    </p:tnLst>
  </p:timing>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4769" y="2362368"/>
            <a:ext cx="14471273" cy="3941664"/>
          </a:xfrm>
        </p:spPr>
        <p:txBody>
          <a:bodyPr anchor="b"/>
          <a:lstStyle>
            <a:lvl1pPr>
              <a:defRPr sz="8257"/>
            </a:lvl1pPr>
          </a:lstStyle>
          <a:p>
            <a:r>
              <a:rPr lang="en-US" smtClean="0"/>
              <a:t>Click to edit Master title style</a:t>
            </a:r>
            <a:endParaRPr lang="en-US" dirty="0"/>
          </a:p>
        </p:txBody>
      </p:sp>
      <p:sp>
        <p:nvSpPr>
          <p:cNvPr id="3" name="Text Placeholder 2"/>
          <p:cNvSpPr>
            <a:spLocks noGrp="1"/>
          </p:cNvSpPr>
          <p:nvPr>
            <p:ph type="body" idx="1"/>
          </p:nvPr>
        </p:nvSpPr>
        <p:spPr>
          <a:xfrm>
            <a:off x="1144769" y="6341322"/>
            <a:ext cx="14471273" cy="2072828"/>
          </a:xfrm>
        </p:spPr>
        <p:txBody>
          <a:bodyPr/>
          <a:lstStyle>
            <a:lvl1pPr marL="0" indent="0">
              <a:buNone/>
              <a:defRPr sz="3303">
                <a:solidFill>
                  <a:schemeClr val="tx1">
                    <a:tint val="75000"/>
                  </a:schemeClr>
                </a:solidFill>
              </a:defRPr>
            </a:lvl1pPr>
            <a:lvl2pPr marL="629199" indent="0">
              <a:buNone/>
              <a:defRPr sz="2752">
                <a:solidFill>
                  <a:schemeClr val="tx1">
                    <a:tint val="75000"/>
                  </a:schemeClr>
                </a:solidFill>
              </a:defRPr>
            </a:lvl2pPr>
            <a:lvl3pPr marL="1258397" indent="0">
              <a:buNone/>
              <a:defRPr sz="2477">
                <a:solidFill>
                  <a:schemeClr val="tx1">
                    <a:tint val="75000"/>
                  </a:schemeClr>
                </a:solidFill>
              </a:defRPr>
            </a:lvl3pPr>
            <a:lvl4pPr marL="1887596" indent="0">
              <a:buNone/>
              <a:defRPr sz="2202">
                <a:solidFill>
                  <a:schemeClr val="tx1">
                    <a:tint val="75000"/>
                  </a:schemeClr>
                </a:solidFill>
              </a:defRPr>
            </a:lvl4pPr>
            <a:lvl5pPr marL="2516795" indent="0">
              <a:buNone/>
              <a:defRPr sz="2202">
                <a:solidFill>
                  <a:schemeClr val="tx1">
                    <a:tint val="75000"/>
                  </a:schemeClr>
                </a:solidFill>
              </a:defRPr>
            </a:lvl5pPr>
            <a:lvl6pPr marL="3145993" indent="0">
              <a:buNone/>
              <a:defRPr sz="2202">
                <a:solidFill>
                  <a:schemeClr val="tx1">
                    <a:tint val="75000"/>
                  </a:schemeClr>
                </a:solidFill>
              </a:defRPr>
            </a:lvl6pPr>
            <a:lvl7pPr marL="3775192" indent="0">
              <a:buNone/>
              <a:defRPr sz="2202">
                <a:solidFill>
                  <a:schemeClr val="tx1">
                    <a:tint val="75000"/>
                  </a:schemeClr>
                </a:solidFill>
              </a:defRPr>
            </a:lvl7pPr>
            <a:lvl8pPr marL="4404390" indent="0">
              <a:buNone/>
              <a:defRPr sz="2202">
                <a:solidFill>
                  <a:schemeClr val="tx1">
                    <a:tint val="75000"/>
                  </a:schemeClr>
                </a:solidFill>
              </a:defRPr>
            </a:lvl8pPr>
            <a:lvl9pPr marL="5033589" indent="0">
              <a:buNone/>
              <a:defRPr sz="2202">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191D44-580C-476C-8E8C-DF74C72DE2E9}"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17B38-B1C0-42B9-A3E2-2C2E73FD80D7}" type="slidenum">
              <a:rPr lang="en-US" smtClean="0"/>
              <a:t>‹#›</a:t>
            </a:fld>
            <a:endParaRPr lang="en-US"/>
          </a:p>
        </p:txBody>
      </p:sp>
    </p:spTree>
    <p:extLst>
      <p:ext uri="{BB962C8B-B14F-4D97-AF65-F5344CB8AC3E}">
        <p14:creationId xmlns:p14="http://schemas.microsoft.com/office/powerpoint/2010/main" val="2671546250"/>
      </p:ext>
    </p:extLst>
  </p:cSld>
  <p:clrMapOvr>
    <a:masterClrMapping/>
  </p:clrMapOvr>
  <p:timing>
    <p:tnLst>
      <p:par>
        <p:cTn id="1" dur="indefinite" restart="never" nodeType="tmRoot"/>
      </p:par>
    </p:tnLst>
  </p:timing>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3508" y="2522490"/>
            <a:ext cx="7130772" cy="6012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494009" y="2522490"/>
            <a:ext cx="7130772" cy="6012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191D44-580C-476C-8E8C-DF74C72DE2E9}"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17B38-B1C0-42B9-A3E2-2C2E73FD80D7}" type="slidenum">
              <a:rPr lang="en-US" smtClean="0"/>
              <a:t>‹#›</a:t>
            </a:fld>
            <a:endParaRPr lang="en-US"/>
          </a:p>
        </p:txBody>
      </p:sp>
    </p:spTree>
    <p:extLst>
      <p:ext uri="{BB962C8B-B14F-4D97-AF65-F5344CB8AC3E}">
        <p14:creationId xmlns:p14="http://schemas.microsoft.com/office/powerpoint/2010/main" val="1261113767"/>
      </p:ext>
    </p:extLst>
  </p:cSld>
  <p:clrMapOvr>
    <a:masterClrMapping/>
  </p:clrMapOvr>
  <p:timing>
    <p:tnLst>
      <p:par>
        <p:cTn id="1" dur="indefinite" restart="never" nodeType="tmRoot"/>
      </p:par>
    </p:tnLst>
  </p:timing>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5693" y="504499"/>
            <a:ext cx="14471273" cy="18315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55693" y="2322885"/>
            <a:ext cx="7098002" cy="1138410"/>
          </a:xfrm>
        </p:spPr>
        <p:txBody>
          <a:bodyPr anchor="b"/>
          <a:lstStyle>
            <a:lvl1pPr marL="0" indent="0">
              <a:buNone/>
              <a:defRPr sz="3303" b="1"/>
            </a:lvl1pPr>
            <a:lvl2pPr marL="629199" indent="0">
              <a:buNone/>
              <a:defRPr sz="2752" b="1"/>
            </a:lvl2pPr>
            <a:lvl3pPr marL="1258397" indent="0">
              <a:buNone/>
              <a:defRPr sz="2477" b="1"/>
            </a:lvl3pPr>
            <a:lvl4pPr marL="1887596" indent="0">
              <a:buNone/>
              <a:defRPr sz="2202" b="1"/>
            </a:lvl4pPr>
            <a:lvl5pPr marL="2516795" indent="0">
              <a:buNone/>
              <a:defRPr sz="2202" b="1"/>
            </a:lvl5pPr>
            <a:lvl6pPr marL="3145993" indent="0">
              <a:buNone/>
              <a:defRPr sz="2202" b="1"/>
            </a:lvl6pPr>
            <a:lvl7pPr marL="3775192" indent="0">
              <a:buNone/>
              <a:defRPr sz="2202" b="1"/>
            </a:lvl7pPr>
            <a:lvl8pPr marL="4404390" indent="0">
              <a:buNone/>
              <a:defRPr sz="2202" b="1"/>
            </a:lvl8pPr>
            <a:lvl9pPr marL="5033589" indent="0">
              <a:buNone/>
              <a:defRPr sz="2202" b="1"/>
            </a:lvl9pPr>
          </a:lstStyle>
          <a:p>
            <a:pPr lvl="0"/>
            <a:r>
              <a:rPr lang="en-US" smtClean="0"/>
              <a:t>Edit Master text styles</a:t>
            </a:r>
          </a:p>
        </p:txBody>
      </p:sp>
      <p:sp>
        <p:nvSpPr>
          <p:cNvPr id="4" name="Content Placeholder 3"/>
          <p:cNvSpPr>
            <a:spLocks noGrp="1"/>
          </p:cNvSpPr>
          <p:nvPr>
            <p:ph sz="half" idx="2"/>
          </p:nvPr>
        </p:nvSpPr>
        <p:spPr>
          <a:xfrm>
            <a:off x="1155693" y="3461295"/>
            <a:ext cx="7098002" cy="509104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494008" y="2322885"/>
            <a:ext cx="7132958" cy="1138410"/>
          </a:xfrm>
        </p:spPr>
        <p:txBody>
          <a:bodyPr anchor="b"/>
          <a:lstStyle>
            <a:lvl1pPr marL="0" indent="0">
              <a:buNone/>
              <a:defRPr sz="3303" b="1"/>
            </a:lvl1pPr>
            <a:lvl2pPr marL="629199" indent="0">
              <a:buNone/>
              <a:defRPr sz="2752" b="1"/>
            </a:lvl2pPr>
            <a:lvl3pPr marL="1258397" indent="0">
              <a:buNone/>
              <a:defRPr sz="2477" b="1"/>
            </a:lvl3pPr>
            <a:lvl4pPr marL="1887596" indent="0">
              <a:buNone/>
              <a:defRPr sz="2202" b="1"/>
            </a:lvl4pPr>
            <a:lvl5pPr marL="2516795" indent="0">
              <a:buNone/>
              <a:defRPr sz="2202" b="1"/>
            </a:lvl5pPr>
            <a:lvl6pPr marL="3145993" indent="0">
              <a:buNone/>
              <a:defRPr sz="2202" b="1"/>
            </a:lvl6pPr>
            <a:lvl7pPr marL="3775192" indent="0">
              <a:buNone/>
              <a:defRPr sz="2202" b="1"/>
            </a:lvl7pPr>
            <a:lvl8pPr marL="4404390" indent="0">
              <a:buNone/>
              <a:defRPr sz="2202" b="1"/>
            </a:lvl8pPr>
            <a:lvl9pPr marL="5033589" indent="0">
              <a:buNone/>
              <a:defRPr sz="2202" b="1"/>
            </a:lvl9pPr>
          </a:lstStyle>
          <a:p>
            <a:pPr lvl="0"/>
            <a:r>
              <a:rPr lang="en-US" smtClean="0"/>
              <a:t>Edit Master text styles</a:t>
            </a:r>
          </a:p>
        </p:txBody>
      </p:sp>
      <p:sp>
        <p:nvSpPr>
          <p:cNvPr id="6" name="Content Placeholder 5"/>
          <p:cNvSpPr>
            <a:spLocks noGrp="1"/>
          </p:cNvSpPr>
          <p:nvPr>
            <p:ph sz="quarter" idx="4"/>
          </p:nvPr>
        </p:nvSpPr>
        <p:spPr>
          <a:xfrm>
            <a:off x="8494008" y="3461295"/>
            <a:ext cx="7132958" cy="509104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191D44-580C-476C-8E8C-DF74C72DE2E9}" type="datetimeFigureOut">
              <a:rPr lang="en-US" smtClean="0"/>
              <a:t>7/20/2021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017B38-B1C0-42B9-A3E2-2C2E73FD80D7}" type="slidenum">
              <a:rPr lang="en-US" smtClean="0"/>
              <a:t>‹#›</a:t>
            </a:fld>
            <a:endParaRPr lang="en-US"/>
          </a:p>
        </p:txBody>
      </p:sp>
    </p:spTree>
    <p:extLst>
      <p:ext uri="{BB962C8B-B14F-4D97-AF65-F5344CB8AC3E}">
        <p14:creationId xmlns:p14="http://schemas.microsoft.com/office/powerpoint/2010/main" val="2295309217"/>
      </p:ext>
    </p:extLst>
  </p:cSld>
  <p:clrMapOvr>
    <a:masterClrMapping/>
  </p:clrMapOvr>
  <p:timing>
    <p:tnLst>
      <p:par>
        <p:cTn id="1" dur="indefinite" restart="never" nodeType="tmRoot"/>
      </p:par>
    </p:tnLst>
  </p:timing>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191D44-580C-476C-8E8C-DF74C72DE2E9}" type="datetimeFigureOut">
              <a:rPr lang="en-US" smtClean="0"/>
              <a:t>7/20/2021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017B38-B1C0-42B9-A3E2-2C2E73FD80D7}" type="slidenum">
              <a:rPr lang="en-US" smtClean="0"/>
              <a:t>‹#›</a:t>
            </a:fld>
            <a:endParaRPr lang="en-US"/>
          </a:p>
        </p:txBody>
      </p:sp>
    </p:spTree>
    <p:extLst>
      <p:ext uri="{BB962C8B-B14F-4D97-AF65-F5344CB8AC3E}">
        <p14:creationId xmlns:p14="http://schemas.microsoft.com/office/powerpoint/2010/main" val="545085189"/>
      </p:ext>
    </p:extLst>
  </p:cSld>
  <p:clrMapOvr>
    <a:masterClrMapping/>
  </p:clrMapOvr>
  <p:timing>
    <p:tnLst>
      <p:par>
        <p:cTn id="1" dur="indefinite" restart="never" nodeType="tmRoot"/>
      </p:par>
    </p:tnLst>
  </p:timing>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191D44-580C-476C-8E8C-DF74C72DE2E9}" type="datetimeFigureOut">
              <a:rPr lang="en-US" smtClean="0"/>
              <a:t>7/20/2021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017B38-B1C0-42B9-A3E2-2C2E73FD80D7}" type="slidenum">
              <a:rPr lang="en-US" smtClean="0"/>
              <a:t>‹#›</a:t>
            </a:fld>
            <a:endParaRPr lang="en-US"/>
          </a:p>
        </p:txBody>
      </p:sp>
    </p:spTree>
    <p:extLst>
      <p:ext uri="{BB962C8B-B14F-4D97-AF65-F5344CB8AC3E}">
        <p14:creationId xmlns:p14="http://schemas.microsoft.com/office/powerpoint/2010/main" val="2612696021"/>
      </p:ext>
    </p:extLst>
  </p:cSld>
  <p:clrMapOvr>
    <a:masterClrMapping/>
  </p:clrMapOvr>
  <p:timing>
    <p:tnLst>
      <p:par>
        <p:cTn id="1" dur="indefinite" restart="never" nodeType="tmRoot"/>
      </p:par>
    </p:tnLst>
  </p:timing>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693" y="631719"/>
            <a:ext cx="5411434" cy="2211017"/>
          </a:xfrm>
        </p:spPr>
        <p:txBody>
          <a:bodyPr anchor="b"/>
          <a:lstStyle>
            <a:lvl1pPr>
              <a:defRPr sz="4404"/>
            </a:lvl1pPr>
          </a:lstStyle>
          <a:p>
            <a:r>
              <a:rPr lang="en-US" smtClean="0"/>
              <a:t>Click to edit Master title style</a:t>
            </a:r>
            <a:endParaRPr lang="en-US" dirty="0"/>
          </a:p>
        </p:txBody>
      </p:sp>
      <p:sp>
        <p:nvSpPr>
          <p:cNvPr id="3" name="Content Placeholder 2"/>
          <p:cNvSpPr>
            <a:spLocks noGrp="1"/>
          </p:cNvSpPr>
          <p:nvPr>
            <p:ph idx="1"/>
          </p:nvPr>
        </p:nvSpPr>
        <p:spPr>
          <a:xfrm>
            <a:off x="7132958" y="1364339"/>
            <a:ext cx="8494008" cy="6733951"/>
          </a:xfrm>
        </p:spPr>
        <p:txBody>
          <a:bodyPr/>
          <a:lstStyle>
            <a:lvl1pPr>
              <a:defRPr sz="4404"/>
            </a:lvl1pPr>
            <a:lvl2pPr>
              <a:defRPr sz="3853"/>
            </a:lvl2pPr>
            <a:lvl3pPr>
              <a:defRPr sz="3303"/>
            </a:lvl3pPr>
            <a:lvl4pPr>
              <a:defRPr sz="2752"/>
            </a:lvl4pPr>
            <a:lvl5pPr>
              <a:defRPr sz="2752"/>
            </a:lvl5pPr>
            <a:lvl6pPr>
              <a:defRPr sz="2752"/>
            </a:lvl6pPr>
            <a:lvl7pPr>
              <a:defRPr sz="2752"/>
            </a:lvl7pPr>
            <a:lvl8pPr>
              <a:defRPr sz="2752"/>
            </a:lvl8pPr>
            <a:lvl9pPr>
              <a:defRPr sz="2752"/>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5693" y="2842736"/>
            <a:ext cx="5411434" cy="5266521"/>
          </a:xfrm>
        </p:spPr>
        <p:txBody>
          <a:bodyPr/>
          <a:lstStyle>
            <a:lvl1pPr marL="0" indent="0">
              <a:buNone/>
              <a:defRPr sz="2202"/>
            </a:lvl1pPr>
            <a:lvl2pPr marL="629199" indent="0">
              <a:buNone/>
              <a:defRPr sz="1927"/>
            </a:lvl2pPr>
            <a:lvl3pPr marL="1258397" indent="0">
              <a:buNone/>
              <a:defRPr sz="1651"/>
            </a:lvl3pPr>
            <a:lvl4pPr marL="1887596" indent="0">
              <a:buNone/>
              <a:defRPr sz="1376"/>
            </a:lvl4pPr>
            <a:lvl5pPr marL="2516795" indent="0">
              <a:buNone/>
              <a:defRPr sz="1376"/>
            </a:lvl5pPr>
            <a:lvl6pPr marL="3145993" indent="0">
              <a:buNone/>
              <a:defRPr sz="1376"/>
            </a:lvl6pPr>
            <a:lvl7pPr marL="3775192" indent="0">
              <a:buNone/>
              <a:defRPr sz="1376"/>
            </a:lvl7pPr>
            <a:lvl8pPr marL="4404390" indent="0">
              <a:buNone/>
              <a:defRPr sz="1376"/>
            </a:lvl8pPr>
            <a:lvl9pPr marL="5033589" indent="0">
              <a:buNone/>
              <a:defRPr sz="1376"/>
            </a:lvl9pPr>
          </a:lstStyle>
          <a:p>
            <a:pPr lvl="0"/>
            <a:r>
              <a:rPr lang="en-US" smtClean="0"/>
              <a:t>Edit Master text styles</a:t>
            </a:r>
          </a:p>
        </p:txBody>
      </p:sp>
      <p:sp>
        <p:nvSpPr>
          <p:cNvPr id="5" name="Date Placeholder 4"/>
          <p:cNvSpPr>
            <a:spLocks noGrp="1"/>
          </p:cNvSpPr>
          <p:nvPr>
            <p:ph type="dt" sz="half" idx="10"/>
          </p:nvPr>
        </p:nvSpPr>
        <p:spPr/>
        <p:txBody>
          <a:bodyPr/>
          <a:lstStyle/>
          <a:p>
            <a:fld id="{C6191D44-580C-476C-8E8C-DF74C72DE2E9}"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17B38-B1C0-42B9-A3E2-2C2E73FD80D7}" type="slidenum">
              <a:rPr lang="en-US" smtClean="0"/>
              <a:t>‹#›</a:t>
            </a:fld>
            <a:endParaRPr lang="en-US"/>
          </a:p>
        </p:txBody>
      </p:sp>
    </p:spTree>
    <p:extLst>
      <p:ext uri="{BB962C8B-B14F-4D97-AF65-F5344CB8AC3E}">
        <p14:creationId xmlns:p14="http://schemas.microsoft.com/office/powerpoint/2010/main" val="3027822964"/>
      </p:ext>
    </p:extLst>
  </p:cSld>
  <p:clrMapOvr>
    <a:masterClrMapping/>
  </p:clrMapOvr>
  <p:timing>
    <p:tnLst>
      <p:par>
        <p:cTn id="1" dur="indefinite" restart="never" nodeType="tmRoot"/>
      </p:par>
    </p:tnLst>
  </p:timing>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693" y="631719"/>
            <a:ext cx="5411434" cy="2211017"/>
          </a:xfrm>
        </p:spPr>
        <p:txBody>
          <a:bodyPr anchor="b"/>
          <a:lstStyle>
            <a:lvl1pPr>
              <a:defRPr sz="4404"/>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132958" y="1364339"/>
            <a:ext cx="8494008" cy="6733951"/>
          </a:xfrm>
        </p:spPr>
        <p:txBody>
          <a:bodyPr anchor="t"/>
          <a:lstStyle>
            <a:lvl1pPr marL="0" indent="0">
              <a:buNone/>
              <a:defRPr sz="4404"/>
            </a:lvl1pPr>
            <a:lvl2pPr marL="629199" indent="0">
              <a:buNone/>
              <a:defRPr sz="3853"/>
            </a:lvl2pPr>
            <a:lvl3pPr marL="1258397" indent="0">
              <a:buNone/>
              <a:defRPr sz="3303"/>
            </a:lvl3pPr>
            <a:lvl4pPr marL="1887596" indent="0">
              <a:buNone/>
              <a:defRPr sz="2752"/>
            </a:lvl4pPr>
            <a:lvl5pPr marL="2516795" indent="0">
              <a:buNone/>
              <a:defRPr sz="2752"/>
            </a:lvl5pPr>
            <a:lvl6pPr marL="3145993" indent="0">
              <a:buNone/>
              <a:defRPr sz="2752"/>
            </a:lvl6pPr>
            <a:lvl7pPr marL="3775192" indent="0">
              <a:buNone/>
              <a:defRPr sz="2752"/>
            </a:lvl7pPr>
            <a:lvl8pPr marL="4404390" indent="0">
              <a:buNone/>
              <a:defRPr sz="2752"/>
            </a:lvl8pPr>
            <a:lvl9pPr marL="5033589" indent="0">
              <a:buNone/>
              <a:defRPr sz="2752"/>
            </a:lvl9pPr>
          </a:lstStyle>
          <a:p>
            <a:r>
              <a:rPr lang="en-US" smtClean="0"/>
              <a:t>Click icon to add picture</a:t>
            </a:r>
            <a:endParaRPr lang="en-US" dirty="0"/>
          </a:p>
        </p:txBody>
      </p:sp>
      <p:sp>
        <p:nvSpPr>
          <p:cNvPr id="4" name="Text Placeholder 3"/>
          <p:cNvSpPr>
            <a:spLocks noGrp="1"/>
          </p:cNvSpPr>
          <p:nvPr>
            <p:ph type="body" sz="half" idx="2"/>
          </p:nvPr>
        </p:nvSpPr>
        <p:spPr>
          <a:xfrm>
            <a:off x="1155693" y="2842736"/>
            <a:ext cx="5411434" cy="5266521"/>
          </a:xfrm>
        </p:spPr>
        <p:txBody>
          <a:bodyPr/>
          <a:lstStyle>
            <a:lvl1pPr marL="0" indent="0">
              <a:buNone/>
              <a:defRPr sz="2202"/>
            </a:lvl1pPr>
            <a:lvl2pPr marL="629199" indent="0">
              <a:buNone/>
              <a:defRPr sz="1927"/>
            </a:lvl2pPr>
            <a:lvl3pPr marL="1258397" indent="0">
              <a:buNone/>
              <a:defRPr sz="1651"/>
            </a:lvl3pPr>
            <a:lvl4pPr marL="1887596" indent="0">
              <a:buNone/>
              <a:defRPr sz="1376"/>
            </a:lvl4pPr>
            <a:lvl5pPr marL="2516795" indent="0">
              <a:buNone/>
              <a:defRPr sz="1376"/>
            </a:lvl5pPr>
            <a:lvl6pPr marL="3145993" indent="0">
              <a:buNone/>
              <a:defRPr sz="1376"/>
            </a:lvl6pPr>
            <a:lvl7pPr marL="3775192" indent="0">
              <a:buNone/>
              <a:defRPr sz="1376"/>
            </a:lvl7pPr>
            <a:lvl8pPr marL="4404390" indent="0">
              <a:buNone/>
              <a:defRPr sz="1376"/>
            </a:lvl8pPr>
            <a:lvl9pPr marL="5033589" indent="0">
              <a:buNone/>
              <a:defRPr sz="1376"/>
            </a:lvl9pPr>
          </a:lstStyle>
          <a:p>
            <a:pPr lvl="0"/>
            <a:r>
              <a:rPr lang="en-US" smtClean="0"/>
              <a:t>Edit Master text styles</a:t>
            </a:r>
          </a:p>
        </p:txBody>
      </p:sp>
      <p:sp>
        <p:nvSpPr>
          <p:cNvPr id="5" name="Date Placeholder 4"/>
          <p:cNvSpPr>
            <a:spLocks noGrp="1"/>
          </p:cNvSpPr>
          <p:nvPr>
            <p:ph type="dt" sz="half" idx="10"/>
          </p:nvPr>
        </p:nvSpPr>
        <p:spPr/>
        <p:txBody>
          <a:bodyPr/>
          <a:lstStyle/>
          <a:p>
            <a:fld id="{C6191D44-580C-476C-8E8C-DF74C72DE2E9}"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17B38-B1C0-42B9-A3E2-2C2E73FD80D7}" type="slidenum">
              <a:rPr lang="en-US" smtClean="0"/>
              <a:t>‹#›</a:t>
            </a:fld>
            <a:endParaRPr lang="en-US"/>
          </a:p>
        </p:txBody>
      </p:sp>
    </p:spTree>
    <p:extLst>
      <p:ext uri="{BB962C8B-B14F-4D97-AF65-F5344CB8AC3E}">
        <p14:creationId xmlns:p14="http://schemas.microsoft.com/office/powerpoint/2010/main" val="1747256830"/>
      </p:ext>
    </p:extLst>
  </p:cSld>
  <p:clrMapOvr>
    <a:masterClrMapping/>
  </p:clrMapOvr>
  <p:timing>
    <p:tnLst>
      <p:par>
        <p:cTn id="1" dur="indefinite" restart="never" nodeType="tmRoot"/>
      </p:par>
    </p:tnLst>
  </p:timing>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3508" y="504499"/>
            <a:ext cx="14471273" cy="183154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53508" y="2522490"/>
            <a:ext cx="14471273" cy="6012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53507" y="8782652"/>
            <a:ext cx="3775115" cy="504498"/>
          </a:xfrm>
          <a:prstGeom prst="rect">
            <a:avLst/>
          </a:prstGeom>
        </p:spPr>
        <p:txBody>
          <a:bodyPr vert="horz" lIns="91440" tIns="45720" rIns="91440" bIns="45720" rtlCol="0" anchor="ctr"/>
          <a:lstStyle>
            <a:lvl1pPr algn="l">
              <a:defRPr sz="1651">
                <a:solidFill>
                  <a:schemeClr val="tx1">
                    <a:tint val="75000"/>
                  </a:schemeClr>
                </a:solidFill>
              </a:defRPr>
            </a:lvl1pPr>
          </a:lstStyle>
          <a:p>
            <a:fld id="{C6191D44-580C-476C-8E8C-DF74C72DE2E9}" type="datetimeFigureOut">
              <a:rPr lang="en-US" smtClean="0"/>
              <a:t>7/20/2021</a:t>
            </a:fld>
            <a:endParaRPr lang="en-US"/>
          </a:p>
        </p:txBody>
      </p:sp>
      <p:sp>
        <p:nvSpPr>
          <p:cNvPr id="5" name="Footer Placeholder 4"/>
          <p:cNvSpPr>
            <a:spLocks noGrp="1"/>
          </p:cNvSpPr>
          <p:nvPr>
            <p:ph type="ftr" sz="quarter" idx="3"/>
          </p:nvPr>
        </p:nvSpPr>
        <p:spPr>
          <a:xfrm>
            <a:off x="5557808" y="8782652"/>
            <a:ext cx="5662672" cy="504498"/>
          </a:xfrm>
          <a:prstGeom prst="rect">
            <a:avLst/>
          </a:prstGeom>
        </p:spPr>
        <p:txBody>
          <a:bodyPr vert="horz" lIns="91440" tIns="45720" rIns="91440" bIns="45720" rtlCol="0" anchor="ctr"/>
          <a:lstStyle>
            <a:lvl1pPr algn="ctr">
              <a:defRPr sz="165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849666" y="8782652"/>
            <a:ext cx="3775115" cy="504498"/>
          </a:xfrm>
          <a:prstGeom prst="rect">
            <a:avLst/>
          </a:prstGeom>
        </p:spPr>
        <p:txBody>
          <a:bodyPr vert="horz" lIns="91440" tIns="45720" rIns="91440" bIns="45720" rtlCol="0" anchor="ctr"/>
          <a:lstStyle>
            <a:lvl1pPr algn="r">
              <a:defRPr sz="1651">
                <a:solidFill>
                  <a:schemeClr val="tx1">
                    <a:tint val="75000"/>
                  </a:schemeClr>
                </a:solidFill>
              </a:defRPr>
            </a:lvl1pPr>
          </a:lstStyle>
          <a:p>
            <a:fld id="{DE017B38-B1C0-42B9-A3E2-2C2E73FD80D7}" type="slidenum">
              <a:rPr lang="en-US" smtClean="0"/>
              <a:t>‹#›</a:t>
            </a:fld>
            <a:endParaRPr lang="en-US"/>
          </a:p>
        </p:txBody>
      </p:sp>
      <p:pic>
        <p:nvPicPr>
          <p:cNvPr id="7" name="图片 1031" descr="背景2"/>
          <p:cNvPicPr>
            <a:picLocks noChangeAspect="1"/>
          </p:cNvPicPr>
          <p:nvPr userDrawn="1"/>
        </p:nvPicPr>
        <p:blipFill>
          <a:blip r:embed="rId13"/>
          <a:stretch>
            <a:fillRect/>
          </a:stretch>
        </p:blipFill>
        <p:spPr>
          <a:xfrm>
            <a:off x="0" y="0"/>
            <a:ext cx="16776700" cy="9474200"/>
          </a:xfrm>
          <a:prstGeom prst="rect">
            <a:avLst/>
          </a:prstGeom>
          <a:noFill/>
          <a:ln w="9525">
            <a:noFill/>
          </a:ln>
        </p:spPr>
      </p:pic>
    </p:spTree>
    <p:extLst>
      <p:ext uri="{BB962C8B-B14F-4D97-AF65-F5344CB8AC3E}">
        <p14:creationId xmlns:p14="http://schemas.microsoft.com/office/powerpoint/2010/main" val="19211123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random/>
  </p:transition>
  <p:timing>
    <p:tnLst>
      <p:par>
        <p:cTn id="1" dur="indefinite" restart="never" nodeType="tmRoot"/>
      </p:par>
    </p:tnLst>
  </p:timing>
  <p:hf sldNum="0" hdr="0"/>
  <p:txStyles>
    <p:titleStyle>
      <a:lvl1pPr algn="l" defTabSz="1258397" rtl="0" eaLnBrk="1" latinLnBrk="0" hangingPunct="1">
        <a:lnSpc>
          <a:spcPct val="90000"/>
        </a:lnSpc>
        <a:spcBef>
          <a:spcPct val="0"/>
        </a:spcBef>
        <a:buNone/>
        <a:defRPr sz="6055" kern="1200">
          <a:solidFill>
            <a:schemeClr val="tx1"/>
          </a:solidFill>
          <a:latin typeface="+mj-lt"/>
          <a:ea typeface="+mj-ea"/>
          <a:cs typeface="+mj-cs"/>
        </a:defRPr>
      </a:lvl1pPr>
    </p:titleStyle>
    <p:bodyStyle>
      <a:lvl1pPr marL="314599" indent="-314599" algn="l" defTabSz="1258397" rtl="0" eaLnBrk="1" latinLnBrk="0" hangingPunct="1">
        <a:lnSpc>
          <a:spcPct val="90000"/>
        </a:lnSpc>
        <a:spcBef>
          <a:spcPts val="1376"/>
        </a:spcBef>
        <a:buFont typeface="Arial" panose="020B0604020202020204" pitchFamily="34" charset="0"/>
        <a:buChar char="•"/>
        <a:defRPr sz="3853" kern="1200">
          <a:solidFill>
            <a:schemeClr val="tx1"/>
          </a:solidFill>
          <a:latin typeface="+mn-lt"/>
          <a:ea typeface="+mn-ea"/>
          <a:cs typeface="+mn-cs"/>
        </a:defRPr>
      </a:lvl1pPr>
      <a:lvl2pPr marL="943798" indent="-314599" algn="l" defTabSz="1258397" rtl="0" eaLnBrk="1" latinLnBrk="0" hangingPunct="1">
        <a:lnSpc>
          <a:spcPct val="90000"/>
        </a:lnSpc>
        <a:spcBef>
          <a:spcPts val="688"/>
        </a:spcBef>
        <a:buFont typeface="Arial" panose="020B0604020202020204" pitchFamily="34" charset="0"/>
        <a:buChar char="•"/>
        <a:defRPr sz="3303" kern="1200">
          <a:solidFill>
            <a:schemeClr val="tx1"/>
          </a:solidFill>
          <a:latin typeface="+mn-lt"/>
          <a:ea typeface="+mn-ea"/>
          <a:cs typeface="+mn-cs"/>
        </a:defRPr>
      </a:lvl2pPr>
      <a:lvl3pPr marL="1572997" indent="-314599" algn="l" defTabSz="1258397" rtl="0" eaLnBrk="1" latinLnBrk="0" hangingPunct="1">
        <a:lnSpc>
          <a:spcPct val="90000"/>
        </a:lnSpc>
        <a:spcBef>
          <a:spcPts val="688"/>
        </a:spcBef>
        <a:buFont typeface="Arial" panose="020B0604020202020204" pitchFamily="34" charset="0"/>
        <a:buChar char="•"/>
        <a:defRPr sz="2752" kern="1200">
          <a:solidFill>
            <a:schemeClr val="tx1"/>
          </a:solidFill>
          <a:latin typeface="+mn-lt"/>
          <a:ea typeface="+mn-ea"/>
          <a:cs typeface="+mn-cs"/>
        </a:defRPr>
      </a:lvl3pPr>
      <a:lvl4pPr marL="2202195"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4pPr>
      <a:lvl5pPr marL="2831394"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5pPr>
      <a:lvl6pPr marL="3460593"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6pPr>
      <a:lvl7pPr marL="4089791"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7pPr>
      <a:lvl8pPr marL="4718990"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8pPr>
      <a:lvl9pPr marL="5348188"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9pPr>
    </p:bodyStyle>
    <p:otherStyle>
      <a:defPPr>
        <a:defRPr lang="en-US"/>
      </a:defPPr>
      <a:lvl1pPr marL="0" algn="l" defTabSz="1258397" rtl="0" eaLnBrk="1" latinLnBrk="0" hangingPunct="1">
        <a:defRPr sz="2477" kern="1200">
          <a:solidFill>
            <a:schemeClr val="tx1"/>
          </a:solidFill>
          <a:latin typeface="+mn-lt"/>
          <a:ea typeface="+mn-ea"/>
          <a:cs typeface="+mn-cs"/>
        </a:defRPr>
      </a:lvl1pPr>
      <a:lvl2pPr marL="629199" algn="l" defTabSz="1258397" rtl="0" eaLnBrk="1" latinLnBrk="0" hangingPunct="1">
        <a:defRPr sz="2477" kern="1200">
          <a:solidFill>
            <a:schemeClr val="tx1"/>
          </a:solidFill>
          <a:latin typeface="+mn-lt"/>
          <a:ea typeface="+mn-ea"/>
          <a:cs typeface="+mn-cs"/>
        </a:defRPr>
      </a:lvl2pPr>
      <a:lvl3pPr marL="1258397" algn="l" defTabSz="1258397" rtl="0" eaLnBrk="1" latinLnBrk="0" hangingPunct="1">
        <a:defRPr sz="2477" kern="1200">
          <a:solidFill>
            <a:schemeClr val="tx1"/>
          </a:solidFill>
          <a:latin typeface="+mn-lt"/>
          <a:ea typeface="+mn-ea"/>
          <a:cs typeface="+mn-cs"/>
        </a:defRPr>
      </a:lvl3pPr>
      <a:lvl4pPr marL="1887596" algn="l" defTabSz="1258397" rtl="0" eaLnBrk="1" latinLnBrk="0" hangingPunct="1">
        <a:defRPr sz="2477" kern="1200">
          <a:solidFill>
            <a:schemeClr val="tx1"/>
          </a:solidFill>
          <a:latin typeface="+mn-lt"/>
          <a:ea typeface="+mn-ea"/>
          <a:cs typeface="+mn-cs"/>
        </a:defRPr>
      </a:lvl4pPr>
      <a:lvl5pPr marL="2516795" algn="l" defTabSz="1258397" rtl="0" eaLnBrk="1" latinLnBrk="0" hangingPunct="1">
        <a:defRPr sz="2477" kern="1200">
          <a:solidFill>
            <a:schemeClr val="tx1"/>
          </a:solidFill>
          <a:latin typeface="+mn-lt"/>
          <a:ea typeface="+mn-ea"/>
          <a:cs typeface="+mn-cs"/>
        </a:defRPr>
      </a:lvl5pPr>
      <a:lvl6pPr marL="3145993" algn="l" defTabSz="1258397" rtl="0" eaLnBrk="1" latinLnBrk="0" hangingPunct="1">
        <a:defRPr sz="2477" kern="1200">
          <a:solidFill>
            <a:schemeClr val="tx1"/>
          </a:solidFill>
          <a:latin typeface="+mn-lt"/>
          <a:ea typeface="+mn-ea"/>
          <a:cs typeface="+mn-cs"/>
        </a:defRPr>
      </a:lvl6pPr>
      <a:lvl7pPr marL="3775192" algn="l" defTabSz="1258397" rtl="0" eaLnBrk="1" latinLnBrk="0" hangingPunct="1">
        <a:defRPr sz="2477" kern="1200">
          <a:solidFill>
            <a:schemeClr val="tx1"/>
          </a:solidFill>
          <a:latin typeface="+mn-lt"/>
          <a:ea typeface="+mn-ea"/>
          <a:cs typeface="+mn-cs"/>
        </a:defRPr>
      </a:lvl7pPr>
      <a:lvl8pPr marL="4404390" algn="l" defTabSz="1258397" rtl="0" eaLnBrk="1" latinLnBrk="0" hangingPunct="1">
        <a:defRPr sz="2477" kern="1200">
          <a:solidFill>
            <a:schemeClr val="tx1"/>
          </a:solidFill>
          <a:latin typeface="+mn-lt"/>
          <a:ea typeface="+mn-ea"/>
          <a:cs typeface="+mn-cs"/>
        </a:defRPr>
      </a:lvl8pPr>
      <a:lvl9pPr marL="5033589" algn="l" defTabSz="1258397" rtl="0" eaLnBrk="1" latinLnBrk="0" hangingPunct="1">
        <a:defRPr sz="24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microsoft.com/office/2007/relationships/hdphoto" Target="../media/hdphoto4.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3.wdp"/><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图片 2068" descr="2"/>
          <p:cNvPicPr>
            <a:picLocks noChangeAspect="1"/>
          </p:cNvPicPr>
          <p:nvPr/>
        </p:nvPicPr>
        <p:blipFill>
          <a:blip r:embed="rId3"/>
          <a:stretch>
            <a:fillRect/>
          </a:stretch>
        </p:blipFill>
        <p:spPr>
          <a:xfrm>
            <a:off x="1656556" y="552450"/>
            <a:ext cx="13465175" cy="8434388"/>
          </a:xfrm>
          <a:prstGeom prst="rect">
            <a:avLst/>
          </a:prstGeom>
          <a:noFill/>
          <a:ln w="9525">
            <a:noFill/>
          </a:ln>
        </p:spPr>
      </p:pic>
      <p:pic>
        <p:nvPicPr>
          <p:cNvPr id="2071" name="图片 2070" descr="4"/>
          <p:cNvPicPr>
            <a:picLocks noChangeAspect="1"/>
          </p:cNvPicPr>
          <p:nvPr/>
        </p:nvPicPr>
        <p:blipFill>
          <a:blip r:embed="rId4"/>
          <a:stretch>
            <a:fillRect/>
          </a:stretch>
        </p:blipFill>
        <p:spPr>
          <a:xfrm>
            <a:off x="0" y="4579938"/>
            <a:ext cx="16778288" cy="4895850"/>
          </a:xfrm>
          <a:prstGeom prst="rect">
            <a:avLst/>
          </a:prstGeom>
          <a:noFill/>
          <a:ln w="9525">
            <a:noFill/>
          </a:ln>
        </p:spPr>
      </p:pic>
      <p:sp>
        <p:nvSpPr>
          <p:cNvPr id="2056" name="文本框 2055"/>
          <p:cNvSpPr txBox="1"/>
          <p:nvPr/>
        </p:nvSpPr>
        <p:spPr>
          <a:xfrm>
            <a:off x="3780632" y="1127669"/>
            <a:ext cx="11161240" cy="1107996"/>
          </a:xfrm>
          <a:prstGeom prst="rect">
            <a:avLst/>
          </a:prstGeom>
          <a:noFill/>
          <a:ln w="9525">
            <a:noFill/>
          </a:ln>
        </p:spPr>
        <p:txBody>
          <a:bodyPr wrap="square">
            <a:spAutoFit/>
          </a:bodyPr>
          <a:lstStyle/>
          <a:p>
            <a:pPr lvl="0" defTabSz="1500505">
              <a:spcBef>
                <a:spcPct val="50000"/>
              </a:spcBef>
            </a:pPr>
            <a:r>
              <a:rPr lang="en-US" altLang="zh-CN" sz="6600" b="1" dirty="0" smtClean="0">
                <a:solidFill>
                  <a:srgbClr val="C00000"/>
                </a:solidFill>
                <a:latin typeface="+mn-lt"/>
                <a:ea typeface="黑体" panose="02010609060101010101" pitchFamily="2" charset="-122"/>
              </a:rPr>
              <a:t>TỰ NHIÊN VÀ XÃ HỘI</a:t>
            </a:r>
            <a:endParaRPr lang="en-US" altLang="zh-CN" sz="6600" b="1" dirty="0">
              <a:solidFill>
                <a:srgbClr val="C00000"/>
              </a:solidFill>
              <a:latin typeface="+mn-lt"/>
              <a:ea typeface="黑体" panose="02010609060101010101" pitchFamily="2" charset="-122"/>
            </a:endParaRPr>
          </a:p>
        </p:txBody>
      </p:sp>
      <p:pic>
        <p:nvPicPr>
          <p:cNvPr id="2070" name="图片 2069" descr="3"/>
          <p:cNvPicPr>
            <a:picLocks noChangeAspect="1"/>
          </p:cNvPicPr>
          <p:nvPr/>
        </p:nvPicPr>
        <p:blipFill>
          <a:blip r:embed="rId5"/>
          <a:stretch>
            <a:fillRect/>
          </a:stretch>
        </p:blipFill>
        <p:spPr>
          <a:xfrm>
            <a:off x="2052638" y="4089400"/>
            <a:ext cx="12749212" cy="4897438"/>
          </a:xfrm>
          <a:prstGeom prst="rect">
            <a:avLst/>
          </a:prstGeom>
          <a:noFill/>
          <a:ln w="9525">
            <a:noFill/>
          </a:ln>
        </p:spPr>
      </p:pic>
      <p:graphicFrame>
        <p:nvGraphicFramePr>
          <p:cNvPr id="3" name="Table 2"/>
          <p:cNvGraphicFramePr>
            <a:graphicFrameLocks noGrp="1"/>
          </p:cNvGraphicFramePr>
          <p:nvPr>
            <p:extLst>
              <p:ext uri="{D42A27DB-BD31-4B8C-83A1-F6EECF244321}">
                <p14:modId xmlns:p14="http://schemas.microsoft.com/office/powerpoint/2010/main" val="3016624999"/>
              </p:ext>
            </p:extLst>
          </p:nvPr>
        </p:nvGraphicFramePr>
        <p:xfrm>
          <a:off x="3581991" y="2701131"/>
          <a:ext cx="9001000" cy="1005840"/>
        </p:xfrm>
        <a:graphic>
          <a:graphicData uri="http://schemas.openxmlformats.org/drawingml/2006/table">
            <a:tbl>
              <a:tblPr/>
              <a:tblGrid>
                <a:gridCol w="9001000">
                  <a:extLst>
                    <a:ext uri="{9D8B030D-6E8A-4147-A177-3AD203B41FA5}">
                      <a16:colId xmlns:a16="http://schemas.microsoft.com/office/drawing/2014/main" val="1389228352"/>
                    </a:ext>
                  </a:extLst>
                </a:gridCol>
              </a:tblGrid>
              <a:tr h="0">
                <a:tc>
                  <a:txBody>
                    <a:bodyPr/>
                    <a:lstStyle/>
                    <a:p>
                      <a:endParaRPr lang="vi-VN" sz="6000" b="1" dirty="0">
                        <a:solidFill>
                          <a:srgbClr val="C00000"/>
                        </a:solidFill>
                        <a:effectLst>
                          <a:outerShdw blurRad="38100" dist="38100" dir="2700000" algn="tl">
                            <a:srgbClr val="000000">
                              <a:alpha val="43137"/>
                            </a:srgbClr>
                          </a:outerShdw>
                        </a:effectLst>
                        <a:latin typeface="+mn-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2956418"/>
                  </a:ext>
                </a:extLst>
              </a:tr>
            </a:tbl>
          </a:graphicData>
        </a:graphic>
      </p:graphicFrame>
      <p:sp>
        <p:nvSpPr>
          <p:cNvPr id="4" name="Rectangle 1"/>
          <p:cNvSpPr>
            <a:spLocks noChangeArrowheads="1"/>
          </p:cNvSpPr>
          <p:nvPr/>
        </p:nvSpPr>
        <p:spPr bwMode="auto">
          <a:xfrm>
            <a:off x="2266963" y="4341212"/>
            <a:ext cx="1677828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3453336" y="2318702"/>
            <a:ext cx="9871613" cy="923330"/>
          </a:xfrm>
          <a:prstGeom prst="rect">
            <a:avLst/>
          </a:prstGeom>
        </p:spPr>
        <p:txBody>
          <a:bodyPr wrap="none">
            <a:spAutoFit/>
          </a:bodyPr>
          <a:lstStyle/>
          <a:p>
            <a:r>
              <a:rPr lang="vi-VN" sz="5400" dirty="0">
                <a:solidFill>
                  <a:srgbClr val="002060"/>
                </a:solidFill>
                <a:effectLst>
                  <a:outerShdw blurRad="38100" dist="38100" dir="2700000" algn="tl">
                    <a:srgbClr val="000000">
                      <a:alpha val="43137"/>
                    </a:srgbClr>
                  </a:outerShdw>
                </a:effectLst>
              </a:rPr>
              <a:t>Bài </a:t>
            </a:r>
            <a:r>
              <a:rPr lang="vi-VN" sz="5400" dirty="0" smtClean="0">
                <a:solidFill>
                  <a:srgbClr val="002060"/>
                </a:solidFill>
                <a:effectLst>
                  <a:outerShdw blurRad="38100" dist="38100" dir="2700000" algn="tl">
                    <a:srgbClr val="000000">
                      <a:alpha val="43137"/>
                    </a:srgbClr>
                  </a:outerShdw>
                </a:effectLst>
              </a:rPr>
              <a:t>1</a:t>
            </a:r>
            <a:r>
              <a:rPr lang="en-US" sz="5400" dirty="0" smtClean="0">
                <a:solidFill>
                  <a:srgbClr val="002060"/>
                </a:solidFill>
                <a:effectLst>
                  <a:outerShdw blurRad="38100" dist="38100" dir="2700000" algn="tl">
                    <a:srgbClr val="000000">
                      <a:alpha val="43137"/>
                    </a:srgbClr>
                  </a:outerShdw>
                </a:effectLst>
              </a:rPr>
              <a:t>7</a:t>
            </a:r>
            <a:r>
              <a:rPr lang="vi-VN" sz="5400" dirty="0" smtClean="0">
                <a:solidFill>
                  <a:srgbClr val="002060"/>
                </a:solidFill>
                <a:effectLst>
                  <a:outerShdw blurRad="38100" dist="38100" dir="2700000" algn="tl">
                    <a:srgbClr val="000000">
                      <a:alpha val="43137"/>
                    </a:srgbClr>
                  </a:outerShdw>
                </a:effectLst>
              </a:rPr>
              <a:t>: </a:t>
            </a:r>
            <a:r>
              <a:rPr lang="en-US" sz="5400" dirty="0" err="1" smtClean="0">
                <a:solidFill>
                  <a:srgbClr val="002060"/>
                </a:solidFill>
                <a:effectLst>
                  <a:outerShdw blurRad="38100" dist="38100" dir="2700000" algn="tl">
                    <a:srgbClr val="000000">
                      <a:alpha val="43137"/>
                    </a:srgbClr>
                  </a:outerShdw>
                </a:effectLst>
              </a:rPr>
              <a:t>Bảo</a:t>
            </a:r>
            <a:r>
              <a:rPr lang="en-US" sz="5400" dirty="0" smtClean="0">
                <a:solidFill>
                  <a:srgbClr val="002060"/>
                </a:solidFill>
                <a:effectLst>
                  <a:outerShdw blurRad="38100" dist="38100" dir="2700000" algn="tl">
                    <a:srgbClr val="000000">
                      <a:alpha val="43137"/>
                    </a:srgbClr>
                  </a:outerShdw>
                </a:effectLst>
              </a:rPr>
              <a:t> </a:t>
            </a:r>
            <a:r>
              <a:rPr lang="en-US" sz="5400" dirty="0" err="1" smtClean="0">
                <a:solidFill>
                  <a:srgbClr val="002060"/>
                </a:solidFill>
                <a:effectLst>
                  <a:outerShdw blurRad="38100" dist="38100" dir="2700000" algn="tl">
                    <a:srgbClr val="000000">
                      <a:alpha val="43137"/>
                    </a:srgbClr>
                  </a:outerShdw>
                </a:effectLst>
              </a:rPr>
              <a:t>vệ</a:t>
            </a:r>
            <a:r>
              <a:rPr lang="en-US" sz="5400" dirty="0" smtClean="0">
                <a:solidFill>
                  <a:srgbClr val="002060"/>
                </a:solidFill>
                <a:effectLst>
                  <a:outerShdw blurRad="38100" dist="38100" dir="2700000" algn="tl">
                    <a:srgbClr val="000000">
                      <a:alpha val="43137"/>
                    </a:srgbClr>
                  </a:outerShdw>
                </a:effectLst>
              </a:rPr>
              <a:t> c</a:t>
            </a:r>
            <a:r>
              <a:rPr lang="vi-VN" sz="5400" dirty="0" smtClean="0">
                <a:solidFill>
                  <a:srgbClr val="002060"/>
                </a:solidFill>
                <a:effectLst>
                  <a:outerShdw blurRad="38100" dist="38100" dir="2700000" algn="tl">
                    <a:srgbClr val="000000">
                      <a:alpha val="43137"/>
                    </a:srgbClr>
                  </a:outerShdw>
                </a:effectLst>
              </a:rPr>
              <a:t>ơ </a:t>
            </a:r>
            <a:r>
              <a:rPr lang="vi-VN" sz="5400" dirty="0">
                <a:solidFill>
                  <a:srgbClr val="002060"/>
                </a:solidFill>
                <a:effectLst>
                  <a:outerShdw blurRad="38100" dist="38100" dir="2700000" algn="tl">
                    <a:srgbClr val="000000">
                      <a:alpha val="43137"/>
                    </a:srgbClr>
                  </a:outerShdw>
                </a:effectLst>
              </a:rPr>
              <a:t>quan hô hấp</a:t>
            </a:r>
          </a:p>
        </p:txBody>
      </p:sp>
    </p:spTree>
  </p:cSld>
  <p:clrMapOvr>
    <a:masterClrMapping/>
  </p:clrMapOvr>
  <mc:AlternateContent xmlns:mc="http://schemas.openxmlformats.org/markup-compatibility/2006">
    <mc:Choice xmlns:p14="http://schemas.microsoft.com/office/powerpoint/2010/main" Requires="p14">
      <p:transition spd="slow" p14:dur="3900">
        <p14:glitter dir="u"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fade">
                                      <p:cBhvr>
                                        <p:cTn id="7" dur="1000"/>
                                        <p:tgtEl>
                                          <p:spTgt spid="2071"/>
                                        </p:tgtEl>
                                      </p:cBhvr>
                                    </p:animEffect>
                                    <p:anim calcmode="lin" valueType="num">
                                      <p:cBhvr>
                                        <p:cTn id="8" dur="1000" fill="hold"/>
                                        <p:tgtEl>
                                          <p:spTgt spid="2071"/>
                                        </p:tgtEl>
                                        <p:attrNameLst>
                                          <p:attrName>ppt_x</p:attrName>
                                        </p:attrNameLst>
                                      </p:cBhvr>
                                      <p:tavLst>
                                        <p:tav tm="0">
                                          <p:val>
                                            <p:strVal val="#ppt_x"/>
                                          </p:val>
                                        </p:tav>
                                        <p:tav tm="100000">
                                          <p:val>
                                            <p:strVal val="#ppt_x"/>
                                          </p:val>
                                        </p:tav>
                                      </p:tavLst>
                                    </p:anim>
                                    <p:anim calcmode="lin" valueType="num">
                                      <p:cBhvr>
                                        <p:cTn id="9" dur="1000" fill="hold"/>
                                        <p:tgtEl>
                                          <p:spTgt spid="20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70"/>
                                        </p:tgtEl>
                                        <p:attrNameLst>
                                          <p:attrName>style.visibility</p:attrName>
                                        </p:attrNameLst>
                                      </p:cBhvr>
                                      <p:to>
                                        <p:strVal val="visible"/>
                                      </p:to>
                                    </p:set>
                                    <p:animEffect transition="in" filter="fade">
                                      <p:cBhvr>
                                        <p:cTn id="13" dur="1000"/>
                                        <p:tgtEl>
                                          <p:spTgt spid="2070"/>
                                        </p:tgtEl>
                                      </p:cBhvr>
                                    </p:animEffect>
                                    <p:anim calcmode="lin" valueType="num">
                                      <p:cBhvr>
                                        <p:cTn id="14" dur="1000" fill="hold"/>
                                        <p:tgtEl>
                                          <p:spTgt spid="2070"/>
                                        </p:tgtEl>
                                        <p:attrNameLst>
                                          <p:attrName>ppt_x</p:attrName>
                                        </p:attrNameLst>
                                      </p:cBhvr>
                                      <p:tavLst>
                                        <p:tav tm="0">
                                          <p:val>
                                            <p:strVal val="#ppt_x"/>
                                          </p:val>
                                        </p:tav>
                                        <p:tav tm="100000">
                                          <p:val>
                                            <p:strVal val="#ppt_x"/>
                                          </p:val>
                                        </p:tav>
                                      </p:tavLst>
                                    </p:anim>
                                    <p:anim calcmode="lin" valueType="num">
                                      <p:cBhvr>
                                        <p:cTn id="15" dur="1000" fill="hold"/>
                                        <p:tgtEl>
                                          <p:spTgt spid="207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056"/>
                                        </p:tgtEl>
                                        <p:attrNameLst>
                                          <p:attrName>style.visibility</p:attrName>
                                        </p:attrNameLst>
                                      </p:cBhvr>
                                      <p:to>
                                        <p:strVal val="visible"/>
                                      </p:to>
                                    </p:set>
                                    <p:anim calcmode="discrete" valueType="clr">
                                      <p:cBhvr override="childStyle">
                                        <p:cTn id="19" dur="500"/>
                                        <p:tgtEl>
                                          <p:spTgt spid="2056"/>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2056"/>
                                        </p:tgtEl>
                                        <p:attrNameLst>
                                          <p:attrName>fillcolor</p:attrName>
                                        </p:attrNameLst>
                                      </p:cBhvr>
                                      <p:tavLst>
                                        <p:tav tm="0">
                                          <p:val>
                                            <p:clrVal>
                                              <a:schemeClr val="accent2"/>
                                            </p:clrVal>
                                          </p:val>
                                        </p:tav>
                                        <p:tav tm="50000">
                                          <p:val>
                                            <p:clrVal>
                                              <a:schemeClr val="hlink"/>
                                            </p:clrVal>
                                          </p:val>
                                        </p:tav>
                                      </p:tavLst>
                                    </p:anim>
                                    <p:set>
                                      <p:cBhvr>
                                        <p:cTn id="21" dur="500"/>
                                        <p:tgtEl>
                                          <p:spTgt spid="2056"/>
                                        </p:tgtEl>
                                        <p:attrNameLst>
                                          <p:attrName>fill.type</p:attrName>
                                        </p:attrNameLst>
                                      </p:cBhvr>
                                      <p:to>
                                        <p:strVal val="solid"/>
                                      </p:to>
                                    </p:se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图片 38915"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38918" name="图片 38917" descr="1-31"/>
          <p:cNvPicPr>
            <a:picLocks noChangeAspect="1"/>
          </p:cNvPicPr>
          <p:nvPr/>
        </p:nvPicPr>
        <p:blipFill>
          <a:blip r:embed="rId4"/>
          <a:stretch>
            <a:fillRect/>
          </a:stretch>
        </p:blipFill>
        <p:spPr>
          <a:xfrm>
            <a:off x="3060700" y="346075"/>
            <a:ext cx="12961292" cy="8570913"/>
          </a:xfrm>
          <a:prstGeom prst="rect">
            <a:avLst/>
          </a:prstGeom>
          <a:noFill/>
          <a:ln w="9525">
            <a:noFill/>
          </a:ln>
        </p:spPr>
      </p:pic>
      <p:pic>
        <p:nvPicPr>
          <p:cNvPr id="38917" name="图片 38916" descr="1-30"/>
          <p:cNvPicPr>
            <a:picLocks noChangeAspect="1"/>
          </p:cNvPicPr>
          <p:nvPr/>
        </p:nvPicPr>
        <p:blipFill>
          <a:blip r:embed="rId5"/>
          <a:stretch>
            <a:fillRect/>
          </a:stretch>
        </p:blipFill>
        <p:spPr>
          <a:xfrm>
            <a:off x="-252412" y="2095500"/>
            <a:ext cx="4687887" cy="7467600"/>
          </a:xfrm>
          <a:prstGeom prst="rect">
            <a:avLst/>
          </a:prstGeom>
          <a:noFill/>
          <a:ln w="9525">
            <a:noFill/>
          </a:ln>
        </p:spPr>
      </p:pic>
      <p:sp>
        <p:nvSpPr>
          <p:cNvPr id="2" name="Rectangle 1"/>
          <p:cNvSpPr/>
          <p:nvPr/>
        </p:nvSpPr>
        <p:spPr>
          <a:xfrm>
            <a:off x="4716736" y="2007637"/>
            <a:ext cx="9793087" cy="6186309"/>
          </a:xfrm>
          <a:prstGeom prst="rect">
            <a:avLst/>
          </a:prstGeom>
        </p:spPr>
        <p:txBody>
          <a:bodyPr wrap="square">
            <a:spAutoFit/>
          </a:bodyPr>
          <a:lstStyle/>
          <a:p>
            <a:pPr algn="just"/>
            <a:r>
              <a:rPr lang="vi-VN" sz="4400" dirty="0"/>
              <a:t>Thở bằng mũi giúp không khí vào cơ thể được loại bớt bụi bẩn, làm ấm và ẩm. Trong một số trường hợp chúng ta phải thở bằng miệng hoặc kết hợp thở bằng cả mũi và miệng. Tuy nhiên thở bằng miệng lâu dài dễ khiến cơ thể bị nhiễm khuẩn và nhiễm lạnh. Vì vậy các em cần tránh tạo thói quen thở bằng miệng.</a:t>
            </a:r>
            <a:endParaRPr lang="en-US" sz="4400"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8917"/>
                                        </p:tgtEl>
                                        <p:attrNameLst>
                                          <p:attrName>style.visibility</p:attrName>
                                        </p:attrNameLst>
                                      </p:cBhvr>
                                      <p:to>
                                        <p:strVal val="visible"/>
                                      </p:to>
                                    </p:set>
                                    <p:animEffect transition="in" filter="fade">
                                      <p:cBhvr>
                                        <p:cTn id="20" dur="1000"/>
                                        <p:tgtEl>
                                          <p:spTgt spid="38917"/>
                                        </p:tgtEl>
                                      </p:cBhvr>
                                    </p:animEffect>
                                    <p:anim calcmode="lin" valueType="num">
                                      <p:cBhvr>
                                        <p:cTn id="21" dur="1000" fill="hold"/>
                                        <p:tgtEl>
                                          <p:spTgt spid="38917"/>
                                        </p:tgtEl>
                                        <p:attrNameLst>
                                          <p:attrName>ppt_x</p:attrName>
                                        </p:attrNameLst>
                                      </p:cBhvr>
                                      <p:tavLst>
                                        <p:tav tm="0">
                                          <p:val>
                                            <p:strVal val="#ppt_x"/>
                                          </p:val>
                                        </p:tav>
                                        <p:tav tm="100000">
                                          <p:val>
                                            <p:strVal val="#ppt_x"/>
                                          </p:val>
                                        </p:tav>
                                      </p:tavLst>
                                    </p:anim>
                                    <p:anim calcmode="lin" valueType="num">
                                      <p:cBhvr>
                                        <p:cTn id="22"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图片 8195"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8197" name="图片 8196" descr="20"/>
          <p:cNvPicPr>
            <a:picLocks noChangeAspect="1"/>
          </p:cNvPicPr>
          <p:nvPr/>
        </p:nvPicPr>
        <p:blipFill rotWithShape="1">
          <a:blip r:embed="rId4"/>
          <a:srcRect l="27358"/>
          <a:stretch/>
        </p:blipFill>
        <p:spPr>
          <a:xfrm>
            <a:off x="756296" y="777454"/>
            <a:ext cx="14349114" cy="7687935"/>
          </a:xfrm>
          <a:prstGeom prst="rect">
            <a:avLst/>
          </a:prstGeom>
          <a:noFill/>
          <a:ln w="9525">
            <a:noFill/>
          </a:ln>
        </p:spPr>
      </p:pic>
      <p:sp>
        <p:nvSpPr>
          <p:cNvPr id="7" name="文本框 2055"/>
          <p:cNvSpPr txBox="1"/>
          <p:nvPr/>
        </p:nvSpPr>
        <p:spPr>
          <a:xfrm>
            <a:off x="5004768" y="2882483"/>
            <a:ext cx="10244658" cy="3477875"/>
          </a:xfrm>
          <a:prstGeom prst="rect">
            <a:avLst/>
          </a:prstGeom>
          <a:noFill/>
          <a:ln w="9525">
            <a:noFill/>
          </a:ln>
        </p:spPr>
        <p:txBody>
          <a:bodyPr wrap="square">
            <a:spAutoFit/>
          </a:bodyPr>
          <a:lstStyle/>
          <a:p>
            <a:pPr lvl="0" defTabSz="1500505">
              <a:spcBef>
                <a:spcPct val="50000"/>
              </a:spcBef>
            </a:pPr>
            <a:r>
              <a:rPr lang="en-US" altLang="zh-CN" sz="8800" b="1" dirty="0" err="1" smtClean="0">
                <a:solidFill>
                  <a:srgbClr val="C00000"/>
                </a:solidFill>
                <a:ea typeface="黑体" panose="02010609060101010101" pitchFamily="2" charset="-122"/>
                <a:cs typeface="Arial" panose="020B0604020202020204" pitchFamily="34" charset="0"/>
              </a:rPr>
              <a:t>Luyện</a:t>
            </a:r>
            <a:r>
              <a:rPr lang="en-US" altLang="zh-CN" sz="8800" b="1" dirty="0" smtClean="0">
                <a:solidFill>
                  <a:srgbClr val="C00000"/>
                </a:solidFill>
                <a:ea typeface="黑体" panose="02010609060101010101" pitchFamily="2" charset="-122"/>
                <a:cs typeface="Arial" panose="020B0604020202020204" pitchFamily="34" charset="0"/>
              </a:rPr>
              <a:t> </a:t>
            </a:r>
            <a:r>
              <a:rPr lang="en-US" altLang="zh-CN" sz="8800" b="1" dirty="0" err="1" smtClean="0">
                <a:solidFill>
                  <a:srgbClr val="C00000"/>
                </a:solidFill>
                <a:ea typeface="黑体" panose="02010609060101010101" pitchFamily="2" charset="-122"/>
                <a:cs typeface="Arial" panose="020B0604020202020204" pitchFamily="34" charset="0"/>
              </a:rPr>
              <a:t>tập</a:t>
            </a:r>
            <a:r>
              <a:rPr lang="en-US" altLang="zh-CN" sz="8800" b="1" dirty="0" smtClean="0">
                <a:solidFill>
                  <a:srgbClr val="C00000"/>
                </a:solidFill>
                <a:ea typeface="黑体" panose="02010609060101010101" pitchFamily="2" charset="-122"/>
                <a:cs typeface="Arial" panose="020B0604020202020204" pitchFamily="34" charset="0"/>
              </a:rPr>
              <a:t> </a:t>
            </a:r>
          </a:p>
          <a:p>
            <a:pPr lvl="0" defTabSz="1500505">
              <a:spcBef>
                <a:spcPct val="50000"/>
              </a:spcBef>
            </a:pPr>
            <a:r>
              <a:rPr lang="en-US" altLang="zh-CN" sz="8800" b="1" dirty="0">
                <a:solidFill>
                  <a:srgbClr val="C00000"/>
                </a:solidFill>
                <a:ea typeface="黑体" panose="02010609060101010101" pitchFamily="2" charset="-122"/>
                <a:cs typeface="Arial" panose="020B0604020202020204" pitchFamily="34" charset="0"/>
              </a:rPr>
              <a:t> </a:t>
            </a:r>
            <a:r>
              <a:rPr lang="en-US" altLang="zh-CN" sz="8800" b="1" dirty="0" smtClean="0">
                <a:solidFill>
                  <a:srgbClr val="C00000"/>
                </a:solidFill>
                <a:ea typeface="黑体" panose="02010609060101010101" pitchFamily="2" charset="-122"/>
                <a:cs typeface="Arial" panose="020B0604020202020204" pitchFamily="34" charset="0"/>
              </a:rPr>
              <a:t>  </a:t>
            </a:r>
            <a:r>
              <a:rPr lang="en-US" altLang="zh-CN" sz="8800" b="1" dirty="0" smtClean="0">
                <a:solidFill>
                  <a:srgbClr val="C00000"/>
                </a:solidFill>
                <a:ea typeface="黑体" panose="02010609060101010101" pitchFamily="2" charset="-122"/>
                <a:cs typeface="Arial" panose="020B0604020202020204" pitchFamily="34" charset="0"/>
              </a:rPr>
              <a:t>– </a:t>
            </a:r>
            <a:r>
              <a:rPr lang="en-US" altLang="zh-CN" sz="8800" b="1" dirty="0" err="1" smtClean="0">
                <a:solidFill>
                  <a:srgbClr val="C00000"/>
                </a:solidFill>
                <a:ea typeface="黑体" panose="02010609060101010101" pitchFamily="2" charset="-122"/>
                <a:cs typeface="Arial" panose="020B0604020202020204" pitchFamily="34" charset="0"/>
              </a:rPr>
              <a:t>vận</a:t>
            </a:r>
            <a:r>
              <a:rPr lang="en-US" altLang="zh-CN" sz="8800" b="1" dirty="0" smtClean="0">
                <a:solidFill>
                  <a:srgbClr val="C00000"/>
                </a:solidFill>
                <a:ea typeface="黑体" panose="02010609060101010101" pitchFamily="2" charset="-122"/>
                <a:cs typeface="Arial" panose="020B0604020202020204" pitchFamily="34" charset="0"/>
              </a:rPr>
              <a:t> </a:t>
            </a:r>
            <a:r>
              <a:rPr lang="en-US" altLang="zh-CN" sz="8800" b="1" dirty="0" err="1" smtClean="0">
                <a:solidFill>
                  <a:srgbClr val="C00000"/>
                </a:solidFill>
                <a:ea typeface="黑体" panose="02010609060101010101" pitchFamily="2" charset="-122"/>
                <a:cs typeface="Arial" panose="020B0604020202020204" pitchFamily="34" charset="0"/>
              </a:rPr>
              <a:t>dụng</a:t>
            </a:r>
            <a:endParaRPr lang="en-US" altLang="zh-CN" sz="8800" b="1" dirty="0">
              <a:solidFill>
                <a:srgbClr val="C00000"/>
              </a:solidFill>
              <a:ea typeface="黑体" panose="02010609060101010101" pitchFamily="2" charset="-122"/>
              <a:cs typeface="Arial" panose="020B0604020202020204" pitchFamily="34" charset="0"/>
            </a:endParaRPr>
          </a:p>
        </p:txBody>
      </p:sp>
    </p:spTree>
    <p:extLst>
      <p:ext uri="{BB962C8B-B14F-4D97-AF65-F5344CB8AC3E}">
        <p14:creationId xmlns:p14="http://schemas.microsoft.com/office/powerpoint/2010/main" val="395859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p:cTn id="12" dur="1000" fill="hold"/>
                                        <p:tgtEl>
                                          <p:spTgt spid="8197"/>
                                        </p:tgtEl>
                                        <p:attrNameLst>
                                          <p:attrName>ppt_w</p:attrName>
                                        </p:attrNameLst>
                                      </p:cBhvr>
                                      <p:tavLst>
                                        <p:tav tm="0">
                                          <p:val>
                                            <p:fltVal val="0"/>
                                          </p:val>
                                        </p:tav>
                                        <p:tav tm="100000">
                                          <p:val>
                                            <p:strVal val="#ppt_w"/>
                                          </p:val>
                                        </p:tav>
                                      </p:tavLst>
                                    </p:anim>
                                    <p:anim calcmode="lin" valueType="num">
                                      <p:cBhvr>
                                        <p:cTn id="13" dur="1000" fill="hold"/>
                                        <p:tgtEl>
                                          <p:spTgt spid="8197"/>
                                        </p:tgtEl>
                                        <p:attrNameLst>
                                          <p:attrName>ppt_h</p:attrName>
                                        </p:attrNameLst>
                                      </p:cBhvr>
                                      <p:tavLst>
                                        <p:tav tm="0">
                                          <p:val>
                                            <p:fltVal val="0"/>
                                          </p:val>
                                        </p:tav>
                                        <p:tav tm="100000">
                                          <p:val>
                                            <p:strVal val="#ppt_h"/>
                                          </p:val>
                                        </p:tav>
                                      </p:tavLst>
                                    </p:anim>
                                    <p:anim calcmode="lin" valueType="num">
                                      <p:cBhvr>
                                        <p:cTn id="14"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50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7"/>
                                        </p:tgtEl>
                                        <p:attrNameLst>
                                          <p:attrName>fillcolor</p:attrName>
                                        </p:attrNameLst>
                                      </p:cBhvr>
                                      <p:tavLst>
                                        <p:tav tm="0">
                                          <p:val>
                                            <p:clrVal>
                                              <a:schemeClr val="accent2"/>
                                            </p:clrVal>
                                          </p:val>
                                        </p:tav>
                                        <p:tav tm="50000">
                                          <p:val>
                                            <p:clrVal>
                                              <a:schemeClr val="hlink"/>
                                            </p:clrVal>
                                          </p:val>
                                        </p:tav>
                                      </p:tavLst>
                                    </p:anim>
                                    <p:set>
                                      <p:cBhvr>
                                        <p:cTn id="21" dur="50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336" y="0"/>
            <a:ext cx="7672400" cy="1641550"/>
          </a:xfrm>
          <a:prstGeom prst="rect">
            <a:avLst/>
          </a:prstGeom>
        </p:spPr>
      </p:pic>
      <p:pic>
        <p:nvPicPr>
          <p:cNvPr id="13" name="Picture 12"/>
          <p:cNvPicPr>
            <a:picLocks noChangeAspect="1"/>
          </p:cNvPicPr>
          <p:nvPr/>
        </p:nvPicPr>
        <p:blipFill>
          <a:blip r:embed="rId5"/>
          <a:stretch>
            <a:fillRect/>
          </a:stretch>
        </p:blipFill>
        <p:spPr>
          <a:xfrm>
            <a:off x="1836416" y="1663428"/>
            <a:ext cx="13753528" cy="7812360"/>
          </a:xfrm>
          <a:prstGeom prst="rect">
            <a:avLst/>
          </a:prstGeom>
        </p:spPr>
      </p:pic>
    </p:spTree>
    <p:extLst>
      <p:ext uri="{BB962C8B-B14F-4D97-AF65-F5344CB8AC3E}">
        <p14:creationId xmlns:p14="http://schemas.microsoft.com/office/powerpoint/2010/main" val="291095085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图片 38915"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38918" name="图片 38917" descr="1-31"/>
          <p:cNvPicPr>
            <a:picLocks noChangeAspect="1"/>
          </p:cNvPicPr>
          <p:nvPr/>
        </p:nvPicPr>
        <p:blipFill>
          <a:blip r:embed="rId4"/>
          <a:stretch>
            <a:fillRect/>
          </a:stretch>
        </p:blipFill>
        <p:spPr>
          <a:xfrm>
            <a:off x="3060700" y="346075"/>
            <a:ext cx="12961292" cy="8570913"/>
          </a:xfrm>
          <a:prstGeom prst="rect">
            <a:avLst/>
          </a:prstGeom>
          <a:noFill/>
          <a:ln w="9525">
            <a:noFill/>
          </a:ln>
        </p:spPr>
      </p:pic>
      <p:pic>
        <p:nvPicPr>
          <p:cNvPr id="38917" name="图片 38916" descr="1-30"/>
          <p:cNvPicPr>
            <a:picLocks noChangeAspect="1"/>
          </p:cNvPicPr>
          <p:nvPr/>
        </p:nvPicPr>
        <p:blipFill>
          <a:blip r:embed="rId5"/>
          <a:stretch>
            <a:fillRect/>
          </a:stretch>
        </p:blipFill>
        <p:spPr>
          <a:xfrm>
            <a:off x="-252412" y="2095500"/>
            <a:ext cx="4687887" cy="7467600"/>
          </a:xfrm>
          <a:prstGeom prst="rect">
            <a:avLst/>
          </a:prstGeom>
          <a:noFill/>
          <a:ln w="9525">
            <a:noFill/>
          </a:ln>
        </p:spPr>
      </p:pic>
      <p:sp>
        <p:nvSpPr>
          <p:cNvPr id="2" name="Rectangle 1"/>
          <p:cNvSpPr/>
          <p:nvPr/>
        </p:nvSpPr>
        <p:spPr>
          <a:xfrm>
            <a:off x="4716736" y="2007637"/>
            <a:ext cx="9793087" cy="4832092"/>
          </a:xfrm>
          <a:prstGeom prst="rect">
            <a:avLst/>
          </a:prstGeom>
        </p:spPr>
        <p:txBody>
          <a:bodyPr wrap="square">
            <a:spAutoFit/>
          </a:bodyPr>
          <a:lstStyle/>
          <a:p>
            <a:pPr algn="just"/>
            <a:r>
              <a:rPr lang="en-US" sz="4400" dirty="0" err="1">
                <a:latin typeface="Times New Roman" panose="02020603050405020304" pitchFamily="18" charset="0"/>
                <a:ea typeface="Calibri" panose="020F0502020204030204" pitchFamily="34" charset="0"/>
              </a:rPr>
              <a:t>Hầu</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hết</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chúng</a:t>
            </a:r>
            <a:r>
              <a:rPr lang="en-US" sz="4400" dirty="0">
                <a:latin typeface="Times New Roman" panose="02020603050405020304" pitchFamily="18" charset="0"/>
                <a:ea typeface="Calibri" panose="020F0502020204030204" pitchFamily="34" charset="0"/>
              </a:rPr>
              <a:t> ta </a:t>
            </a:r>
            <a:r>
              <a:rPr lang="en-US" sz="4400" dirty="0" err="1">
                <a:latin typeface="Times New Roman" panose="02020603050405020304" pitchFamily="18" charset="0"/>
                <a:ea typeface="Calibri" panose="020F0502020204030204" pitchFamily="34" charset="0"/>
              </a:rPr>
              <a:t>không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chú</a:t>
            </a:r>
            <a:r>
              <a:rPr lang="en-US" sz="4400" dirty="0">
                <a:latin typeface="Times New Roman" panose="02020603050405020304" pitchFamily="18" charset="0"/>
                <a:ea typeface="Calibri" panose="020F0502020204030204" pitchFamily="34" charset="0"/>
              </a:rPr>
              <a:t> ý </a:t>
            </a:r>
            <a:r>
              <a:rPr lang="en-US" sz="4400" dirty="0" err="1">
                <a:latin typeface="Times New Roman" panose="02020603050405020304" pitchFamily="18" charset="0"/>
                <a:ea typeface="Calibri" panose="020F0502020204030204" pitchFamily="34" charset="0"/>
              </a:rPr>
              <a:t>đến</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cách</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hít</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thở</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Chúng</a:t>
            </a:r>
            <a:r>
              <a:rPr lang="en-US" sz="4400" dirty="0">
                <a:latin typeface="Times New Roman" panose="02020603050405020304" pitchFamily="18" charset="0"/>
                <a:ea typeface="Calibri" panose="020F0502020204030204" pitchFamily="34" charset="0"/>
              </a:rPr>
              <a:t> ta </a:t>
            </a:r>
            <a:r>
              <a:rPr lang="en-US" sz="4400" dirty="0" err="1">
                <a:latin typeface="Times New Roman" panose="02020603050405020304" pitchFamily="18" charset="0"/>
                <a:ea typeface="Calibri" panose="020F0502020204030204" pitchFamily="34" charset="0"/>
              </a:rPr>
              <a:t>chỉ</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coi</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nó</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như</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hoạt</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động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tự</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nhiên</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của</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cơ</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thể</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Vì</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vậy</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chúng</a:t>
            </a:r>
            <a:r>
              <a:rPr lang="en-US" sz="4400" dirty="0">
                <a:latin typeface="Times New Roman" panose="02020603050405020304" pitchFamily="18" charset="0"/>
                <a:ea typeface="Calibri" panose="020F0502020204030204" pitchFamily="34" charset="0"/>
              </a:rPr>
              <a:t> ta </a:t>
            </a:r>
            <a:r>
              <a:rPr lang="en-US" sz="4400" dirty="0" err="1">
                <a:latin typeface="Times New Roman" panose="02020603050405020304" pitchFamily="18" charset="0"/>
                <a:ea typeface="Calibri" panose="020F0502020204030204" pitchFamily="34" charset="0"/>
              </a:rPr>
              <a:t>thở</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không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đủ</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sâu</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và</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điều</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đó</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ảnh</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hưởng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không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tốt</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cho</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sức</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khoả</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Thở</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đúng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cách</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được</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thực</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hiện</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thông</a:t>
            </a:r>
            <a:r>
              <a:rPr lang="en-US" sz="4400" dirty="0">
                <a:latin typeface="Times New Roman" panose="02020603050405020304" pitchFamily="18" charset="0"/>
                <a:ea typeface="Calibri" panose="020F0502020204030204" pitchFamily="34" charset="0"/>
              </a:rPr>
              <a:t> qua </a:t>
            </a:r>
            <a:r>
              <a:rPr lang="en-US" sz="4400" dirty="0" err="1">
                <a:latin typeface="Times New Roman" panose="02020603050405020304" pitchFamily="18" charset="0"/>
                <a:ea typeface="Calibri" panose="020F0502020204030204" pitchFamily="34" charset="0"/>
              </a:rPr>
              <a:t>mũi</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và</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cần</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hít</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thở</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sâu</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chậm</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nhịp</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nhàng</a:t>
            </a:r>
            <a:r>
              <a:rPr lang="en-US" sz="4400" dirty="0">
                <a:latin typeface="Times New Roman" panose="02020603050405020304" pitchFamily="18" charset="0"/>
                <a:ea typeface="Calibri" panose="020F0502020204030204" pitchFamily="34" charset="0"/>
              </a:rPr>
              <a:t>.</a:t>
            </a:r>
            <a:endParaRPr lang="en-US" sz="4400" dirty="0"/>
          </a:p>
        </p:txBody>
      </p:sp>
    </p:spTree>
    <p:extLst>
      <p:ext uri="{BB962C8B-B14F-4D97-AF65-F5344CB8AC3E}">
        <p14:creationId xmlns:p14="http://schemas.microsoft.com/office/powerpoint/2010/main" val="4929755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8917"/>
                                        </p:tgtEl>
                                        <p:attrNameLst>
                                          <p:attrName>style.visibility</p:attrName>
                                        </p:attrNameLst>
                                      </p:cBhvr>
                                      <p:to>
                                        <p:strVal val="visible"/>
                                      </p:to>
                                    </p:set>
                                    <p:animEffect transition="in" filter="fade">
                                      <p:cBhvr>
                                        <p:cTn id="20" dur="1000"/>
                                        <p:tgtEl>
                                          <p:spTgt spid="38917"/>
                                        </p:tgtEl>
                                      </p:cBhvr>
                                    </p:animEffect>
                                    <p:anim calcmode="lin" valueType="num">
                                      <p:cBhvr>
                                        <p:cTn id="21" dur="1000" fill="hold"/>
                                        <p:tgtEl>
                                          <p:spTgt spid="38917"/>
                                        </p:tgtEl>
                                        <p:attrNameLst>
                                          <p:attrName>ppt_x</p:attrName>
                                        </p:attrNameLst>
                                      </p:cBhvr>
                                      <p:tavLst>
                                        <p:tav tm="0">
                                          <p:val>
                                            <p:strVal val="#ppt_x"/>
                                          </p:val>
                                        </p:tav>
                                        <p:tav tm="100000">
                                          <p:val>
                                            <p:strVal val="#ppt_x"/>
                                          </p:val>
                                        </p:tav>
                                      </p:tavLst>
                                    </p:anim>
                                    <p:anim calcmode="lin" valueType="num">
                                      <p:cBhvr>
                                        <p:cTn id="22"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47" y="11330"/>
            <a:ext cx="10056575" cy="1702228"/>
          </a:xfrm>
          <a:prstGeom prst="rect">
            <a:avLst/>
          </a:prstGeom>
        </p:spPr>
      </p:pic>
      <p:pic>
        <p:nvPicPr>
          <p:cNvPr id="3" name="Picture 2"/>
          <p:cNvPicPr>
            <a:picLocks noChangeAspect="1"/>
          </p:cNvPicPr>
          <p:nvPr/>
        </p:nvPicPr>
        <p:blipFill>
          <a:blip r:embed="rId4"/>
          <a:stretch>
            <a:fillRect/>
          </a:stretch>
        </p:blipFill>
        <p:spPr>
          <a:xfrm>
            <a:off x="1836416" y="2264500"/>
            <a:ext cx="13825536" cy="7211287"/>
          </a:xfrm>
          <a:prstGeom prst="rect">
            <a:avLst/>
          </a:prstGeom>
        </p:spPr>
      </p:pic>
      <p:sp>
        <p:nvSpPr>
          <p:cNvPr id="4" name="TextBox 3"/>
          <p:cNvSpPr txBox="1"/>
          <p:nvPr/>
        </p:nvSpPr>
        <p:spPr>
          <a:xfrm>
            <a:off x="1848700" y="1748997"/>
            <a:ext cx="6732960" cy="553998"/>
          </a:xfrm>
          <a:prstGeom prst="rect">
            <a:avLst/>
          </a:prstGeom>
          <a:solidFill>
            <a:schemeClr val="accent2"/>
          </a:solidFill>
        </p:spPr>
        <p:txBody>
          <a:bodyPr wrap="square" rtlCol="0">
            <a:spAutoFit/>
          </a:bodyPr>
          <a:lstStyle/>
          <a:p>
            <a:r>
              <a:rPr lang="en-US" b="1" dirty="0" smtClean="0">
                <a:effectLst>
                  <a:outerShdw blurRad="38100" dist="38100" dir="2700000" algn="tl">
                    <a:srgbClr val="000000">
                      <a:alpha val="43137"/>
                    </a:srgbClr>
                  </a:outerShdw>
                </a:effectLst>
              </a:rPr>
              <a:t>TRÒ CHƠI: AI NHANH – AI ĐÚNG</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21345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47" y="11330"/>
            <a:ext cx="10056575" cy="1702228"/>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100000" l="10000" r="90000">
                        <a14:foregroundMark x1="58958" y1="36667" x2="60833" y2="31111"/>
                        <a14:foregroundMark x1="40208" y1="56667" x2="38750" y2="51111"/>
                        <a14:foregroundMark x1="27500" y1="26667" x2="45625" y2="37037"/>
                      </a14:backgroundRemoval>
                    </a14:imgEffect>
                  </a14:imgLayer>
                </a14:imgProps>
              </a:ext>
            </a:extLst>
          </a:blip>
          <a:stretch>
            <a:fillRect/>
          </a:stretch>
        </p:blipFill>
        <p:spPr>
          <a:xfrm>
            <a:off x="7164895" y="2184670"/>
            <a:ext cx="2751447" cy="4517556"/>
          </a:xfrm>
          <a:prstGeom prst="rect">
            <a:avLst/>
          </a:prstGeom>
        </p:spPr>
      </p:pic>
      <p:grpSp>
        <p:nvGrpSpPr>
          <p:cNvPr id="8" name="Group 7"/>
          <p:cNvGrpSpPr/>
          <p:nvPr/>
        </p:nvGrpSpPr>
        <p:grpSpPr>
          <a:xfrm>
            <a:off x="8756210" y="974595"/>
            <a:ext cx="3926142" cy="2016224"/>
            <a:chOff x="9258995" y="2477284"/>
            <a:chExt cx="3926142" cy="1944216"/>
          </a:xfrm>
          <a:solidFill>
            <a:srgbClr val="FFFF00"/>
          </a:solidFill>
        </p:grpSpPr>
        <p:sp>
          <p:nvSpPr>
            <p:cNvPr id="6" name="Cloud Callout 5"/>
            <p:cNvSpPr/>
            <p:nvPr/>
          </p:nvSpPr>
          <p:spPr>
            <a:xfrm>
              <a:off x="9258995" y="2477284"/>
              <a:ext cx="3816424" cy="1944216"/>
            </a:xfrm>
            <a:prstGeom prst="cloud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637328" y="2890096"/>
              <a:ext cx="3547809" cy="1015663"/>
            </a:xfrm>
            <a:prstGeom prst="rect">
              <a:avLst/>
            </a:prstGeom>
            <a:noFill/>
          </p:spPr>
          <p:txBody>
            <a:bodyPr wrap="square" rtlCol="0">
              <a:spAutoFit/>
            </a:bodyPr>
            <a:lstStyle/>
            <a:p>
              <a:r>
                <a:rPr lang="en-US" b="1" dirty="0" err="1" smtClean="0"/>
                <a:t>Hít</a:t>
              </a:r>
              <a:r>
                <a:rPr lang="en-US" b="1" dirty="0" smtClean="0"/>
                <a:t> </a:t>
              </a:r>
              <a:r>
                <a:rPr lang="en-US" b="1" dirty="0" err="1" smtClean="0"/>
                <a:t>thở</a:t>
              </a:r>
              <a:r>
                <a:rPr lang="en-US" b="1" dirty="0" smtClean="0"/>
                <a:t> </a:t>
              </a:r>
              <a:r>
                <a:rPr lang="en-US" b="1" dirty="0" err="1" smtClean="0"/>
                <a:t>đúng</a:t>
              </a:r>
              <a:r>
                <a:rPr lang="en-US" b="1" dirty="0" smtClean="0"/>
                <a:t> </a:t>
              </a:r>
              <a:r>
                <a:rPr lang="en-US" b="1" dirty="0" err="1" smtClean="0"/>
                <a:t>cách</a:t>
              </a:r>
              <a:r>
                <a:rPr lang="en-US" b="1" dirty="0" smtClean="0"/>
                <a:t> </a:t>
              </a:r>
              <a:r>
                <a:rPr lang="en-US" b="1" dirty="0" err="1" smtClean="0"/>
                <a:t>có</a:t>
              </a:r>
              <a:r>
                <a:rPr lang="en-US" b="1" dirty="0" smtClean="0"/>
                <a:t> </a:t>
              </a:r>
              <a:r>
                <a:rPr lang="en-US" b="1" dirty="0" err="1" smtClean="0"/>
                <a:t>tác</a:t>
              </a:r>
              <a:r>
                <a:rPr lang="en-US" b="1" dirty="0" smtClean="0"/>
                <a:t> </a:t>
              </a:r>
              <a:r>
                <a:rPr lang="en-US" b="1" dirty="0" err="1" smtClean="0"/>
                <a:t>dụng</a:t>
              </a:r>
              <a:r>
                <a:rPr lang="en-US" b="1" dirty="0" smtClean="0"/>
                <a:t> </a:t>
              </a:r>
              <a:r>
                <a:rPr lang="en-US" b="1" dirty="0" err="1" smtClean="0"/>
                <a:t>gì</a:t>
              </a:r>
              <a:r>
                <a:rPr lang="en-US" b="1" dirty="0" smtClean="0"/>
                <a:t>?</a:t>
              </a:r>
              <a:endParaRPr lang="en-US" b="1" dirty="0"/>
            </a:p>
          </p:txBody>
        </p:sp>
      </p:grpSp>
      <p:grpSp>
        <p:nvGrpSpPr>
          <p:cNvPr id="12" name="Group 11"/>
          <p:cNvGrpSpPr/>
          <p:nvPr/>
        </p:nvGrpSpPr>
        <p:grpSpPr>
          <a:xfrm>
            <a:off x="353607" y="4377854"/>
            <a:ext cx="6484268" cy="5040373"/>
            <a:chOff x="9620087" y="1916161"/>
            <a:chExt cx="6484268" cy="3528392"/>
          </a:xfrm>
        </p:grpSpPr>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56778" y1="5208" x2="70000" y2="18333"/>
                          <a14:foregroundMark x1="85444" y1="52708" x2="86333" y2="57083"/>
                          <a14:foregroundMark x1="18000" y1="68125" x2="75667" y2="91458"/>
                          <a14:foregroundMark x1="75222" y1="59583" x2="17556" y2="59167"/>
                          <a14:foregroundMark x1="9000" y1="94792" x2="83111" y2="93542"/>
                          <a14:foregroundMark x1="16667" y1="86875" x2="35778" y2="60833"/>
                          <a14:foregroundMark x1="36222" y1="68125" x2="64111" y2="64583"/>
                          <a14:foregroundMark x1="60667" y1="47708" x2="60667" y2="50625"/>
                          <a14:foregroundMark x1="78667" y1="91042" x2="73222" y2="63333"/>
                        </a14:backgroundRemoval>
                      </a14:imgEffect>
                    </a14:imgLayer>
                  </a14:imgProps>
                </a:ext>
              </a:extLst>
            </a:blip>
            <a:stretch>
              <a:fillRect/>
            </a:stretch>
          </p:blipFill>
          <p:spPr>
            <a:xfrm>
              <a:off x="9620087" y="1916161"/>
              <a:ext cx="6484268" cy="3528392"/>
            </a:xfrm>
            <a:prstGeom prst="rect">
              <a:avLst/>
            </a:prstGeom>
          </p:spPr>
        </p:pic>
        <p:sp>
          <p:nvSpPr>
            <p:cNvPr id="10" name="Rectangle 9"/>
            <p:cNvSpPr/>
            <p:nvPr/>
          </p:nvSpPr>
          <p:spPr>
            <a:xfrm>
              <a:off x="11557496" y="4521870"/>
              <a:ext cx="223224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C00000"/>
                  </a:solidFill>
                  <a:latin typeface="Arial" panose="020B0604020202020204" pitchFamily="34" charset="0"/>
                  <a:cs typeface="Arial" panose="020B0604020202020204" pitchFamily="34" charset="0"/>
                </a:rPr>
                <a:t>Đội</a:t>
              </a:r>
              <a:r>
                <a:rPr lang="en-US" sz="3600" b="1" dirty="0" smtClean="0">
                  <a:solidFill>
                    <a:srgbClr val="C00000"/>
                  </a:solidFill>
                  <a:latin typeface="Arial" panose="020B0604020202020204" pitchFamily="34" charset="0"/>
                  <a:cs typeface="Arial" panose="020B0604020202020204" pitchFamily="34" charset="0"/>
                </a:rPr>
                <a:t> 1</a:t>
              </a:r>
              <a:endParaRPr lang="en-US" sz="3600" b="1" dirty="0">
                <a:solidFill>
                  <a:srgbClr val="C00000"/>
                </a:solidFill>
                <a:latin typeface="Arial" panose="020B0604020202020204" pitchFamily="34" charset="0"/>
                <a:cs typeface="Arial" panose="020B0604020202020204" pitchFamily="34" charset="0"/>
              </a:endParaRPr>
            </a:p>
          </p:txBody>
        </p:sp>
      </p:grpSp>
      <p:grpSp>
        <p:nvGrpSpPr>
          <p:cNvPr id="13" name="Group 12"/>
          <p:cNvGrpSpPr/>
          <p:nvPr/>
        </p:nvGrpSpPr>
        <p:grpSpPr>
          <a:xfrm>
            <a:off x="9693104" y="4377854"/>
            <a:ext cx="6616920" cy="4806966"/>
            <a:chOff x="9613280" y="5947396"/>
            <a:chExt cx="5760640" cy="3528392"/>
          </a:xfrm>
        </p:grpSpPr>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56778" y1="5208" x2="70000" y2="18333"/>
                          <a14:foregroundMark x1="85444" y1="52708" x2="86333" y2="57083"/>
                          <a14:foregroundMark x1="18000" y1="68125" x2="75667" y2="91458"/>
                          <a14:foregroundMark x1="75222" y1="59583" x2="17556" y2="59167"/>
                          <a14:foregroundMark x1="9000" y1="94792" x2="83111" y2="93542"/>
                          <a14:foregroundMark x1="16667" y1="86875" x2="35778" y2="60833"/>
                          <a14:foregroundMark x1="36222" y1="68125" x2="64111" y2="64583"/>
                          <a14:foregroundMark x1="60667" y1="47708" x2="60667" y2="50625"/>
                          <a14:foregroundMark x1="78667" y1="91042" x2="73222" y2="63333"/>
                        </a14:backgroundRemoval>
                      </a14:imgEffect>
                    </a14:imgLayer>
                  </a14:imgProps>
                </a:ext>
              </a:extLst>
            </a:blip>
            <a:stretch>
              <a:fillRect/>
            </a:stretch>
          </p:blipFill>
          <p:spPr>
            <a:xfrm flipH="1">
              <a:off x="9613280" y="5947396"/>
              <a:ext cx="5760640" cy="3528392"/>
            </a:xfrm>
            <a:prstGeom prst="rect">
              <a:avLst/>
            </a:prstGeom>
          </p:spPr>
        </p:pic>
        <p:sp>
          <p:nvSpPr>
            <p:cNvPr id="11" name="Rectangle 10"/>
            <p:cNvSpPr/>
            <p:nvPr/>
          </p:nvSpPr>
          <p:spPr>
            <a:xfrm>
              <a:off x="11537731" y="8626326"/>
              <a:ext cx="223224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C00000"/>
                  </a:solidFill>
                  <a:latin typeface="Arial" panose="020B0604020202020204" pitchFamily="34" charset="0"/>
                  <a:cs typeface="Arial" panose="020B0604020202020204" pitchFamily="34" charset="0"/>
                </a:rPr>
                <a:t>Đội</a:t>
              </a:r>
              <a:r>
                <a:rPr lang="en-US" sz="3600" b="1" dirty="0" smtClean="0">
                  <a:solidFill>
                    <a:srgbClr val="C00000"/>
                  </a:solidFill>
                  <a:latin typeface="Arial" panose="020B0604020202020204" pitchFamily="34" charset="0"/>
                  <a:cs typeface="Arial" panose="020B0604020202020204" pitchFamily="34" charset="0"/>
                </a:rPr>
                <a:t> 2</a:t>
              </a:r>
              <a:endParaRPr lang="en-US" sz="3600" b="1" dirty="0">
                <a:solidFill>
                  <a:srgbClr val="C00000"/>
                </a:solidFill>
                <a:latin typeface="Arial" panose="020B0604020202020204" pitchFamily="34" charset="0"/>
                <a:cs typeface="Arial" panose="020B0604020202020204" pitchFamily="34" charset="0"/>
              </a:endParaRPr>
            </a:p>
          </p:txBody>
        </p:sp>
      </p:grpSp>
      <p:grpSp>
        <p:nvGrpSpPr>
          <p:cNvPr id="16" name="Group 15"/>
          <p:cNvGrpSpPr/>
          <p:nvPr/>
        </p:nvGrpSpPr>
        <p:grpSpPr>
          <a:xfrm>
            <a:off x="2295793" y="2361630"/>
            <a:ext cx="3819781" cy="2016224"/>
            <a:chOff x="9684568" y="1878884"/>
            <a:chExt cx="3819781" cy="1944216"/>
          </a:xfrm>
          <a:solidFill>
            <a:schemeClr val="accent4">
              <a:lumMod val="40000"/>
              <a:lumOff val="60000"/>
            </a:schemeClr>
          </a:solidFill>
        </p:grpSpPr>
        <p:sp>
          <p:nvSpPr>
            <p:cNvPr id="17" name="Cloud Callout 16"/>
            <p:cNvSpPr/>
            <p:nvPr/>
          </p:nvSpPr>
          <p:spPr>
            <a:xfrm>
              <a:off x="9684568" y="1878884"/>
              <a:ext cx="3816424" cy="1944216"/>
            </a:xfrm>
            <a:prstGeom prst="cloud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956540" y="2440421"/>
              <a:ext cx="3547809" cy="1015663"/>
            </a:xfrm>
            <a:prstGeom prst="rect">
              <a:avLst/>
            </a:prstGeom>
            <a:noFill/>
          </p:spPr>
          <p:txBody>
            <a:bodyPr wrap="square" rtlCol="0">
              <a:spAutoFit/>
            </a:bodyPr>
            <a:lstStyle/>
            <a:p>
              <a:r>
                <a:rPr lang="en-US" b="1" dirty="0" err="1" smtClean="0"/>
                <a:t>Hít</a:t>
              </a:r>
              <a:r>
                <a:rPr lang="en-US" b="1" dirty="0" smtClean="0"/>
                <a:t> </a:t>
              </a:r>
              <a:r>
                <a:rPr lang="en-US" b="1" dirty="0" err="1" smtClean="0"/>
                <a:t>thở</a:t>
              </a:r>
              <a:r>
                <a:rPr lang="en-US" b="1" dirty="0" smtClean="0"/>
                <a:t> </a:t>
              </a:r>
              <a:r>
                <a:rPr lang="en-US" b="1" dirty="0" err="1" smtClean="0"/>
                <a:t>đúng</a:t>
              </a:r>
              <a:r>
                <a:rPr lang="en-US" b="1" dirty="0" smtClean="0"/>
                <a:t> </a:t>
              </a:r>
              <a:r>
                <a:rPr lang="en-US" b="1" dirty="0" err="1" smtClean="0"/>
                <a:t>cách</a:t>
              </a:r>
              <a:r>
                <a:rPr lang="en-US" b="1" dirty="0" smtClean="0"/>
                <a:t> </a:t>
              </a:r>
              <a:r>
                <a:rPr lang="en-US" b="1" dirty="0" err="1" smtClean="0"/>
                <a:t>có</a:t>
              </a:r>
              <a:r>
                <a:rPr lang="en-US" b="1" dirty="0" smtClean="0"/>
                <a:t> </a:t>
              </a:r>
              <a:r>
                <a:rPr lang="en-US" b="1" dirty="0" err="1" smtClean="0"/>
                <a:t>tác</a:t>
              </a:r>
              <a:r>
                <a:rPr lang="en-US" b="1" dirty="0" smtClean="0"/>
                <a:t> </a:t>
              </a:r>
              <a:r>
                <a:rPr lang="en-US" b="1" dirty="0" err="1" smtClean="0"/>
                <a:t>dụng</a:t>
              </a:r>
              <a:r>
                <a:rPr lang="en-US" b="1" dirty="0" smtClean="0"/>
                <a:t> ….</a:t>
              </a:r>
              <a:endParaRPr lang="en-US" b="1" dirty="0"/>
            </a:p>
          </p:txBody>
        </p:sp>
      </p:grpSp>
      <p:grpSp>
        <p:nvGrpSpPr>
          <p:cNvPr id="19" name="Group 18"/>
          <p:cNvGrpSpPr/>
          <p:nvPr/>
        </p:nvGrpSpPr>
        <p:grpSpPr>
          <a:xfrm>
            <a:off x="12205568" y="2911868"/>
            <a:ext cx="3819781" cy="2016224"/>
            <a:chOff x="9684568" y="1878884"/>
            <a:chExt cx="3819781" cy="1944216"/>
          </a:xfrm>
        </p:grpSpPr>
        <p:sp>
          <p:nvSpPr>
            <p:cNvPr id="20" name="Cloud Callout 19"/>
            <p:cNvSpPr/>
            <p:nvPr/>
          </p:nvSpPr>
          <p:spPr>
            <a:xfrm>
              <a:off x="9684568" y="1878884"/>
              <a:ext cx="3816424" cy="194421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956540" y="2440421"/>
              <a:ext cx="3547809" cy="1015663"/>
            </a:xfrm>
            <a:prstGeom prst="rect">
              <a:avLst/>
            </a:prstGeom>
            <a:noFill/>
          </p:spPr>
          <p:txBody>
            <a:bodyPr wrap="square" rtlCol="0">
              <a:spAutoFit/>
            </a:bodyPr>
            <a:lstStyle/>
            <a:p>
              <a:r>
                <a:rPr lang="en-US" b="1" dirty="0" err="1" smtClean="0"/>
                <a:t>Hít</a:t>
              </a:r>
              <a:r>
                <a:rPr lang="en-US" b="1" dirty="0" smtClean="0"/>
                <a:t> </a:t>
              </a:r>
              <a:r>
                <a:rPr lang="en-US" b="1" dirty="0" err="1" smtClean="0"/>
                <a:t>thở</a:t>
              </a:r>
              <a:r>
                <a:rPr lang="en-US" b="1" dirty="0" smtClean="0"/>
                <a:t> </a:t>
              </a:r>
              <a:r>
                <a:rPr lang="en-US" b="1" dirty="0" err="1" smtClean="0"/>
                <a:t>đúng</a:t>
              </a:r>
              <a:r>
                <a:rPr lang="en-US" b="1" dirty="0" smtClean="0"/>
                <a:t> </a:t>
              </a:r>
              <a:r>
                <a:rPr lang="en-US" b="1" dirty="0" err="1" smtClean="0"/>
                <a:t>cách</a:t>
              </a:r>
              <a:r>
                <a:rPr lang="en-US" b="1" dirty="0" smtClean="0"/>
                <a:t> </a:t>
              </a:r>
              <a:r>
                <a:rPr lang="en-US" b="1" dirty="0" err="1" smtClean="0"/>
                <a:t>có</a:t>
              </a:r>
              <a:r>
                <a:rPr lang="en-US" b="1" dirty="0" smtClean="0"/>
                <a:t> </a:t>
              </a:r>
              <a:r>
                <a:rPr lang="en-US" b="1" dirty="0" err="1" smtClean="0"/>
                <a:t>tác</a:t>
              </a:r>
              <a:r>
                <a:rPr lang="en-US" b="1" dirty="0" smtClean="0"/>
                <a:t> </a:t>
              </a:r>
              <a:r>
                <a:rPr lang="en-US" b="1" dirty="0" err="1" smtClean="0"/>
                <a:t>dụng</a:t>
              </a:r>
              <a:r>
                <a:rPr lang="en-US" b="1" dirty="0" smtClean="0"/>
                <a:t> ….</a:t>
              </a:r>
              <a:endParaRPr lang="en-US" b="1" dirty="0"/>
            </a:p>
          </p:txBody>
        </p:sp>
      </p:grpSp>
    </p:spTree>
    <p:extLst>
      <p:ext uri="{BB962C8B-B14F-4D97-AF65-F5344CB8AC3E}">
        <p14:creationId xmlns:p14="http://schemas.microsoft.com/office/powerpoint/2010/main" val="33769769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par>
                                <p:cTn id="16" presetID="6"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par>
                                <p:cTn id="24" presetID="6"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图片 8195"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8197" name="图片 8196" descr="20"/>
          <p:cNvPicPr>
            <a:picLocks noChangeAspect="1"/>
          </p:cNvPicPr>
          <p:nvPr/>
        </p:nvPicPr>
        <p:blipFill rotWithShape="1">
          <a:blip r:embed="rId4"/>
          <a:srcRect l="27358"/>
          <a:stretch/>
        </p:blipFill>
        <p:spPr>
          <a:xfrm>
            <a:off x="16694" y="554638"/>
            <a:ext cx="16761594" cy="8980488"/>
          </a:xfrm>
          <a:prstGeom prst="rect">
            <a:avLst/>
          </a:prstGeom>
          <a:noFill/>
          <a:ln w="9525">
            <a:noFill/>
          </a:ln>
        </p:spPr>
      </p:pic>
      <p:sp>
        <p:nvSpPr>
          <p:cNvPr id="7" name="文本框 2055"/>
          <p:cNvSpPr txBox="1"/>
          <p:nvPr/>
        </p:nvSpPr>
        <p:spPr>
          <a:xfrm>
            <a:off x="5364808" y="3521388"/>
            <a:ext cx="6336704" cy="3046988"/>
          </a:xfrm>
          <a:prstGeom prst="rect">
            <a:avLst/>
          </a:prstGeom>
          <a:noFill/>
          <a:ln w="9525">
            <a:noFill/>
          </a:ln>
        </p:spPr>
        <p:txBody>
          <a:bodyPr wrap="square">
            <a:spAutoFit/>
          </a:bodyPr>
          <a:lstStyle/>
          <a:p>
            <a:pPr marL="0" marR="0" lvl="0" indent="0" algn="l" defTabSz="1500505" eaLnBrk="1" fontAlgn="base" latinLnBrk="0" hangingPunct="1">
              <a:lnSpc>
                <a:spcPct val="100000"/>
              </a:lnSpc>
              <a:spcBef>
                <a:spcPct val="50000"/>
              </a:spcBef>
              <a:spcAft>
                <a:spcPct val="0"/>
              </a:spcAft>
              <a:buClrTx/>
              <a:buSzTx/>
              <a:buFontTx/>
              <a:buNone/>
              <a:tabLst/>
              <a:defRPr/>
            </a:pPr>
            <a:r>
              <a:rPr lang="en-US" altLang="zh-CN" sz="9600" b="1" dirty="0" err="1" smtClean="0">
                <a:solidFill>
                  <a:srgbClr val="C00000"/>
                </a:solidFill>
                <a:ea typeface="黑体" panose="02010609060101010101" pitchFamily="2" charset="-122"/>
                <a:cs typeface="Arial" panose="020B0604020202020204" pitchFamily="34" charset="0"/>
              </a:rPr>
              <a:t>Củng</a:t>
            </a:r>
            <a:r>
              <a:rPr lang="en-US" altLang="zh-CN" sz="9600" b="1" dirty="0" smtClean="0">
                <a:solidFill>
                  <a:srgbClr val="C00000"/>
                </a:solidFill>
                <a:ea typeface="黑体" panose="02010609060101010101" pitchFamily="2" charset="-122"/>
                <a:cs typeface="Arial" panose="020B0604020202020204" pitchFamily="34" charset="0"/>
              </a:rPr>
              <a:t> </a:t>
            </a:r>
            <a:r>
              <a:rPr lang="en-US" altLang="zh-CN" sz="9600" b="1" dirty="0" err="1" smtClean="0">
                <a:solidFill>
                  <a:srgbClr val="C00000"/>
                </a:solidFill>
                <a:ea typeface="黑体" panose="02010609060101010101" pitchFamily="2" charset="-122"/>
                <a:cs typeface="Arial" panose="020B0604020202020204" pitchFamily="34" charset="0"/>
              </a:rPr>
              <a:t>cố</a:t>
            </a:r>
            <a:r>
              <a:rPr lang="en-US" altLang="zh-CN" sz="9600" b="1" dirty="0" smtClean="0">
                <a:solidFill>
                  <a:srgbClr val="C00000"/>
                </a:solidFill>
                <a:ea typeface="黑体" panose="02010609060101010101" pitchFamily="2" charset="-122"/>
                <a:cs typeface="Arial" panose="020B0604020202020204" pitchFamily="34" charset="0"/>
              </a:rPr>
              <a:t> - </a:t>
            </a:r>
            <a:r>
              <a:rPr lang="en-US" altLang="zh-CN" sz="9600" b="1" dirty="0" err="1" smtClean="0">
                <a:solidFill>
                  <a:srgbClr val="C00000"/>
                </a:solidFill>
                <a:ea typeface="黑体" panose="02010609060101010101" pitchFamily="2" charset="-122"/>
                <a:cs typeface="Arial" panose="020B0604020202020204" pitchFamily="34" charset="0"/>
              </a:rPr>
              <a:t>dặn</a:t>
            </a:r>
            <a:r>
              <a:rPr lang="en-US" altLang="zh-CN" sz="9600" b="1" dirty="0" smtClean="0">
                <a:solidFill>
                  <a:srgbClr val="C00000"/>
                </a:solidFill>
                <a:ea typeface="黑体" panose="02010609060101010101" pitchFamily="2" charset="-122"/>
                <a:cs typeface="Arial" panose="020B0604020202020204" pitchFamily="34" charset="0"/>
              </a:rPr>
              <a:t> </a:t>
            </a:r>
            <a:r>
              <a:rPr lang="en-US" altLang="zh-CN" sz="9600" b="1" dirty="0" err="1" smtClean="0">
                <a:solidFill>
                  <a:srgbClr val="C00000"/>
                </a:solidFill>
                <a:ea typeface="黑体" panose="02010609060101010101" pitchFamily="2" charset="-122"/>
                <a:cs typeface="Arial" panose="020B0604020202020204" pitchFamily="34" charset="0"/>
              </a:rPr>
              <a:t>dò</a:t>
            </a:r>
            <a:endParaRPr kumimoji="0" lang="en-US" altLang="zh-CN" sz="9600" b="1" i="0" u="none" strike="noStrike" kern="1200" cap="none" spc="0" normalizeH="0" baseline="0" noProof="0" dirty="0">
              <a:ln>
                <a:noFill/>
              </a:ln>
              <a:solidFill>
                <a:srgbClr val="C00000"/>
              </a:solidFill>
              <a:effectLst/>
              <a:uLnTx/>
              <a:uFillTx/>
              <a:latin typeface="Arial" panose="020B0604020202020204" pitchFamily="34" charset="0"/>
              <a:ea typeface="黑体" panose="02010609060101010101" pitchFamily="2" charset="-122"/>
              <a:cs typeface="Arial" panose="020B0604020202020204" pitchFamily="34" charset="0"/>
            </a:endParaRPr>
          </a:p>
        </p:txBody>
      </p:sp>
    </p:spTree>
    <p:extLst>
      <p:ext uri="{BB962C8B-B14F-4D97-AF65-F5344CB8AC3E}">
        <p14:creationId xmlns:p14="http://schemas.microsoft.com/office/powerpoint/2010/main" val="366547890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p:cTn id="12" dur="1000" fill="hold"/>
                                        <p:tgtEl>
                                          <p:spTgt spid="8197"/>
                                        </p:tgtEl>
                                        <p:attrNameLst>
                                          <p:attrName>ppt_w</p:attrName>
                                        </p:attrNameLst>
                                      </p:cBhvr>
                                      <p:tavLst>
                                        <p:tav tm="0">
                                          <p:val>
                                            <p:fltVal val="0"/>
                                          </p:val>
                                        </p:tav>
                                        <p:tav tm="100000">
                                          <p:val>
                                            <p:strVal val="#ppt_w"/>
                                          </p:val>
                                        </p:tav>
                                      </p:tavLst>
                                    </p:anim>
                                    <p:anim calcmode="lin" valueType="num">
                                      <p:cBhvr>
                                        <p:cTn id="13" dur="1000" fill="hold"/>
                                        <p:tgtEl>
                                          <p:spTgt spid="8197"/>
                                        </p:tgtEl>
                                        <p:attrNameLst>
                                          <p:attrName>ppt_h</p:attrName>
                                        </p:attrNameLst>
                                      </p:cBhvr>
                                      <p:tavLst>
                                        <p:tav tm="0">
                                          <p:val>
                                            <p:fltVal val="0"/>
                                          </p:val>
                                        </p:tav>
                                        <p:tav tm="100000">
                                          <p:val>
                                            <p:strVal val="#ppt_h"/>
                                          </p:val>
                                        </p:tav>
                                      </p:tavLst>
                                    </p:anim>
                                    <p:anim calcmode="lin" valueType="num">
                                      <p:cBhvr>
                                        <p:cTn id="14"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50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7"/>
                                        </p:tgtEl>
                                        <p:attrNameLst>
                                          <p:attrName>fillcolor</p:attrName>
                                        </p:attrNameLst>
                                      </p:cBhvr>
                                      <p:tavLst>
                                        <p:tav tm="0">
                                          <p:val>
                                            <p:clrVal>
                                              <a:schemeClr val="accent2"/>
                                            </p:clrVal>
                                          </p:val>
                                        </p:tav>
                                        <p:tav tm="50000">
                                          <p:val>
                                            <p:clrVal>
                                              <a:schemeClr val="hlink"/>
                                            </p:clrVal>
                                          </p:val>
                                        </p:tav>
                                      </p:tavLst>
                                    </p:anim>
                                    <p:set>
                                      <p:cBhvr>
                                        <p:cTn id="21" dur="50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 y="0"/>
            <a:ext cx="16783043" cy="9634438"/>
          </a:xfrm>
          <a:prstGeom prst="rect">
            <a:avLst/>
          </a:prstGeom>
        </p:spPr>
      </p:pic>
      <p:sp>
        <p:nvSpPr>
          <p:cNvPr id="5" name="Rectangle 4"/>
          <p:cNvSpPr/>
          <p:nvPr/>
        </p:nvSpPr>
        <p:spPr>
          <a:xfrm>
            <a:off x="324248" y="489422"/>
            <a:ext cx="13807238" cy="923330"/>
          </a:xfrm>
          <a:prstGeom prst="rect">
            <a:avLst/>
          </a:prstGeom>
          <a:solidFill>
            <a:srgbClr val="FFFF00"/>
          </a:solidFill>
        </p:spPr>
        <p:txBody>
          <a:bodyPr wrap="square">
            <a:spAutoFit/>
          </a:bodyPr>
          <a:lstStyle/>
          <a:p>
            <a:r>
              <a:rPr lang="en-US" sz="5400" dirty="0"/>
              <a:t>Qua </a:t>
            </a:r>
            <a:r>
              <a:rPr lang="en-US" sz="5400" dirty="0" err="1"/>
              <a:t>tiết</a:t>
            </a:r>
            <a:r>
              <a:rPr lang="en-US" sz="5400" dirty="0"/>
              <a:t> </a:t>
            </a:r>
            <a:r>
              <a:rPr lang="en-US" sz="5400" dirty="0" err="1"/>
              <a:t>học</a:t>
            </a:r>
            <a:r>
              <a:rPr lang="en-US" sz="5400" dirty="0"/>
              <a:t> </a:t>
            </a:r>
            <a:r>
              <a:rPr lang="en-US" sz="5400" dirty="0" err="1"/>
              <a:t>này</a:t>
            </a:r>
            <a:r>
              <a:rPr lang="en-US" sz="5400" dirty="0"/>
              <a:t>, </a:t>
            </a:r>
            <a:r>
              <a:rPr lang="en-US" sz="5400" dirty="0" err="1"/>
              <a:t>em</a:t>
            </a:r>
            <a:r>
              <a:rPr lang="en-US" sz="5400" dirty="0"/>
              <a:t> </a:t>
            </a:r>
            <a:r>
              <a:rPr lang="en-US" sz="5400" dirty="0" err="1"/>
              <a:t>học</a:t>
            </a:r>
            <a:r>
              <a:rPr lang="en-US" sz="5400" dirty="0"/>
              <a:t> </a:t>
            </a:r>
            <a:r>
              <a:rPr lang="en-US" sz="5400" dirty="0" err="1"/>
              <a:t>hỏi</a:t>
            </a:r>
            <a:r>
              <a:rPr lang="en-US" sz="5400" dirty="0"/>
              <a:t> </a:t>
            </a:r>
            <a:r>
              <a:rPr lang="en-US" sz="5400" dirty="0" err="1"/>
              <a:t>được</a:t>
            </a:r>
            <a:r>
              <a:rPr lang="en-US" sz="5400" dirty="0"/>
              <a:t> </a:t>
            </a:r>
            <a:r>
              <a:rPr lang="en-US" sz="5400" dirty="0" err="1"/>
              <a:t>điều</a:t>
            </a:r>
            <a:r>
              <a:rPr lang="en-US" sz="5400" dirty="0"/>
              <a:t> </a:t>
            </a:r>
            <a:r>
              <a:rPr lang="en-US" sz="5400" dirty="0" err="1"/>
              <a:t>gì</a:t>
            </a:r>
            <a:r>
              <a:rPr lang="en-US" sz="5400" dirty="0"/>
              <a:t>?</a:t>
            </a:r>
            <a:endParaRPr lang="en-US" sz="8800" dirty="0">
              <a:cs typeface="Arial" panose="020B0604020202020204" pitchFamily="34" charset="0"/>
            </a:endParaRPr>
          </a:p>
        </p:txBody>
      </p:sp>
    </p:spTree>
    <p:extLst>
      <p:ext uri="{BB962C8B-B14F-4D97-AF65-F5344CB8AC3E}">
        <p14:creationId xmlns:p14="http://schemas.microsoft.com/office/powerpoint/2010/main" val="22628644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02" name="图片 15401" descr="2"/>
          <p:cNvPicPr>
            <a:picLocks noChangeAspect="1"/>
          </p:cNvPicPr>
          <p:nvPr/>
        </p:nvPicPr>
        <p:blipFill>
          <a:blip r:embed="rId3"/>
          <a:stretch>
            <a:fillRect/>
          </a:stretch>
        </p:blipFill>
        <p:spPr>
          <a:xfrm>
            <a:off x="1331913" y="965200"/>
            <a:ext cx="13465175" cy="8434388"/>
          </a:xfrm>
          <a:prstGeom prst="rect">
            <a:avLst/>
          </a:prstGeom>
          <a:noFill/>
          <a:ln w="9525">
            <a:noFill/>
          </a:ln>
        </p:spPr>
      </p:pic>
      <p:pic>
        <p:nvPicPr>
          <p:cNvPr id="15403" name="图片 15402" descr="4"/>
          <p:cNvPicPr>
            <a:picLocks noChangeAspect="1"/>
          </p:cNvPicPr>
          <p:nvPr/>
        </p:nvPicPr>
        <p:blipFill>
          <a:blip r:embed="rId4"/>
          <a:stretch>
            <a:fillRect/>
          </a:stretch>
        </p:blipFill>
        <p:spPr>
          <a:xfrm>
            <a:off x="0" y="4579938"/>
            <a:ext cx="16778288" cy="4895850"/>
          </a:xfrm>
          <a:prstGeom prst="rect">
            <a:avLst/>
          </a:prstGeom>
          <a:noFill/>
          <a:ln w="9525">
            <a:noFill/>
          </a:ln>
        </p:spPr>
      </p:pic>
      <p:sp>
        <p:nvSpPr>
          <p:cNvPr id="15404" name="文本框 15403"/>
          <p:cNvSpPr txBox="1"/>
          <p:nvPr/>
        </p:nvSpPr>
        <p:spPr>
          <a:xfrm>
            <a:off x="2450679" y="1472347"/>
            <a:ext cx="11953130" cy="2862322"/>
          </a:xfrm>
          <a:prstGeom prst="rect">
            <a:avLst/>
          </a:prstGeom>
          <a:noFill/>
          <a:ln w="9525">
            <a:noFill/>
          </a:ln>
        </p:spPr>
        <p:txBody>
          <a:bodyPr wrap="square">
            <a:spAutoFit/>
          </a:bodyPr>
          <a:lstStyle/>
          <a:p>
            <a:pPr lvl="0" defTabSz="1500505">
              <a:spcBef>
                <a:spcPct val="50000"/>
              </a:spcBef>
            </a:pPr>
            <a:r>
              <a:rPr lang="en-US" altLang="zh-CN" sz="7200" b="1" dirty="0" err="1" smtClean="0">
                <a:solidFill>
                  <a:srgbClr val="FF0066"/>
                </a:solidFill>
                <a:ea typeface="黑体" panose="02010609060101010101" pitchFamily="2" charset="-122"/>
                <a:cs typeface="Arial" panose="020B0604020202020204" pitchFamily="34" charset="0"/>
              </a:rPr>
              <a:t>Chúc</a:t>
            </a:r>
            <a:r>
              <a:rPr lang="en-US" altLang="zh-CN" sz="7200" b="1" dirty="0" smtClean="0">
                <a:solidFill>
                  <a:srgbClr val="FF0066"/>
                </a:solidFill>
                <a:ea typeface="黑体" panose="02010609060101010101" pitchFamily="2" charset="-122"/>
                <a:cs typeface="Arial" panose="020B0604020202020204" pitchFamily="34" charset="0"/>
              </a:rPr>
              <a:t> </a:t>
            </a:r>
            <a:r>
              <a:rPr lang="en-US" altLang="zh-CN" sz="7200" b="1" dirty="0" err="1" smtClean="0">
                <a:solidFill>
                  <a:srgbClr val="FF0066"/>
                </a:solidFill>
                <a:ea typeface="黑体" panose="02010609060101010101" pitchFamily="2" charset="-122"/>
                <a:cs typeface="Arial" panose="020B0604020202020204" pitchFamily="34" charset="0"/>
              </a:rPr>
              <a:t>các</a:t>
            </a:r>
            <a:r>
              <a:rPr lang="en-US" altLang="zh-CN" sz="7200" b="1" dirty="0" smtClean="0">
                <a:solidFill>
                  <a:srgbClr val="FF0066"/>
                </a:solidFill>
                <a:ea typeface="黑体" panose="02010609060101010101" pitchFamily="2" charset="-122"/>
                <a:cs typeface="Arial" panose="020B0604020202020204" pitchFamily="34" charset="0"/>
              </a:rPr>
              <a:t> con </a:t>
            </a:r>
          </a:p>
          <a:p>
            <a:pPr lvl="0" algn="ctr" defTabSz="1500505">
              <a:spcBef>
                <a:spcPct val="50000"/>
              </a:spcBef>
            </a:pPr>
            <a:r>
              <a:rPr lang="en-US" altLang="zh-CN" sz="7200" b="1" dirty="0" err="1" smtClean="0">
                <a:solidFill>
                  <a:srgbClr val="FF0066"/>
                </a:solidFill>
                <a:ea typeface="黑体" panose="02010609060101010101" pitchFamily="2" charset="-122"/>
                <a:cs typeface="Arial" panose="020B0604020202020204" pitchFamily="34" charset="0"/>
              </a:rPr>
              <a:t>chăm</a:t>
            </a:r>
            <a:r>
              <a:rPr lang="en-US" altLang="zh-CN" sz="7200" b="1" dirty="0" smtClean="0">
                <a:solidFill>
                  <a:srgbClr val="FF0066"/>
                </a:solidFill>
                <a:ea typeface="黑体" panose="02010609060101010101" pitchFamily="2" charset="-122"/>
                <a:cs typeface="Arial" panose="020B0604020202020204" pitchFamily="34" charset="0"/>
              </a:rPr>
              <a:t> </a:t>
            </a:r>
            <a:r>
              <a:rPr lang="en-US" altLang="zh-CN" sz="7200" b="1" dirty="0" err="1" smtClean="0">
                <a:solidFill>
                  <a:srgbClr val="FF0066"/>
                </a:solidFill>
                <a:ea typeface="黑体" panose="02010609060101010101" pitchFamily="2" charset="-122"/>
                <a:cs typeface="Arial" panose="020B0604020202020204" pitchFamily="34" charset="0"/>
              </a:rPr>
              <a:t>ngoan</a:t>
            </a:r>
            <a:r>
              <a:rPr lang="en-US" altLang="zh-CN" sz="7200" b="1" dirty="0" smtClean="0">
                <a:solidFill>
                  <a:srgbClr val="FF0066"/>
                </a:solidFill>
                <a:ea typeface="黑体" panose="02010609060101010101" pitchFamily="2" charset="-122"/>
                <a:cs typeface="Arial" panose="020B0604020202020204" pitchFamily="34" charset="0"/>
              </a:rPr>
              <a:t>, </a:t>
            </a:r>
            <a:r>
              <a:rPr lang="en-US" altLang="zh-CN" sz="7200" b="1" dirty="0" err="1" smtClean="0">
                <a:solidFill>
                  <a:srgbClr val="FF0066"/>
                </a:solidFill>
                <a:ea typeface="黑体" panose="02010609060101010101" pitchFamily="2" charset="-122"/>
                <a:cs typeface="Arial" panose="020B0604020202020204" pitchFamily="34" charset="0"/>
              </a:rPr>
              <a:t>học</a:t>
            </a:r>
            <a:r>
              <a:rPr lang="en-US" altLang="zh-CN" sz="7200" b="1" dirty="0" smtClean="0">
                <a:solidFill>
                  <a:srgbClr val="FF0066"/>
                </a:solidFill>
                <a:ea typeface="黑体" panose="02010609060101010101" pitchFamily="2" charset="-122"/>
                <a:cs typeface="Arial" panose="020B0604020202020204" pitchFamily="34" charset="0"/>
              </a:rPr>
              <a:t> </a:t>
            </a:r>
            <a:r>
              <a:rPr lang="en-US" altLang="zh-CN" sz="7200" b="1" dirty="0" err="1" smtClean="0">
                <a:solidFill>
                  <a:srgbClr val="FF0066"/>
                </a:solidFill>
                <a:ea typeface="黑体" panose="02010609060101010101" pitchFamily="2" charset="-122"/>
                <a:cs typeface="Arial" panose="020B0604020202020204" pitchFamily="34" charset="0"/>
              </a:rPr>
              <a:t>giỏi</a:t>
            </a:r>
            <a:r>
              <a:rPr lang="en-US" altLang="zh-CN" sz="7200" b="1" dirty="0" smtClean="0">
                <a:solidFill>
                  <a:srgbClr val="FF0066"/>
                </a:solidFill>
                <a:ea typeface="黑体" panose="02010609060101010101" pitchFamily="2" charset="-122"/>
                <a:cs typeface="Arial" panose="020B0604020202020204" pitchFamily="34" charset="0"/>
              </a:rPr>
              <a:t>!</a:t>
            </a:r>
            <a:endParaRPr lang="zh-CN" altLang="en-US" sz="7200" b="1" dirty="0">
              <a:solidFill>
                <a:srgbClr val="FF0066"/>
              </a:solidFill>
              <a:ea typeface="黑体" panose="02010609060101010101" pitchFamily="2" charset="-122"/>
              <a:cs typeface="Arial" panose="020B0604020202020204" pitchFamily="34" charset="0"/>
            </a:endParaRPr>
          </a:p>
        </p:txBody>
      </p:sp>
      <p:pic>
        <p:nvPicPr>
          <p:cNvPr id="15406" name="图片 15405" descr="3"/>
          <p:cNvPicPr>
            <a:picLocks noChangeAspect="1"/>
          </p:cNvPicPr>
          <p:nvPr/>
        </p:nvPicPr>
        <p:blipFill>
          <a:blip r:embed="rId5"/>
          <a:stretch>
            <a:fillRect/>
          </a:stretch>
        </p:blipFill>
        <p:spPr>
          <a:xfrm>
            <a:off x="2052638" y="4089400"/>
            <a:ext cx="12749212" cy="48974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403"/>
                                        </p:tgtEl>
                                        <p:attrNameLst>
                                          <p:attrName>style.visibility</p:attrName>
                                        </p:attrNameLst>
                                      </p:cBhvr>
                                      <p:to>
                                        <p:strVal val="visible"/>
                                      </p:to>
                                    </p:set>
                                    <p:animEffect transition="in" filter="fade">
                                      <p:cBhvr>
                                        <p:cTn id="7" dur="1000"/>
                                        <p:tgtEl>
                                          <p:spTgt spid="15403"/>
                                        </p:tgtEl>
                                      </p:cBhvr>
                                    </p:animEffect>
                                    <p:anim calcmode="lin" valueType="num">
                                      <p:cBhvr>
                                        <p:cTn id="8" dur="1000" fill="hold"/>
                                        <p:tgtEl>
                                          <p:spTgt spid="15403"/>
                                        </p:tgtEl>
                                        <p:attrNameLst>
                                          <p:attrName>ppt_x</p:attrName>
                                        </p:attrNameLst>
                                      </p:cBhvr>
                                      <p:tavLst>
                                        <p:tav tm="0">
                                          <p:val>
                                            <p:strVal val="#ppt_x"/>
                                          </p:val>
                                        </p:tav>
                                        <p:tav tm="100000">
                                          <p:val>
                                            <p:strVal val="#ppt_x"/>
                                          </p:val>
                                        </p:tav>
                                      </p:tavLst>
                                    </p:anim>
                                    <p:anim calcmode="lin" valueType="num">
                                      <p:cBhvr>
                                        <p:cTn id="9" dur="1000" fill="hold"/>
                                        <p:tgtEl>
                                          <p:spTgt spid="1540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5406"/>
                                        </p:tgtEl>
                                        <p:attrNameLst>
                                          <p:attrName>style.visibility</p:attrName>
                                        </p:attrNameLst>
                                      </p:cBhvr>
                                      <p:to>
                                        <p:strVal val="visible"/>
                                      </p:to>
                                    </p:set>
                                    <p:animEffect transition="in" filter="fade">
                                      <p:cBhvr>
                                        <p:cTn id="13" dur="1000"/>
                                        <p:tgtEl>
                                          <p:spTgt spid="15406"/>
                                        </p:tgtEl>
                                      </p:cBhvr>
                                    </p:animEffect>
                                    <p:anim calcmode="lin" valueType="num">
                                      <p:cBhvr>
                                        <p:cTn id="14" dur="1000" fill="hold"/>
                                        <p:tgtEl>
                                          <p:spTgt spid="15406"/>
                                        </p:tgtEl>
                                        <p:attrNameLst>
                                          <p:attrName>ppt_x</p:attrName>
                                        </p:attrNameLst>
                                      </p:cBhvr>
                                      <p:tavLst>
                                        <p:tav tm="0">
                                          <p:val>
                                            <p:strVal val="#ppt_x"/>
                                          </p:val>
                                        </p:tav>
                                        <p:tav tm="100000">
                                          <p:val>
                                            <p:strVal val="#ppt_x"/>
                                          </p:val>
                                        </p:tav>
                                      </p:tavLst>
                                    </p:anim>
                                    <p:anim calcmode="lin" valueType="num">
                                      <p:cBhvr>
                                        <p:cTn id="15" dur="1000" fill="hold"/>
                                        <p:tgtEl>
                                          <p:spTgt spid="1540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5404"/>
                                        </p:tgtEl>
                                        <p:attrNameLst>
                                          <p:attrName>style.visibility</p:attrName>
                                        </p:attrNameLst>
                                      </p:cBhvr>
                                      <p:to>
                                        <p:strVal val="visible"/>
                                      </p:to>
                                    </p:set>
                                    <p:anim calcmode="discrete" valueType="clr">
                                      <p:cBhvr override="childStyle">
                                        <p:cTn id="19" dur="500"/>
                                        <p:tgtEl>
                                          <p:spTgt spid="15404"/>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15404"/>
                                        </p:tgtEl>
                                        <p:attrNameLst>
                                          <p:attrName>fillcolor</p:attrName>
                                        </p:attrNameLst>
                                      </p:cBhvr>
                                      <p:tavLst>
                                        <p:tav tm="0">
                                          <p:val>
                                            <p:clrVal>
                                              <a:schemeClr val="accent2"/>
                                            </p:clrVal>
                                          </p:val>
                                        </p:tav>
                                        <p:tav tm="50000">
                                          <p:val>
                                            <p:clrVal>
                                              <a:schemeClr val="hlink"/>
                                            </p:clrVal>
                                          </p:val>
                                        </p:tav>
                                      </p:tavLst>
                                    </p:anim>
                                    <p:set>
                                      <p:cBhvr>
                                        <p:cTn id="21" dur="500"/>
                                        <p:tgtEl>
                                          <p:spTgt spid="154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图片 8195"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8197" name="图片 8196" descr="20"/>
          <p:cNvPicPr>
            <a:picLocks noChangeAspect="1"/>
          </p:cNvPicPr>
          <p:nvPr/>
        </p:nvPicPr>
        <p:blipFill rotWithShape="1">
          <a:blip r:embed="rId4"/>
          <a:srcRect l="27358"/>
          <a:stretch/>
        </p:blipFill>
        <p:spPr>
          <a:xfrm>
            <a:off x="16694" y="554638"/>
            <a:ext cx="16761594" cy="8980488"/>
          </a:xfrm>
          <a:prstGeom prst="rect">
            <a:avLst/>
          </a:prstGeom>
          <a:noFill/>
          <a:ln w="9525">
            <a:noFill/>
          </a:ln>
        </p:spPr>
      </p:pic>
      <p:sp>
        <p:nvSpPr>
          <p:cNvPr id="7" name="文本框 2055"/>
          <p:cNvSpPr txBox="1"/>
          <p:nvPr/>
        </p:nvSpPr>
        <p:spPr>
          <a:xfrm>
            <a:off x="4788744" y="4057813"/>
            <a:ext cx="9865096" cy="1862048"/>
          </a:xfrm>
          <a:prstGeom prst="rect">
            <a:avLst/>
          </a:prstGeom>
          <a:noFill/>
          <a:ln w="9525">
            <a:noFill/>
          </a:ln>
        </p:spPr>
        <p:txBody>
          <a:bodyPr wrap="square">
            <a:spAutoFit/>
          </a:bodyPr>
          <a:lstStyle/>
          <a:p>
            <a:pPr lvl="0" defTabSz="1500505">
              <a:spcBef>
                <a:spcPct val="50000"/>
              </a:spcBef>
            </a:pPr>
            <a:r>
              <a:rPr lang="en-US" altLang="zh-CN" sz="11500" b="1" dirty="0" smtClean="0">
                <a:solidFill>
                  <a:srgbClr val="C00000"/>
                </a:solidFill>
                <a:latin typeface="+mn-lt"/>
                <a:ea typeface="黑体" panose="02010609060101010101" pitchFamily="2" charset="-122"/>
              </a:rPr>
              <a:t>KHỞI ĐỘNG</a:t>
            </a:r>
            <a:endParaRPr lang="en-US" altLang="zh-CN" sz="11500" b="1" dirty="0">
              <a:solidFill>
                <a:srgbClr val="C00000"/>
              </a:solidFill>
              <a:latin typeface="+mn-lt"/>
              <a:ea typeface="黑体" panose="02010609060101010101" pitchFamily="2" charset="-122"/>
            </a:endParaRPr>
          </a:p>
        </p:txBody>
      </p:sp>
    </p:spTree>
    <p:extLst>
      <p:ext uri="{BB962C8B-B14F-4D97-AF65-F5344CB8AC3E}">
        <p14:creationId xmlns:p14="http://schemas.microsoft.com/office/powerpoint/2010/main" val="1925761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p:cTn id="12" dur="1000" fill="hold"/>
                                        <p:tgtEl>
                                          <p:spTgt spid="8197"/>
                                        </p:tgtEl>
                                        <p:attrNameLst>
                                          <p:attrName>ppt_w</p:attrName>
                                        </p:attrNameLst>
                                      </p:cBhvr>
                                      <p:tavLst>
                                        <p:tav tm="0">
                                          <p:val>
                                            <p:fltVal val="0"/>
                                          </p:val>
                                        </p:tav>
                                        <p:tav tm="100000">
                                          <p:val>
                                            <p:strVal val="#ppt_w"/>
                                          </p:val>
                                        </p:tav>
                                      </p:tavLst>
                                    </p:anim>
                                    <p:anim calcmode="lin" valueType="num">
                                      <p:cBhvr>
                                        <p:cTn id="13" dur="1000" fill="hold"/>
                                        <p:tgtEl>
                                          <p:spTgt spid="8197"/>
                                        </p:tgtEl>
                                        <p:attrNameLst>
                                          <p:attrName>ppt_h</p:attrName>
                                        </p:attrNameLst>
                                      </p:cBhvr>
                                      <p:tavLst>
                                        <p:tav tm="0">
                                          <p:val>
                                            <p:fltVal val="0"/>
                                          </p:val>
                                        </p:tav>
                                        <p:tav tm="100000">
                                          <p:val>
                                            <p:strVal val="#ppt_h"/>
                                          </p:val>
                                        </p:tav>
                                      </p:tavLst>
                                    </p:anim>
                                    <p:anim calcmode="lin" valueType="num">
                                      <p:cBhvr>
                                        <p:cTn id="14"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50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7"/>
                                        </p:tgtEl>
                                        <p:attrNameLst>
                                          <p:attrName>fillcolor</p:attrName>
                                        </p:attrNameLst>
                                      </p:cBhvr>
                                      <p:tavLst>
                                        <p:tav tm="0">
                                          <p:val>
                                            <p:clrVal>
                                              <a:schemeClr val="accent2"/>
                                            </p:clrVal>
                                          </p:val>
                                        </p:tav>
                                        <p:tav tm="50000">
                                          <p:val>
                                            <p:clrVal>
                                              <a:schemeClr val="hlink"/>
                                            </p:clrVal>
                                          </p:val>
                                        </p:tav>
                                      </p:tavLst>
                                    </p:anim>
                                    <p:set>
                                      <p:cBhvr>
                                        <p:cTn id="21" dur="50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696549">
            <a:off x="-248696" y="1118375"/>
            <a:ext cx="4536504" cy="33123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6942" y="5818014"/>
            <a:ext cx="2447137" cy="3744416"/>
          </a:xfrm>
          <a:prstGeom prst="rect">
            <a:avLst/>
          </a:prstGeom>
        </p:spPr>
      </p:pic>
      <p:grpSp>
        <p:nvGrpSpPr>
          <p:cNvPr id="7" name="Group 6"/>
          <p:cNvGrpSpPr/>
          <p:nvPr/>
        </p:nvGrpSpPr>
        <p:grpSpPr>
          <a:xfrm>
            <a:off x="5652840" y="1406407"/>
            <a:ext cx="9433048" cy="2736304"/>
            <a:chOff x="3671826" y="3442499"/>
            <a:chExt cx="9433048" cy="2736304"/>
          </a:xfrm>
        </p:grpSpPr>
        <p:sp>
          <p:nvSpPr>
            <p:cNvPr id="6" name="Cloud Callout 5"/>
            <p:cNvSpPr/>
            <p:nvPr/>
          </p:nvSpPr>
          <p:spPr>
            <a:xfrm>
              <a:off x="3671826" y="3442499"/>
              <a:ext cx="9433048" cy="2736304"/>
            </a:xfrm>
            <a:prstGeom prst="cloudCallout">
              <a:avLst>
                <a:gd name="adj1" fmla="val -25185"/>
                <a:gd name="adj2" fmla="val -1134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94985" y="3933488"/>
              <a:ext cx="7554599" cy="1754326"/>
            </a:xfrm>
            <a:prstGeom prst="rect">
              <a:avLst/>
            </a:prstGeom>
          </p:spPr>
          <p:txBody>
            <a:bodyPr wrap="square">
              <a:spAutoFit/>
            </a:bodyPr>
            <a:lstStyle/>
            <a:p>
              <a:r>
                <a:rPr lang="vi-VN" sz="3600" b="1" dirty="0">
                  <a:solidFill>
                    <a:srgbClr val="C00000"/>
                  </a:solidFill>
                </a:rPr>
                <a:t>Sử dụng gương để quan sát phía trong mũi của mình và trả lời câu hỏi “Bạn thấy gì trong mũi?”</a:t>
              </a:r>
              <a:endParaRPr lang="en-US" sz="3600" b="1" dirty="0">
                <a:solidFill>
                  <a:srgbClr val="C00000"/>
                </a:solidFill>
              </a:endParaRPr>
            </a:p>
          </p:txBody>
        </p:sp>
      </p:grpSp>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Lst>
          </a:blip>
          <a:stretch>
            <a:fillRect/>
          </a:stretch>
        </p:blipFill>
        <p:spPr>
          <a:xfrm>
            <a:off x="5652840" y="4193422"/>
            <a:ext cx="7632848" cy="533307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path" presetSubtype="0" accel="50000" decel="50000" fill="hold" nodeType="withEffect">
                                  <p:stCondLst>
                                    <p:cond delay="0"/>
                                  </p:stCondLst>
                                  <p:childTnLst>
                                    <p:animMotion origin="layout" path="M -0.02375 -0.14592 L -0.00672 -0.14592 C 0.00123 -0.14592 0.01022 -0.15999 0.01826 -0.162 C 0.02422 -0.162 0.03529 -0.1491 0.04021 -0.1491 C 0.04722 -0.1491 0.05422 -0.15296 0.06727 -0.15296 L 0.07626 -0.30793 L 0.08629 -0.12096 L 0.09821 -0.14592 L 0.10824 -0.15296 L 0.13228 -0.14693 C 0.14325 -0.14994 0.15224 -0.16284 0.16322 -0.16787 C 0.16728 -0.16887 0.17627 -0.16988 0.18223 -0.16787 C 0.18829 -0.16586 0.19321 -0.15195 0.19529 -0.15095 C 0.19822 -0.14693 0.20522 -0.15095 0.20929 -0.1491 L 0.21525 -0.14592 L 0.22623 -0.14592 " pathEditMode="relative" rAng="0" ptsTypes="AAAAAAAAAAAAAAAA">
                                      <p:cBhvr>
                                        <p:cTn id="6" dur="2000" fill="hold"/>
                                        <p:tgtEl>
                                          <p:spTgt spid="3"/>
                                        </p:tgtEl>
                                        <p:attrNameLst>
                                          <p:attrName>ppt_x</p:attrName>
                                          <p:attrName>ppt_y</p:attrName>
                                        </p:attrNameLst>
                                      </p:cBhvr>
                                      <p:rCtr x="12499" y="-6852"/>
                                    </p:animMotion>
                                  </p:childTnLst>
                                </p:cTn>
                              </p:par>
                            </p:childTnLst>
                          </p:cTn>
                        </p:par>
                        <p:par>
                          <p:cTn id="7" fill="hold">
                            <p:stCondLst>
                              <p:cond delay="2000"/>
                            </p:stCondLst>
                            <p:childTnLst>
                              <p:par>
                                <p:cTn id="8" presetID="6" presetClass="entr" presetSubtype="16"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53"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696549">
            <a:off x="-248696" y="1118375"/>
            <a:ext cx="4536504" cy="33123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08588" y="4810651"/>
            <a:ext cx="3105492" cy="4751779"/>
          </a:xfrm>
          <a:prstGeom prst="rect">
            <a:avLst/>
          </a:prstGeom>
        </p:spPr>
      </p:pic>
      <p:grpSp>
        <p:nvGrpSpPr>
          <p:cNvPr id="7" name="Group 6"/>
          <p:cNvGrpSpPr/>
          <p:nvPr/>
        </p:nvGrpSpPr>
        <p:grpSpPr>
          <a:xfrm>
            <a:off x="6300912" y="849462"/>
            <a:ext cx="10702818" cy="2736304"/>
            <a:chOff x="6054432" y="1997598"/>
            <a:chExt cx="9440842" cy="2736304"/>
          </a:xfrm>
        </p:grpSpPr>
        <p:sp>
          <p:nvSpPr>
            <p:cNvPr id="6" name="Cloud Callout 5"/>
            <p:cNvSpPr/>
            <p:nvPr/>
          </p:nvSpPr>
          <p:spPr>
            <a:xfrm>
              <a:off x="6054432" y="1997598"/>
              <a:ext cx="9433048" cy="2736304"/>
            </a:xfrm>
            <a:prstGeom prst="cloudCallout">
              <a:avLst>
                <a:gd name="adj1" fmla="val -25185"/>
                <a:gd name="adj2" fmla="val -1134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998330" y="2810867"/>
              <a:ext cx="8496944" cy="1323439"/>
            </a:xfrm>
            <a:prstGeom prst="rect">
              <a:avLst/>
            </a:prstGeom>
          </p:spPr>
          <p:txBody>
            <a:bodyPr wrap="square">
              <a:spAutoFit/>
            </a:bodyPr>
            <a:lstStyle/>
            <a:p>
              <a:r>
                <a:rPr lang="en-US" sz="4000" b="1" dirty="0" err="1">
                  <a:solidFill>
                    <a:srgbClr val="C00000"/>
                  </a:solidFill>
                </a:rPr>
                <a:t>Sử</a:t>
              </a:r>
              <a:r>
                <a:rPr lang="en-US" sz="4000" b="1" dirty="0">
                  <a:solidFill>
                    <a:srgbClr val="C00000"/>
                  </a:solidFill>
                </a:rPr>
                <a:t> </a:t>
              </a:r>
              <a:r>
                <a:rPr lang="en-US" sz="4000" b="1" dirty="0" err="1">
                  <a:solidFill>
                    <a:srgbClr val="C00000"/>
                  </a:solidFill>
                </a:rPr>
                <a:t>dụng</a:t>
              </a:r>
              <a:r>
                <a:rPr lang="en-US" sz="4000" b="1" dirty="0">
                  <a:solidFill>
                    <a:srgbClr val="C00000"/>
                  </a:solidFill>
                </a:rPr>
                <a:t> </a:t>
              </a:r>
              <a:r>
                <a:rPr lang="en-US" sz="4000" b="1" dirty="0" err="1">
                  <a:solidFill>
                    <a:srgbClr val="C00000"/>
                  </a:solidFill>
                </a:rPr>
                <a:t>khăn</a:t>
              </a:r>
              <a:r>
                <a:rPr lang="en-US" sz="4000" b="1" dirty="0">
                  <a:solidFill>
                    <a:srgbClr val="C00000"/>
                  </a:solidFill>
                </a:rPr>
                <a:t> </a:t>
              </a:r>
              <a:r>
                <a:rPr lang="en-US" sz="4000" b="1" dirty="0" err="1">
                  <a:solidFill>
                    <a:srgbClr val="C00000"/>
                  </a:solidFill>
                </a:rPr>
                <a:t>ướt</a:t>
              </a:r>
              <a:r>
                <a:rPr lang="en-US" sz="4000" b="1" dirty="0">
                  <a:solidFill>
                    <a:srgbClr val="C00000"/>
                  </a:solidFill>
                </a:rPr>
                <a:t> </a:t>
              </a:r>
              <a:r>
                <a:rPr lang="en-US" sz="4000" b="1" dirty="0" err="1">
                  <a:solidFill>
                    <a:srgbClr val="C00000"/>
                  </a:solidFill>
                </a:rPr>
                <a:t>lâu</a:t>
              </a:r>
              <a:r>
                <a:rPr lang="en-US" sz="4000" b="1" dirty="0">
                  <a:solidFill>
                    <a:srgbClr val="C00000"/>
                  </a:solidFill>
                </a:rPr>
                <a:t> </a:t>
              </a:r>
              <a:r>
                <a:rPr lang="en-US" sz="4000" b="1" dirty="0" err="1">
                  <a:solidFill>
                    <a:srgbClr val="C00000"/>
                  </a:solidFill>
                </a:rPr>
                <a:t>trong</a:t>
              </a:r>
              <a:r>
                <a:rPr lang="en-US" sz="4000" b="1" dirty="0">
                  <a:solidFill>
                    <a:srgbClr val="C00000"/>
                  </a:solidFill>
                </a:rPr>
                <a:t> </a:t>
              </a:r>
              <a:r>
                <a:rPr lang="en-US" sz="4000" b="1" dirty="0" err="1">
                  <a:solidFill>
                    <a:srgbClr val="C00000"/>
                  </a:solidFill>
                </a:rPr>
                <a:t>mũi</a:t>
              </a:r>
              <a:r>
                <a:rPr lang="en-US" sz="4000" b="1" dirty="0">
                  <a:solidFill>
                    <a:srgbClr val="C00000"/>
                  </a:solidFill>
                </a:rPr>
                <a:t> </a:t>
              </a:r>
              <a:r>
                <a:rPr lang="en-US" sz="4000" b="1" dirty="0" err="1">
                  <a:solidFill>
                    <a:srgbClr val="C00000"/>
                  </a:solidFill>
                </a:rPr>
                <a:t>mình</a:t>
              </a:r>
              <a:r>
                <a:rPr lang="en-US" sz="4000" b="1" dirty="0">
                  <a:solidFill>
                    <a:srgbClr val="C00000"/>
                  </a:solidFill>
                </a:rPr>
                <a:t> </a:t>
              </a:r>
              <a:r>
                <a:rPr lang="en-US" sz="4000" b="1" dirty="0" err="1">
                  <a:solidFill>
                    <a:srgbClr val="C00000"/>
                  </a:solidFill>
                </a:rPr>
                <a:t>và</a:t>
              </a:r>
              <a:r>
                <a:rPr lang="en-US" sz="4000" b="1" dirty="0">
                  <a:solidFill>
                    <a:srgbClr val="C00000"/>
                  </a:solidFill>
                </a:rPr>
                <a:t> </a:t>
              </a:r>
              <a:r>
                <a:rPr lang="en-US" sz="4000" b="1" dirty="0" err="1">
                  <a:solidFill>
                    <a:srgbClr val="C00000"/>
                  </a:solidFill>
                </a:rPr>
                <a:t>quan</a:t>
              </a:r>
              <a:r>
                <a:rPr lang="en-US" sz="4000" b="1" dirty="0">
                  <a:solidFill>
                    <a:srgbClr val="C00000"/>
                  </a:solidFill>
                </a:rPr>
                <a:t> </a:t>
              </a:r>
              <a:r>
                <a:rPr lang="en-US" sz="4000" b="1" dirty="0" err="1">
                  <a:solidFill>
                    <a:srgbClr val="C00000"/>
                  </a:solidFill>
                </a:rPr>
                <a:t>sát</a:t>
              </a:r>
              <a:r>
                <a:rPr lang="en-US" sz="4000" b="1" dirty="0">
                  <a:solidFill>
                    <a:srgbClr val="C00000"/>
                  </a:solidFill>
                </a:rPr>
                <a:t> </a:t>
              </a:r>
              <a:r>
                <a:rPr lang="en-US" sz="4000" b="1" dirty="0" err="1">
                  <a:solidFill>
                    <a:srgbClr val="C00000"/>
                  </a:solidFill>
                </a:rPr>
                <a:t>trên</a:t>
              </a:r>
              <a:r>
                <a:rPr lang="en-US" sz="4000" b="1" dirty="0">
                  <a:solidFill>
                    <a:srgbClr val="C00000"/>
                  </a:solidFill>
                </a:rPr>
                <a:t> </a:t>
              </a:r>
              <a:r>
                <a:rPr lang="en-US" sz="4000" b="1" dirty="0" err="1">
                  <a:solidFill>
                    <a:srgbClr val="C00000"/>
                  </a:solidFill>
                </a:rPr>
                <a:t>khăn</a:t>
              </a:r>
              <a:r>
                <a:rPr lang="en-US" sz="4000" b="1" dirty="0">
                  <a:solidFill>
                    <a:srgbClr val="C00000"/>
                  </a:solidFill>
                </a:rPr>
                <a:t> </a:t>
              </a:r>
              <a:r>
                <a:rPr lang="en-US" sz="4000" b="1" dirty="0" err="1">
                  <a:solidFill>
                    <a:srgbClr val="C00000"/>
                  </a:solidFill>
                </a:rPr>
                <a:t>có</a:t>
              </a:r>
              <a:r>
                <a:rPr lang="en-US" sz="4000" b="1" dirty="0">
                  <a:solidFill>
                    <a:srgbClr val="C00000"/>
                  </a:solidFill>
                </a:rPr>
                <a:t> </a:t>
              </a:r>
              <a:r>
                <a:rPr lang="en-US" sz="4000" b="1" dirty="0" err="1">
                  <a:solidFill>
                    <a:srgbClr val="C00000"/>
                  </a:solidFill>
                </a:rPr>
                <a:t>gì</a:t>
              </a:r>
              <a:r>
                <a:rPr lang="en-US" sz="4000" b="1" dirty="0">
                  <a:solidFill>
                    <a:srgbClr val="C00000"/>
                  </a:solidFill>
                </a:rPr>
                <a:t>?</a:t>
              </a:r>
            </a:p>
          </p:txBody>
        </p:sp>
      </p:grpSp>
      <p:pic>
        <p:nvPicPr>
          <p:cNvPr id="8" name="Picture 7"/>
          <p:cNvPicPr>
            <a:picLocks noChangeAspect="1"/>
          </p:cNvPicPr>
          <p:nvPr/>
        </p:nvPicPr>
        <p:blipFill>
          <a:blip r:embed="rId5"/>
          <a:stretch>
            <a:fillRect/>
          </a:stretch>
        </p:blipFill>
        <p:spPr>
          <a:xfrm>
            <a:off x="5364808" y="3585766"/>
            <a:ext cx="7920880" cy="5976664"/>
          </a:xfrm>
          <a:prstGeom prst="rect">
            <a:avLst/>
          </a:prstGeom>
        </p:spPr>
      </p:pic>
    </p:spTree>
    <p:extLst>
      <p:ext uri="{BB962C8B-B14F-4D97-AF65-F5344CB8AC3E}">
        <p14:creationId xmlns:p14="http://schemas.microsoft.com/office/powerpoint/2010/main" val="252135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1" presetClass="path" presetSubtype="0" accel="50000" decel="50000" fill="hold" nodeType="withEffect">
                                  <p:stCondLst>
                                    <p:cond delay="0"/>
                                  </p:stCondLst>
                                  <p:childTnLst>
                                    <p:animMotion origin="layout" path="M 0 0 C -0.008 0.008 -0.017 0.016 -0.021 0.026 C -0.025 0.037 -0.027 0.05 -0.029 0.063 C -0.031 0.076 -0.029 0.087 -0.027 0.099 C -0.025 0.11 -0.022 0.122 -0.015 0.132 C -0.009 0.142 0.001 0.15 0.012 0.156 C 0.022 0.162 0.034 0.166 0.046 0.168 C 0.058 0.17 0.07 0.17 0.081 0.168 C 0.093 0.166 0.104 0.161 0.113 0.153 C 0.122 0.146 0.13 0.137 0.134 0.126 C 0.139 0.116 0.141 0.102 0.141 0.091 C 0.142 0.08 0.141 0.067 0.136 0.056 C 0.131 0.046 0.122 0.038 0.11 0.034 C 0.098 0.031 0.086 0.035 0.078 0.042 C 0.071 0.049 0.066 0.06 0.065 0.073 C 0.065 0.086 0.066 0.098 0.071 0.108 C 0.076 0.118 0.075 0.12 0.095 0.133 C 0.113 0.147 0.131 0.143 0.142 0.144 C 0.153 0.144 0.162 0.14 0.173 0.136 C 0.185 0.131 0.195 0.122 0.202 0.114 C 0.209 0.106 0.212 0.096 0.216 0.08 C 0.219 0.064 0.219 0.056 0.219 0.044 C 0.219 0.032 0.219 0.02 0.219 0.008 E" pathEditMode="relative" ptsTypes="">
                                      <p:cBhvr>
                                        <p:cTn id="6" dur="2000" fill="hold"/>
                                        <p:tgtEl>
                                          <p:spTgt spid="3"/>
                                        </p:tgtEl>
                                        <p:attrNameLst>
                                          <p:attrName>ppt_x</p:attrName>
                                          <p:attrName>ppt_y</p:attrName>
                                        </p:attrNameLst>
                                      </p:cBhvr>
                                    </p:animMotion>
                                  </p:childTnLst>
                                </p:cTn>
                              </p:par>
                            </p:childTnLst>
                          </p:cTn>
                        </p:par>
                        <p:par>
                          <p:cTn id="7" fill="hold">
                            <p:stCondLst>
                              <p:cond delay="2000"/>
                            </p:stCondLst>
                            <p:childTnLst>
                              <p:par>
                                <p:cTn id="8" presetID="6" presetClass="entr" presetSubtype="16"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660" y="1425526"/>
            <a:ext cx="16767628" cy="554461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3800" y="5706096"/>
            <a:ext cx="2520280" cy="3856334"/>
          </a:xfrm>
          <a:prstGeom prst="rect">
            <a:avLst/>
          </a:prstGeom>
        </p:spPr>
      </p:pic>
    </p:spTree>
    <p:extLst>
      <p:ext uri="{BB962C8B-B14F-4D97-AF65-F5344CB8AC3E}">
        <p14:creationId xmlns:p14="http://schemas.microsoft.com/office/powerpoint/2010/main" val="339769078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图片 2068" descr="2"/>
          <p:cNvPicPr>
            <a:picLocks noChangeAspect="1"/>
          </p:cNvPicPr>
          <p:nvPr/>
        </p:nvPicPr>
        <p:blipFill>
          <a:blip r:embed="rId3"/>
          <a:stretch>
            <a:fillRect/>
          </a:stretch>
        </p:blipFill>
        <p:spPr>
          <a:xfrm>
            <a:off x="1656556" y="552450"/>
            <a:ext cx="13465175" cy="8434388"/>
          </a:xfrm>
          <a:prstGeom prst="rect">
            <a:avLst/>
          </a:prstGeom>
          <a:noFill/>
          <a:ln w="9525">
            <a:noFill/>
          </a:ln>
        </p:spPr>
      </p:pic>
      <p:pic>
        <p:nvPicPr>
          <p:cNvPr id="2071" name="图片 2070" descr="4"/>
          <p:cNvPicPr>
            <a:picLocks noChangeAspect="1"/>
          </p:cNvPicPr>
          <p:nvPr/>
        </p:nvPicPr>
        <p:blipFill>
          <a:blip r:embed="rId4"/>
          <a:stretch>
            <a:fillRect/>
          </a:stretch>
        </p:blipFill>
        <p:spPr>
          <a:xfrm>
            <a:off x="0" y="4579938"/>
            <a:ext cx="16778288" cy="4895850"/>
          </a:xfrm>
          <a:prstGeom prst="rect">
            <a:avLst/>
          </a:prstGeom>
          <a:noFill/>
          <a:ln w="9525">
            <a:noFill/>
          </a:ln>
        </p:spPr>
      </p:pic>
      <p:sp>
        <p:nvSpPr>
          <p:cNvPr id="2056" name="文本框 2055"/>
          <p:cNvSpPr txBox="1"/>
          <p:nvPr/>
        </p:nvSpPr>
        <p:spPr>
          <a:xfrm>
            <a:off x="3780632" y="1127669"/>
            <a:ext cx="11161240" cy="1107996"/>
          </a:xfrm>
          <a:prstGeom prst="rect">
            <a:avLst/>
          </a:prstGeom>
          <a:noFill/>
          <a:ln w="9525">
            <a:noFill/>
          </a:ln>
        </p:spPr>
        <p:txBody>
          <a:bodyPr wrap="square">
            <a:spAutoFit/>
          </a:bodyPr>
          <a:lstStyle/>
          <a:p>
            <a:pPr marL="0" marR="0" lvl="0" indent="0" algn="l" defTabSz="1500505" eaLnBrk="1" fontAlgn="base" latinLnBrk="0" hangingPunct="1">
              <a:lnSpc>
                <a:spcPct val="100000"/>
              </a:lnSpc>
              <a:spcBef>
                <a:spcPct val="50000"/>
              </a:spcBef>
              <a:spcAft>
                <a:spcPct val="0"/>
              </a:spcAft>
              <a:buClrTx/>
              <a:buSzTx/>
              <a:buFontTx/>
              <a:buNone/>
              <a:tabLst/>
              <a:defRPr/>
            </a:pPr>
            <a:r>
              <a:rPr kumimoji="0" lang="en-US" altLang="zh-CN" sz="6600" b="1" i="0" u="none" strike="noStrike" kern="1200" cap="none" spc="0" normalizeH="0" baseline="0" noProof="0" dirty="0" smtClean="0">
                <a:ln>
                  <a:noFill/>
                </a:ln>
                <a:solidFill>
                  <a:srgbClr val="C00000"/>
                </a:solidFill>
                <a:effectLst/>
                <a:uLnTx/>
                <a:uFillTx/>
                <a:latin typeface="Arial"/>
                <a:ea typeface="黑体" panose="02010609060101010101" pitchFamily="2" charset="-122"/>
              </a:rPr>
              <a:t>TỰ NHIÊN VÀ XÃ HỘI</a:t>
            </a:r>
            <a:endParaRPr kumimoji="0" lang="en-US" altLang="zh-CN" sz="6600" b="1" i="0" u="none" strike="noStrike" kern="1200" cap="none" spc="0" normalizeH="0" baseline="0" noProof="0" dirty="0">
              <a:ln>
                <a:noFill/>
              </a:ln>
              <a:solidFill>
                <a:srgbClr val="C00000"/>
              </a:solidFill>
              <a:effectLst/>
              <a:uLnTx/>
              <a:uFillTx/>
              <a:latin typeface="Arial"/>
              <a:ea typeface="黑体" panose="02010609060101010101" pitchFamily="2" charset="-122"/>
            </a:endParaRPr>
          </a:p>
        </p:txBody>
      </p:sp>
      <p:pic>
        <p:nvPicPr>
          <p:cNvPr id="2070" name="图片 2069" descr="3"/>
          <p:cNvPicPr>
            <a:picLocks noChangeAspect="1"/>
          </p:cNvPicPr>
          <p:nvPr/>
        </p:nvPicPr>
        <p:blipFill>
          <a:blip r:embed="rId5"/>
          <a:stretch>
            <a:fillRect/>
          </a:stretch>
        </p:blipFill>
        <p:spPr>
          <a:xfrm>
            <a:off x="2052638" y="4089400"/>
            <a:ext cx="12749212" cy="4897438"/>
          </a:xfrm>
          <a:prstGeom prst="rect">
            <a:avLst/>
          </a:prstGeom>
          <a:noFill/>
          <a:ln w="9525">
            <a:noFill/>
          </a:ln>
        </p:spPr>
      </p:pic>
      <p:graphicFrame>
        <p:nvGraphicFramePr>
          <p:cNvPr id="3" name="Table 2"/>
          <p:cNvGraphicFramePr>
            <a:graphicFrameLocks noGrp="1"/>
          </p:cNvGraphicFramePr>
          <p:nvPr/>
        </p:nvGraphicFramePr>
        <p:xfrm>
          <a:off x="3581991" y="2701131"/>
          <a:ext cx="9001000" cy="1005840"/>
        </p:xfrm>
        <a:graphic>
          <a:graphicData uri="http://schemas.openxmlformats.org/drawingml/2006/table">
            <a:tbl>
              <a:tblPr/>
              <a:tblGrid>
                <a:gridCol w="9001000">
                  <a:extLst>
                    <a:ext uri="{9D8B030D-6E8A-4147-A177-3AD203B41FA5}">
                      <a16:colId xmlns:a16="http://schemas.microsoft.com/office/drawing/2014/main" val="1389228352"/>
                    </a:ext>
                  </a:extLst>
                </a:gridCol>
              </a:tblGrid>
              <a:tr h="0">
                <a:tc>
                  <a:txBody>
                    <a:bodyPr/>
                    <a:lstStyle/>
                    <a:p>
                      <a:endParaRPr lang="vi-VN" sz="6000" b="1" dirty="0">
                        <a:solidFill>
                          <a:srgbClr val="C00000"/>
                        </a:solidFill>
                        <a:effectLst>
                          <a:outerShdw blurRad="38100" dist="38100" dir="2700000" algn="tl">
                            <a:srgbClr val="000000">
                              <a:alpha val="43137"/>
                            </a:srgbClr>
                          </a:outerShdw>
                        </a:effectLst>
                        <a:latin typeface="+mn-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2956418"/>
                  </a:ext>
                </a:extLst>
              </a:tr>
            </a:tbl>
          </a:graphicData>
        </a:graphic>
      </p:graphicFrame>
      <p:sp>
        <p:nvSpPr>
          <p:cNvPr id="4" name="Rectangle 1"/>
          <p:cNvSpPr>
            <a:spLocks noChangeArrowheads="1"/>
          </p:cNvSpPr>
          <p:nvPr/>
        </p:nvSpPr>
        <p:spPr bwMode="auto">
          <a:xfrm>
            <a:off x="2266963" y="4341212"/>
            <a:ext cx="1677828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rPr>
              <a:t/>
            </a:r>
            <a:b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rPr>
            </a:b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5" name="Rectangle 4"/>
          <p:cNvSpPr/>
          <p:nvPr/>
        </p:nvSpPr>
        <p:spPr>
          <a:xfrm>
            <a:off x="2461787" y="2157338"/>
            <a:ext cx="11930913" cy="1107996"/>
          </a:xfrm>
          <a:prstGeom prst="rect">
            <a:avLst/>
          </a:prstGeom>
        </p:spPr>
        <p:txBody>
          <a:bodyPr wrap="square">
            <a:spAutoFit/>
          </a:bodyPr>
          <a:lstStyle/>
          <a:p>
            <a:pPr marL="0" marR="0" lvl="0" indent="0" algn="l" defTabSz="914400" eaLnBrk="1" fontAlgn="base" latinLnBrk="0" hangingPunct="1">
              <a:lnSpc>
                <a:spcPct val="100000"/>
              </a:lnSpc>
              <a:spcBef>
                <a:spcPct val="0"/>
              </a:spcBef>
              <a:spcAft>
                <a:spcPct val="0"/>
              </a:spcAft>
              <a:buClrTx/>
              <a:buSzTx/>
              <a:buFontTx/>
              <a:buNone/>
              <a:tabLst/>
              <a:defRPr/>
            </a:pPr>
            <a:r>
              <a:rPr kumimoji="0" lang="vi-VN" sz="66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rPr>
              <a:t>Bài </a:t>
            </a:r>
            <a:r>
              <a:rPr kumimoji="0" lang="vi-VN" sz="66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rPr>
              <a:t>1</a:t>
            </a:r>
            <a:r>
              <a:rPr kumimoji="0" lang="en-US" sz="66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rPr>
              <a:t>7</a:t>
            </a:r>
            <a:r>
              <a:rPr kumimoji="0" lang="vi-VN" sz="66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rPr>
              <a:t>: </a:t>
            </a:r>
            <a:r>
              <a:rPr kumimoji="0" lang="en-US" sz="6600" b="0" i="0" u="none" strike="noStrike" kern="1200" cap="none" spc="0" normalizeH="0" baseline="0" noProof="0" dirty="0" err="1" smtClean="0">
                <a:ln>
                  <a:noFill/>
                </a:ln>
                <a:solidFill>
                  <a:srgbClr val="002060"/>
                </a:solidFill>
                <a:effectLst>
                  <a:outerShdw blurRad="38100" dist="38100" dir="2700000" algn="tl">
                    <a:srgbClr val="000000">
                      <a:alpha val="43137"/>
                    </a:srgbClr>
                  </a:outerShdw>
                </a:effectLst>
                <a:uLnTx/>
                <a:uFillTx/>
              </a:rPr>
              <a:t>Bảo</a:t>
            </a:r>
            <a:r>
              <a:rPr kumimoji="0" lang="en-US" sz="6600" b="0" i="0" u="none" strike="noStrike" kern="1200" cap="none" spc="0" normalizeH="0" noProof="0" dirty="0" smtClean="0">
                <a:ln>
                  <a:noFill/>
                </a:ln>
                <a:solidFill>
                  <a:srgbClr val="002060"/>
                </a:solidFill>
                <a:effectLst>
                  <a:outerShdw blurRad="38100" dist="38100" dir="2700000" algn="tl">
                    <a:srgbClr val="000000">
                      <a:alpha val="43137"/>
                    </a:srgbClr>
                  </a:outerShdw>
                </a:effectLst>
                <a:uLnTx/>
                <a:uFillTx/>
              </a:rPr>
              <a:t> </a:t>
            </a:r>
            <a:r>
              <a:rPr kumimoji="0" lang="en-US" sz="6600" b="0" i="0" u="none" strike="noStrike" kern="1200" cap="none" spc="0" normalizeH="0" noProof="0" dirty="0" err="1" smtClean="0">
                <a:ln>
                  <a:noFill/>
                </a:ln>
                <a:solidFill>
                  <a:srgbClr val="002060"/>
                </a:solidFill>
                <a:effectLst>
                  <a:outerShdw blurRad="38100" dist="38100" dir="2700000" algn="tl">
                    <a:srgbClr val="000000">
                      <a:alpha val="43137"/>
                    </a:srgbClr>
                  </a:outerShdw>
                </a:effectLst>
                <a:uLnTx/>
                <a:uFillTx/>
              </a:rPr>
              <a:t>vệ</a:t>
            </a:r>
            <a:r>
              <a:rPr kumimoji="0" lang="en-US" sz="6600" b="0" i="0" u="none" strike="noStrike" kern="1200" cap="none" spc="0" normalizeH="0" noProof="0" dirty="0" smtClean="0">
                <a:ln>
                  <a:noFill/>
                </a:ln>
                <a:solidFill>
                  <a:srgbClr val="002060"/>
                </a:solidFill>
                <a:effectLst>
                  <a:outerShdw blurRad="38100" dist="38100" dir="2700000" algn="tl">
                    <a:srgbClr val="000000">
                      <a:alpha val="43137"/>
                    </a:srgbClr>
                  </a:outerShdw>
                </a:effectLst>
                <a:uLnTx/>
                <a:uFillTx/>
              </a:rPr>
              <a:t> </a:t>
            </a:r>
            <a:r>
              <a:rPr lang="en-US" sz="6600" dirty="0">
                <a:solidFill>
                  <a:srgbClr val="002060"/>
                </a:solidFill>
                <a:effectLst>
                  <a:outerShdw blurRad="38100" dist="38100" dir="2700000" algn="tl">
                    <a:srgbClr val="000000">
                      <a:alpha val="43137"/>
                    </a:srgbClr>
                  </a:outerShdw>
                </a:effectLst>
              </a:rPr>
              <a:t>c</a:t>
            </a:r>
            <a:r>
              <a:rPr kumimoji="0" lang="vi-VN" sz="66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rPr>
              <a:t>ơ </a:t>
            </a:r>
            <a:r>
              <a:rPr kumimoji="0" lang="vi-VN" sz="66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rPr>
              <a:t>quan hô hấp</a:t>
            </a:r>
          </a:p>
        </p:txBody>
      </p:sp>
      <p:sp>
        <p:nvSpPr>
          <p:cNvPr id="2" name="TextBox 1"/>
          <p:cNvSpPr txBox="1"/>
          <p:nvPr/>
        </p:nvSpPr>
        <p:spPr>
          <a:xfrm>
            <a:off x="7095778" y="3411339"/>
            <a:ext cx="3528392"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rPr>
              <a:t>(TIẾT </a:t>
            </a:r>
            <a:r>
              <a:rPr lang="en-US" sz="5400" b="1" dirty="0" smtClean="0">
                <a:solidFill>
                  <a:srgbClr val="FF0000"/>
                </a:solidFill>
                <a:effectLst>
                  <a:outerShdw blurRad="38100" dist="38100" dir="2700000" algn="tl">
                    <a:srgbClr val="000000">
                      <a:alpha val="43137"/>
                    </a:srgbClr>
                  </a:outerShdw>
                </a:effectLst>
              </a:rPr>
              <a:t>1)</a:t>
            </a:r>
            <a:endParaRPr lang="en-US" sz="5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255130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图片 8195"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8197" name="图片 8196" descr="20"/>
          <p:cNvPicPr>
            <a:picLocks noChangeAspect="1"/>
          </p:cNvPicPr>
          <p:nvPr/>
        </p:nvPicPr>
        <p:blipFill rotWithShape="1">
          <a:blip r:embed="rId4"/>
          <a:srcRect l="27358"/>
          <a:stretch/>
        </p:blipFill>
        <p:spPr>
          <a:xfrm>
            <a:off x="756296" y="777454"/>
            <a:ext cx="14349114" cy="7687935"/>
          </a:xfrm>
          <a:prstGeom prst="rect">
            <a:avLst/>
          </a:prstGeom>
          <a:noFill/>
          <a:ln w="9525">
            <a:noFill/>
          </a:ln>
        </p:spPr>
      </p:pic>
      <p:sp>
        <p:nvSpPr>
          <p:cNvPr id="7" name="文本框 2055"/>
          <p:cNvSpPr txBox="1"/>
          <p:nvPr/>
        </p:nvSpPr>
        <p:spPr>
          <a:xfrm>
            <a:off x="5057254" y="3307894"/>
            <a:ext cx="10244658" cy="1862048"/>
          </a:xfrm>
          <a:prstGeom prst="rect">
            <a:avLst/>
          </a:prstGeom>
          <a:noFill/>
          <a:ln w="9525">
            <a:noFill/>
          </a:ln>
        </p:spPr>
        <p:txBody>
          <a:bodyPr wrap="square">
            <a:spAutoFit/>
          </a:bodyPr>
          <a:lstStyle/>
          <a:p>
            <a:pPr lvl="0" defTabSz="1500505">
              <a:spcBef>
                <a:spcPct val="50000"/>
              </a:spcBef>
            </a:pPr>
            <a:r>
              <a:rPr lang="en-US" altLang="zh-CN" sz="11500" b="1" dirty="0" err="1" smtClean="0">
                <a:solidFill>
                  <a:srgbClr val="C00000"/>
                </a:solidFill>
                <a:ea typeface="黑体" panose="02010609060101010101" pitchFamily="2" charset="-122"/>
                <a:cs typeface="Arial" panose="020B0604020202020204" pitchFamily="34" charset="0"/>
              </a:rPr>
              <a:t>Khám</a:t>
            </a:r>
            <a:r>
              <a:rPr lang="en-US" altLang="zh-CN" sz="11500" b="1" dirty="0" smtClean="0">
                <a:solidFill>
                  <a:srgbClr val="C00000"/>
                </a:solidFill>
                <a:ea typeface="黑体" panose="02010609060101010101" pitchFamily="2" charset="-122"/>
                <a:cs typeface="Arial" panose="020B0604020202020204" pitchFamily="34" charset="0"/>
              </a:rPr>
              <a:t> </a:t>
            </a:r>
            <a:r>
              <a:rPr lang="en-US" altLang="zh-CN" sz="11500" b="1" dirty="0" err="1" smtClean="0">
                <a:solidFill>
                  <a:srgbClr val="C00000"/>
                </a:solidFill>
                <a:ea typeface="黑体" panose="02010609060101010101" pitchFamily="2" charset="-122"/>
                <a:cs typeface="Arial" panose="020B0604020202020204" pitchFamily="34" charset="0"/>
              </a:rPr>
              <a:t>phá</a:t>
            </a:r>
            <a:endParaRPr lang="en-US" altLang="zh-CN" sz="11500" b="1" dirty="0">
              <a:solidFill>
                <a:srgbClr val="C00000"/>
              </a:solidFill>
              <a:ea typeface="黑体" panose="02010609060101010101" pitchFamily="2" charset="-122"/>
              <a:cs typeface="Arial" panose="020B0604020202020204" pitchFamily="34" charset="0"/>
            </a:endParaRPr>
          </a:p>
        </p:txBody>
      </p:sp>
    </p:spTree>
    <p:extLst>
      <p:ext uri="{BB962C8B-B14F-4D97-AF65-F5344CB8AC3E}">
        <p14:creationId xmlns:p14="http://schemas.microsoft.com/office/powerpoint/2010/main" val="11987450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p:cTn id="12" dur="1000" fill="hold"/>
                                        <p:tgtEl>
                                          <p:spTgt spid="8197"/>
                                        </p:tgtEl>
                                        <p:attrNameLst>
                                          <p:attrName>ppt_w</p:attrName>
                                        </p:attrNameLst>
                                      </p:cBhvr>
                                      <p:tavLst>
                                        <p:tav tm="0">
                                          <p:val>
                                            <p:fltVal val="0"/>
                                          </p:val>
                                        </p:tav>
                                        <p:tav tm="100000">
                                          <p:val>
                                            <p:strVal val="#ppt_w"/>
                                          </p:val>
                                        </p:tav>
                                      </p:tavLst>
                                    </p:anim>
                                    <p:anim calcmode="lin" valueType="num">
                                      <p:cBhvr>
                                        <p:cTn id="13" dur="1000" fill="hold"/>
                                        <p:tgtEl>
                                          <p:spTgt spid="8197"/>
                                        </p:tgtEl>
                                        <p:attrNameLst>
                                          <p:attrName>ppt_h</p:attrName>
                                        </p:attrNameLst>
                                      </p:cBhvr>
                                      <p:tavLst>
                                        <p:tav tm="0">
                                          <p:val>
                                            <p:fltVal val="0"/>
                                          </p:val>
                                        </p:tav>
                                        <p:tav tm="100000">
                                          <p:val>
                                            <p:strVal val="#ppt_h"/>
                                          </p:val>
                                        </p:tav>
                                      </p:tavLst>
                                    </p:anim>
                                    <p:anim calcmode="lin" valueType="num">
                                      <p:cBhvr>
                                        <p:cTn id="14"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50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7"/>
                                        </p:tgtEl>
                                        <p:attrNameLst>
                                          <p:attrName>fillcolor</p:attrName>
                                        </p:attrNameLst>
                                      </p:cBhvr>
                                      <p:tavLst>
                                        <p:tav tm="0">
                                          <p:val>
                                            <p:clrVal>
                                              <a:schemeClr val="accent2"/>
                                            </p:clrVal>
                                          </p:val>
                                        </p:tav>
                                        <p:tav tm="50000">
                                          <p:val>
                                            <p:clrVal>
                                              <a:schemeClr val="hlink"/>
                                            </p:clrVal>
                                          </p:val>
                                        </p:tav>
                                      </p:tavLst>
                                    </p:anim>
                                    <p:set>
                                      <p:cBhvr>
                                        <p:cTn id="21" dur="50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83" y="0"/>
            <a:ext cx="4855569" cy="1209502"/>
          </a:xfrm>
          <a:prstGeom prst="rect">
            <a:avLst/>
          </a:prstGeom>
        </p:spPr>
      </p:pic>
      <p:pic>
        <p:nvPicPr>
          <p:cNvPr id="5" name="Picture 4"/>
          <p:cNvPicPr>
            <a:picLocks noChangeAspect="1"/>
          </p:cNvPicPr>
          <p:nvPr/>
        </p:nvPicPr>
        <p:blipFill>
          <a:blip r:embed="rId4"/>
          <a:stretch>
            <a:fillRect/>
          </a:stretch>
        </p:blipFill>
        <p:spPr>
          <a:xfrm>
            <a:off x="4837563" y="684510"/>
            <a:ext cx="11917536" cy="1296144"/>
          </a:xfrm>
          <a:prstGeom prst="rect">
            <a:avLst/>
          </a:prstGeom>
        </p:spPr>
      </p:pic>
      <p:pic>
        <p:nvPicPr>
          <p:cNvPr id="6" name="Picture 5"/>
          <p:cNvPicPr>
            <a:picLocks noChangeAspect="1"/>
          </p:cNvPicPr>
          <p:nvPr/>
        </p:nvPicPr>
        <p:blipFill>
          <a:blip r:embed="rId5"/>
          <a:stretch>
            <a:fillRect/>
          </a:stretch>
        </p:blipFill>
        <p:spPr>
          <a:xfrm>
            <a:off x="377091" y="2032385"/>
            <a:ext cx="5668032" cy="3858411"/>
          </a:xfrm>
          <a:prstGeom prst="rect">
            <a:avLst/>
          </a:prstGeom>
        </p:spPr>
      </p:pic>
      <p:pic>
        <p:nvPicPr>
          <p:cNvPr id="7" name="Picture 6"/>
          <p:cNvPicPr>
            <a:picLocks noChangeAspect="1"/>
          </p:cNvPicPr>
          <p:nvPr/>
        </p:nvPicPr>
        <p:blipFill>
          <a:blip r:embed="rId6"/>
          <a:stretch>
            <a:fillRect/>
          </a:stretch>
        </p:blipFill>
        <p:spPr>
          <a:xfrm>
            <a:off x="6792944" y="2129733"/>
            <a:ext cx="5772664" cy="3663714"/>
          </a:xfrm>
          <a:prstGeom prst="rect">
            <a:avLst/>
          </a:prstGeom>
        </p:spPr>
      </p:pic>
      <p:pic>
        <p:nvPicPr>
          <p:cNvPr id="8" name="Picture 7"/>
          <p:cNvPicPr>
            <a:picLocks noChangeAspect="1"/>
          </p:cNvPicPr>
          <p:nvPr/>
        </p:nvPicPr>
        <p:blipFill>
          <a:blip r:embed="rId7"/>
          <a:stretch>
            <a:fillRect/>
          </a:stretch>
        </p:blipFill>
        <p:spPr>
          <a:xfrm>
            <a:off x="3467467" y="6039875"/>
            <a:ext cx="6073805" cy="3435913"/>
          </a:xfrm>
          <a:prstGeom prst="rect">
            <a:avLst/>
          </a:prstGeom>
        </p:spPr>
      </p:pic>
      <p:pic>
        <p:nvPicPr>
          <p:cNvPr id="9" name="Picture 8"/>
          <p:cNvPicPr>
            <a:picLocks noChangeAspect="1"/>
          </p:cNvPicPr>
          <p:nvPr/>
        </p:nvPicPr>
        <p:blipFill>
          <a:blip r:embed="rId8"/>
          <a:stretch>
            <a:fillRect/>
          </a:stretch>
        </p:blipFill>
        <p:spPr>
          <a:xfrm>
            <a:off x="10189343" y="6002677"/>
            <a:ext cx="6192689" cy="347311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183" y="0"/>
            <a:ext cx="4855569" cy="1209502"/>
          </a:xfrm>
          <a:prstGeom prst="rect">
            <a:avLst/>
          </a:prstGeom>
        </p:spPr>
      </p:pic>
      <p:sp>
        <p:nvSpPr>
          <p:cNvPr id="5" name="Rectangle 4"/>
          <p:cNvSpPr/>
          <p:nvPr/>
        </p:nvSpPr>
        <p:spPr>
          <a:xfrm>
            <a:off x="468264" y="1785566"/>
            <a:ext cx="16201800" cy="707886"/>
          </a:xfrm>
          <a:prstGeom prst="rect">
            <a:avLst/>
          </a:prstGeom>
          <a:solidFill>
            <a:srgbClr val="FFFF00"/>
          </a:solidFill>
        </p:spPr>
        <p:txBody>
          <a:bodyPr wrap="square">
            <a:spAutoFit/>
          </a:bodyPr>
          <a:lstStyle/>
          <a:p>
            <a:r>
              <a:rPr lang="en-US" sz="4000" b="1" dirty="0" err="1"/>
              <a:t>Vì</a:t>
            </a:r>
            <a:r>
              <a:rPr lang="en-US" sz="4000" b="1" dirty="0"/>
              <a:t> </a:t>
            </a:r>
            <a:r>
              <a:rPr lang="en-US" sz="4000" b="1" dirty="0" err="1"/>
              <a:t>sao</a:t>
            </a:r>
            <a:r>
              <a:rPr lang="en-US" sz="4000" b="1" dirty="0"/>
              <a:t> </a:t>
            </a:r>
            <a:r>
              <a:rPr lang="en-US" sz="4000" b="1" dirty="0" err="1"/>
              <a:t>chúng</a:t>
            </a:r>
            <a:r>
              <a:rPr lang="en-US" sz="4000" b="1" dirty="0"/>
              <a:t> ta </a:t>
            </a:r>
            <a:r>
              <a:rPr lang="en-US" sz="4000" b="1" dirty="0" err="1"/>
              <a:t>nên</a:t>
            </a:r>
            <a:r>
              <a:rPr lang="en-US" sz="4000" b="1" dirty="0"/>
              <a:t> </a:t>
            </a:r>
            <a:r>
              <a:rPr lang="en-US" sz="4000" b="1" dirty="0" err="1"/>
              <a:t>thở</a:t>
            </a:r>
            <a:r>
              <a:rPr lang="en-US" sz="4000" b="1" dirty="0"/>
              <a:t> </a:t>
            </a:r>
            <a:r>
              <a:rPr lang="en-US" sz="4000" b="1" dirty="0" err="1"/>
              <a:t>bằng</a:t>
            </a:r>
            <a:r>
              <a:rPr lang="en-US" sz="4000" b="1" dirty="0"/>
              <a:t> </a:t>
            </a:r>
            <a:r>
              <a:rPr lang="en-US" sz="4000" b="1" dirty="0" err="1"/>
              <a:t>mũi</a:t>
            </a:r>
            <a:r>
              <a:rPr lang="en-US" sz="4000" b="1" dirty="0"/>
              <a:t> </a:t>
            </a:r>
            <a:r>
              <a:rPr lang="en-US" sz="4000" b="1" dirty="0" err="1"/>
              <a:t>và</a:t>
            </a:r>
            <a:r>
              <a:rPr lang="en-US" sz="4000" b="1" dirty="0"/>
              <a:t> </a:t>
            </a:r>
            <a:r>
              <a:rPr lang="en-US" sz="4000" b="1" dirty="0" err="1"/>
              <a:t>không</a:t>
            </a:r>
            <a:r>
              <a:rPr lang="en-US" sz="4000" b="1" dirty="0"/>
              <a:t> </a:t>
            </a:r>
            <a:r>
              <a:rPr lang="en-US" sz="4000" b="1" dirty="0" err="1"/>
              <a:t>nên</a:t>
            </a:r>
            <a:r>
              <a:rPr lang="en-US" sz="4000" b="1" dirty="0"/>
              <a:t> </a:t>
            </a:r>
            <a:r>
              <a:rPr lang="en-US" sz="4000" b="1" dirty="0" err="1"/>
              <a:t>thở</a:t>
            </a:r>
            <a:r>
              <a:rPr lang="en-US" sz="4000" b="1" dirty="0"/>
              <a:t> </a:t>
            </a:r>
            <a:r>
              <a:rPr lang="en-US" sz="4000" b="1" dirty="0" err="1"/>
              <a:t>bằng</a:t>
            </a:r>
            <a:r>
              <a:rPr lang="en-US" sz="4000" b="1" dirty="0"/>
              <a:t> </a:t>
            </a:r>
            <a:r>
              <a:rPr lang="en-US" sz="4000" b="1" dirty="0" err="1"/>
              <a:t>miệng</a:t>
            </a:r>
            <a:r>
              <a:rPr lang="en-US" sz="4000" b="1" dirty="0"/>
              <a:t>.</a:t>
            </a:r>
          </a:p>
        </p:txBody>
      </p:sp>
      <p:grpSp>
        <p:nvGrpSpPr>
          <p:cNvPr id="13" name="Group 12"/>
          <p:cNvGrpSpPr/>
          <p:nvPr/>
        </p:nvGrpSpPr>
        <p:grpSpPr>
          <a:xfrm>
            <a:off x="223144" y="3496625"/>
            <a:ext cx="7589936" cy="5561748"/>
            <a:chOff x="223144" y="3496625"/>
            <a:chExt cx="7589936" cy="5561748"/>
          </a:xfrm>
        </p:grpSpPr>
        <p:sp>
          <p:nvSpPr>
            <p:cNvPr id="10" name="Rectangle 9"/>
            <p:cNvSpPr/>
            <p:nvPr/>
          </p:nvSpPr>
          <p:spPr>
            <a:xfrm>
              <a:off x="252240" y="3496625"/>
              <a:ext cx="7560840" cy="707886"/>
            </a:xfrm>
            <a:prstGeom prst="rect">
              <a:avLst/>
            </a:prstGeom>
            <a:solidFill>
              <a:srgbClr val="FFFF00"/>
            </a:solidFill>
          </p:spPr>
          <p:txBody>
            <a:bodyPr wrap="square">
              <a:spAutoFit/>
            </a:bodyPr>
            <a:lstStyle/>
            <a:p>
              <a:r>
                <a:rPr lang="en-US" sz="4000" b="1" dirty="0" err="1"/>
                <a:t>Khi</a:t>
              </a:r>
              <a:r>
                <a:rPr lang="en-US" sz="4000" b="1" dirty="0"/>
                <a:t> </a:t>
              </a:r>
              <a:r>
                <a:rPr lang="en-US" sz="4000" b="1" dirty="0" err="1"/>
                <a:t>ngạt</a:t>
              </a:r>
              <a:r>
                <a:rPr lang="en-US" sz="4000" b="1" dirty="0"/>
                <a:t> </a:t>
              </a:r>
              <a:r>
                <a:rPr lang="en-US" sz="4000" b="1" dirty="0" err="1"/>
                <a:t>mũi</a:t>
              </a:r>
              <a:r>
                <a:rPr lang="en-US" sz="4000" b="1" dirty="0"/>
                <a:t> </a:t>
              </a:r>
              <a:r>
                <a:rPr lang="en-US" sz="4000" b="1" dirty="0" err="1"/>
                <a:t>em</a:t>
              </a:r>
              <a:r>
                <a:rPr lang="en-US" sz="4000" b="1" dirty="0"/>
                <a:t> </a:t>
              </a:r>
              <a:r>
                <a:rPr lang="en-US" sz="4000" b="1" dirty="0" err="1"/>
                <a:t>thở</a:t>
              </a:r>
              <a:r>
                <a:rPr lang="en-US" sz="4000" b="1" dirty="0"/>
                <a:t> </a:t>
              </a:r>
              <a:r>
                <a:rPr lang="en-US" sz="4000" b="1" dirty="0" err="1"/>
                <a:t>bằng</a:t>
              </a:r>
              <a:r>
                <a:rPr lang="en-US" sz="4000" b="1" dirty="0"/>
                <a:t> </a:t>
              </a:r>
              <a:r>
                <a:rPr lang="en-US" sz="4000" b="1" dirty="0" err="1"/>
                <a:t>gì</a:t>
              </a:r>
              <a:r>
                <a:rPr lang="en-US" sz="4000" b="1" dirty="0"/>
                <a:t>?</a:t>
              </a:r>
            </a:p>
          </p:txBody>
        </p:sp>
        <p:pic>
          <p:nvPicPr>
            <p:cNvPr id="12" name="Picture 11"/>
            <p:cNvPicPr>
              <a:picLocks noChangeAspect="1"/>
            </p:cNvPicPr>
            <p:nvPr/>
          </p:nvPicPr>
          <p:blipFill>
            <a:blip r:embed="rId4"/>
            <a:stretch>
              <a:fillRect/>
            </a:stretch>
          </p:blipFill>
          <p:spPr>
            <a:xfrm>
              <a:off x="223144" y="4204510"/>
              <a:ext cx="7589936" cy="4853863"/>
            </a:xfrm>
            <a:prstGeom prst="rect">
              <a:avLst/>
            </a:prstGeom>
          </p:spPr>
        </p:pic>
      </p:grpSp>
      <p:grpSp>
        <p:nvGrpSpPr>
          <p:cNvPr id="15" name="Group 14"/>
          <p:cNvGrpSpPr/>
          <p:nvPr/>
        </p:nvGrpSpPr>
        <p:grpSpPr>
          <a:xfrm>
            <a:off x="8065320" y="3496625"/>
            <a:ext cx="8604744" cy="5561747"/>
            <a:chOff x="8065320" y="3496625"/>
            <a:chExt cx="8604744" cy="5561747"/>
          </a:xfrm>
        </p:grpSpPr>
        <p:sp>
          <p:nvSpPr>
            <p:cNvPr id="11" name="Rectangle 10"/>
            <p:cNvSpPr/>
            <p:nvPr/>
          </p:nvSpPr>
          <p:spPr>
            <a:xfrm>
              <a:off x="8065320" y="3496625"/>
              <a:ext cx="8604744" cy="707886"/>
            </a:xfrm>
            <a:prstGeom prst="rect">
              <a:avLst/>
            </a:prstGeom>
            <a:solidFill>
              <a:srgbClr val="FFFF00"/>
            </a:solidFill>
            <a:ln>
              <a:noFill/>
            </a:ln>
          </p:spPr>
          <p:txBody>
            <a:bodyPr wrap="square">
              <a:spAutoFit/>
            </a:bodyPr>
            <a:lstStyle/>
            <a:p>
              <a:r>
                <a:rPr lang="vi-VN" sz="4000" b="1" dirty="0"/>
                <a:t>Khi bơi người ta thở như thế nào?</a:t>
              </a:r>
            </a:p>
          </p:txBody>
        </p:sp>
        <p:pic>
          <p:nvPicPr>
            <p:cNvPr id="14" name="Picture 13"/>
            <p:cNvPicPr>
              <a:picLocks noChangeAspect="1"/>
            </p:cNvPicPr>
            <p:nvPr/>
          </p:nvPicPr>
          <p:blipFill>
            <a:blip r:embed="rId5"/>
            <a:stretch>
              <a:fillRect/>
            </a:stretch>
          </p:blipFill>
          <p:spPr>
            <a:xfrm>
              <a:off x="8065320" y="4204509"/>
              <a:ext cx="8604744" cy="4853863"/>
            </a:xfrm>
            <a:prstGeom prst="rect">
              <a:avLst/>
            </a:prstGeom>
          </p:spPr>
        </p:pic>
      </p:grpSp>
      <p:pic>
        <p:nvPicPr>
          <p:cNvPr id="17" name="Picture 16"/>
          <p:cNvPicPr>
            <a:picLocks noChangeAspect="1"/>
          </p:cNvPicPr>
          <p:nvPr/>
        </p:nvPicPr>
        <p:blipFill>
          <a:blip r:embed="rId6"/>
          <a:stretch>
            <a:fillRect/>
          </a:stretch>
        </p:blipFill>
        <p:spPr>
          <a:xfrm>
            <a:off x="14419256" y="-18798"/>
            <a:ext cx="2250807" cy="18043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80">
                                          <p:stCondLst>
                                            <p:cond delay="0"/>
                                          </p:stCondLst>
                                        </p:cTn>
                                        <p:tgtEl>
                                          <p:spTgt spid="15"/>
                                        </p:tgtEl>
                                      </p:cBhvr>
                                    </p:animEffect>
                                    <p:anim calcmode="lin" valueType="num">
                                      <p:cBhvr>
                                        <p:cTn id="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tgtEl>
                                      </p:cBhvr>
                                      <p:to x="100000" y="60000"/>
                                    </p:animScale>
                                    <p:animScale>
                                      <p:cBhvr>
                                        <p:cTn id="50" dur="166" decel="50000">
                                          <p:stCondLst>
                                            <p:cond delay="676"/>
                                          </p:stCondLst>
                                        </p:cTn>
                                        <p:tgtEl>
                                          <p:spTgt spid="15"/>
                                        </p:tgtEl>
                                      </p:cBhvr>
                                      <p:to x="100000" y="100000"/>
                                    </p:animScale>
                                    <p:animScale>
                                      <p:cBhvr>
                                        <p:cTn id="51" dur="26">
                                          <p:stCondLst>
                                            <p:cond delay="1312"/>
                                          </p:stCondLst>
                                        </p:cTn>
                                        <p:tgtEl>
                                          <p:spTgt spid="15"/>
                                        </p:tgtEl>
                                      </p:cBhvr>
                                      <p:to x="100000" y="80000"/>
                                    </p:animScale>
                                    <p:animScale>
                                      <p:cBhvr>
                                        <p:cTn id="52" dur="166" decel="50000">
                                          <p:stCondLst>
                                            <p:cond delay="1338"/>
                                          </p:stCondLst>
                                        </p:cTn>
                                        <p:tgtEl>
                                          <p:spTgt spid="15"/>
                                        </p:tgtEl>
                                      </p:cBhvr>
                                      <p:to x="100000" y="100000"/>
                                    </p:animScale>
                                    <p:animScale>
                                      <p:cBhvr>
                                        <p:cTn id="53" dur="26">
                                          <p:stCondLst>
                                            <p:cond delay="1642"/>
                                          </p:stCondLst>
                                        </p:cTn>
                                        <p:tgtEl>
                                          <p:spTgt spid="15"/>
                                        </p:tgtEl>
                                      </p:cBhvr>
                                      <p:to x="100000" y="90000"/>
                                    </p:animScale>
                                    <p:animScale>
                                      <p:cBhvr>
                                        <p:cTn id="54" dur="166" decel="50000">
                                          <p:stCondLst>
                                            <p:cond delay="1668"/>
                                          </p:stCondLst>
                                        </p:cTn>
                                        <p:tgtEl>
                                          <p:spTgt spid="15"/>
                                        </p:tgtEl>
                                      </p:cBhvr>
                                      <p:to x="100000" y="100000"/>
                                    </p:animScale>
                                    <p:animScale>
                                      <p:cBhvr>
                                        <p:cTn id="55" dur="26">
                                          <p:stCondLst>
                                            <p:cond delay="1808"/>
                                          </p:stCondLst>
                                        </p:cTn>
                                        <p:tgtEl>
                                          <p:spTgt spid="15"/>
                                        </p:tgtEl>
                                      </p:cBhvr>
                                      <p:to x="100000" y="95000"/>
                                    </p:animScale>
                                    <p:animScale>
                                      <p:cBhvr>
                                        <p:cTn id="56"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TotalTime>
  <Words>334</Words>
  <PresentationFormat>Custom</PresentationFormat>
  <Paragraphs>45</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宋体</vt:lpstr>
      <vt:lpstr>Arial</vt:lpstr>
      <vt:lpstr>Calibri</vt:lpstr>
      <vt:lpstr>Calibri Light</vt:lpstr>
      <vt:lpstr>黑体</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2015-09-14T06:10:05Z</dcterms:created>
  <dcterms:modified xsi:type="dcterms:W3CDTF">2021-07-20T11:16:34Z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