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78" r:id="rId2"/>
    <p:sldId id="443" r:id="rId3"/>
    <p:sldId id="442" r:id="rId4"/>
    <p:sldId id="425" r:id="rId5"/>
    <p:sldId id="446" r:id="rId6"/>
    <p:sldId id="445" r:id="rId7"/>
    <p:sldId id="444" r:id="rId8"/>
    <p:sldId id="447" r:id="rId9"/>
    <p:sldId id="448" r:id="rId10"/>
    <p:sldId id="449" r:id="rId11"/>
    <p:sldId id="450" r:id="rId12"/>
    <p:sldId id="451" r:id="rId13"/>
    <p:sldId id="429" r:id="rId14"/>
    <p:sldId id="454" r:id="rId15"/>
    <p:sldId id="453" r:id="rId16"/>
    <p:sldId id="452" r:id="rId17"/>
    <p:sldId id="455" r:id="rId18"/>
    <p:sldId id="430" r:id="rId19"/>
    <p:sldId id="458" r:id="rId20"/>
    <p:sldId id="431" r:id="rId21"/>
    <p:sldId id="461" r:id="rId22"/>
    <p:sldId id="460" r:id="rId23"/>
    <p:sldId id="465" r:id="rId24"/>
    <p:sldId id="459" r:id="rId25"/>
    <p:sldId id="432" r:id="rId26"/>
    <p:sldId id="462" r:id="rId27"/>
    <p:sldId id="464" r:id="rId28"/>
    <p:sldId id="463" r:id="rId29"/>
    <p:sldId id="466" r:id="rId30"/>
    <p:sldId id="433" r:id="rId31"/>
    <p:sldId id="469" r:id="rId32"/>
    <p:sldId id="468" r:id="rId33"/>
    <p:sldId id="470" r:id="rId34"/>
    <p:sldId id="467" r:id="rId35"/>
    <p:sldId id="434" r:id="rId36"/>
    <p:sldId id="471" r:id="rId37"/>
    <p:sldId id="475" r:id="rId38"/>
    <p:sldId id="472" r:id="rId39"/>
    <p:sldId id="473" r:id="rId40"/>
    <p:sldId id="474" r:id="rId41"/>
    <p:sldId id="4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CC3300"/>
    <a:srgbClr val="F46234"/>
    <a:srgbClr val="FF0066"/>
    <a:srgbClr val="005828"/>
    <a:srgbClr val="E6DA42"/>
    <a:srgbClr val="FBB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E315C-5241-4A81-B61A-8FBDDCC3241A}" v="1" dt="2022-04-21T15:06:52.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varScale="1">
        <p:scale>
          <a:sx n="72" d="100"/>
          <a:sy n="72" d="100"/>
        </p:scale>
        <p:origin x="44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a Dinh Thi Kim" userId="a09ed41936519a14" providerId="LiveId" clId="{1DEE315C-5241-4A81-B61A-8FBDDCC3241A}"/>
    <pc:docChg chg="custSel delSld modSld">
      <pc:chgData name="Thoa Dinh Thi Kim" userId="a09ed41936519a14" providerId="LiveId" clId="{1DEE315C-5241-4A81-B61A-8FBDDCC3241A}" dt="2022-04-21T15:19:07.176" v="79" actId="14100"/>
      <pc:docMkLst>
        <pc:docMk/>
      </pc:docMkLst>
      <pc:sldChg chg="modSp mod">
        <pc:chgData name="Thoa Dinh Thi Kim" userId="a09ed41936519a14" providerId="LiveId" clId="{1DEE315C-5241-4A81-B61A-8FBDDCC3241A}" dt="2022-04-21T15:08:04.403" v="11" actId="1076"/>
        <pc:sldMkLst>
          <pc:docMk/>
          <pc:sldMk cId="0" sldId="257"/>
        </pc:sldMkLst>
        <pc:picChg chg="mod">
          <ac:chgData name="Thoa Dinh Thi Kim" userId="a09ed41936519a14" providerId="LiveId" clId="{1DEE315C-5241-4A81-B61A-8FBDDCC3241A}" dt="2022-04-21T15:08:04.403" v="11" actId="1076"/>
          <ac:picMkLst>
            <pc:docMk/>
            <pc:sldMk cId="0" sldId="257"/>
            <ac:picMk id="114" creationId="{00000000-0000-0000-0000-000000000000}"/>
          </ac:picMkLst>
        </pc:picChg>
      </pc:sldChg>
      <pc:sldChg chg="delSp mod">
        <pc:chgData name="Thoa Dinh Thi Kim" userId="a09ed41936519a14" providerId="LiveId" clId="{1DEE315C-5241-4A81-B61A-8FBDDCC3241A}" dt="2022-04-21T15:15:08.855" v="25" actId="478"/>
        <pc:sldMkLst>
          <pc:docMk/>
          <pc:sldMk cId="0" sldId="258"/>
        </pc:sldMkLst>
        <pc:picChg chg="del">
          <ac:chgData name="Thoa Dinh Thi Kim" userId="a09ed41936519a14" providerId="LiveId" clId="{1DEE315C-5241-4A81-B61A-8FBDDCC3241A}" dt="2022-04-21T15:15:08.855" v="25" actId="478"/>
          <ac:picMkLst>
            <pc:docMk/>
            <pc:sldMk cId="0" sldId="258"/>
            <ac:picMk id="121" creationId="{00000000-0000-0000-0000-000000000000}"/>
          </ac:picMkLst>
        </pc:picChg>
        <pc:picChg chg="del">
          <ac:chgData name="Thoa Dinh Thi Kim" userId="a09ed41936519a14" providerId="LiveId" clId="{1DEE315C-5241-4A81-B61A-8FBDDCC3241A}" dt="2022-04-21T15:15:07.134" v="24" actId="478"/>
          <ac:picMkLst>
            <pc:docMk/>
            <pc:sldMk cId="0" sldId="258"/>
            <ac:picMk id="125" creationId="{00000000-0000-0000-0000-000000000000}"/>
          </ac:picMkLst>
        </pc:picChg>
      </pc:sldChg>
      <pc:sldChg chg="modSp mod">
        <pc:chgData name="Thoa Dinh Thi Kim" userId="a09ed41936519a14" providerId="LiveId" clId="{1DEE315C-5241-4A81-B61A-8FBDDCC3241A}" dt="2022-04-21T15:15:28.369" v="28" actId="1076"/>
        <pc:sldMkLst>
          <pc:docMk/>
          <pc:sldMk cId="0" sldId="259"/>
        </pc:sldMkLst>
        <pc:spChg chg="mod">
          <ac:chgData name="Thoa Dinh Thi Kim" userId="a09ed41936519a14" providerId="LiveId" clId="{1DEE315C-5241-4A81-B61A-8FBDDCC3241A}" dt="2022-04-21T15:15:28.369" v="28" actId="1076"/>
          <ac:spMkLst>
            <pc:docMk/>
            <pc:sldMk cId="0" sldId="259"/>
            <ac:spMk id="131" creationId="{00000000-0000-0000-0000-000000000000}"/>
          </ac:spMkLst>
        </pc:spChg>
        <pc:grpChg chg="mod">
          <ac:chgData name="Thoa Dinh Thi Kim" userId="a09ed41936519a14" providerId="LiveId" clId="{1DEE315C-5241-4A81-B61A-8FBDDCC3241A}" dt="2022-04-21T15:15:24.233" v="27" actId="1076"/>
          <ac:grpSpMkLst>
            <pc:docMk/>
            <pc:sldMk cId="0" sldId="259"/>
            <ac:grpSpMk id="132" creationId="{00000000-0000-0000-0000-000000000000}"/>
          </ac:grpSpMkLst>
        </pc:grpChg>
      </pc:sldChg>
      <pc:sldChg chg="delSp modSp mod">
        <pc:chgData name="Thoa Dinh Thi Kim" userId="a09ed41936519a14" providerId="LiveId" clId="{1DEE315C-5241-4A81-B61A-8FBDDCC3241A}" dt="2022-04-21T15:16:02.973" v="36" actId="1076"/>
        <pc:sldMkLst>
          <pc:docMk/>
          <pc:sldMk cId="0" sldId="260"/>
        </pc:sldMkLst>
        <pc:spChg chg="mod">
          <ac:chgData name="Thoa Dinh Thi Kim" userId="a09ed41936519a14" providerId="LiveId" clId="{1DEE315C-5241-4A81-B61A-8FBDDCC3241A}" dt="2022-04-21T15:15:53.967" v="34" actId="1076"/>
          <ac:spMkLst>
            <pc:docMk/>
            <pc:sldMk cId="0" sldId="260"/>
            <ac:spMk id="170" creationId="{00000000-0000-0000-0000-000000000000}"/>
          </ac:spMkLst>
        </pc:spChg>
        <pc:spChg chg="mod">
          <ac:chgData name="Thoa Dinh Thi Kim" userId="a09ed41936519a14" providerId="LiveId" clId="{1DEE315C-5241-4A81-B61A-8FBDDCC3241A}" dt="2022-04-21T15:15:58.226" v="35" actId="1076"/>
          <ac:spMkLst>
            <pc:docMk/>
            <pc:sldMk cId="0" sldId="260"/>
            <ac:spMk id="171" creationId="{00000000-0000-0000-0000-000000000000}"/>
          </ac:spMkLst>
        </pc:spChg>
        <pc:spChg chg="mod">
          <ac:chgData name="Thoa Dinh Thi Kim" userId="a09ed41936519a14" providerId="LiveId" clId="{1DEE315C-5241-4A81-B61A-8FBDDCC3241A}" dt="2022-04-21T15:15:44.481" v="31" actId="1076"/>
          <ac:spMkLst>
            <pc:docMk/>
            <pc:sldMk cId="0" sldId="260"/>
            <ac:spMk id="172" creationId="{00000000-0000-0000-0000-000000000000}"/>
          </ac:spMkLst>
        </pc:spChg>
        <pc:spChg chg="mod">
          <ac:chgData name="Thoa Dinh Thi Kim" userId="a09ed41936519a14" providerId="LiveId" clId="{1DEE315C-5241-4A81-B61A-8FBDDCC3241A}" dt="2022-04-21T15:16:02.973" v="36" actId="1076"/>
          <ac:spMkLst>
            <pc:docMk/>
            <pc:sldMk cId="0" sldId="260"/>
            <ac:spMk id="173" creationId="{00000000-0000-0000-0000-000000000000}"/>
          </ac:spMkLst>
        </pc:spChg>
        <pc:grpChg chg="mod">
          <ac:chgData name="Thoa Dinh Thi Kim" userId="a09ed41936519a14" providerId="LiveId" clId="{1DEE315C-5241-4A81-B61A-8FBDDCC3241A}" dt="2022-04-21T15:15:39.313" v="30" actId="1076"/>
          <ac:grpSpMkLst>
            <pc:docMk/>
            <pc:sldMk cId="0" sldId="260"/>
            <ac:grpSpMk id="147" creationId="{00000000-0000-0000-0000-000000000000}"/>
          </ac:grpSpMkLst>
        </pc:grpChg>
        <pc:picChg chg="del">
          <ac:chgData name="Thoa Dinh Thi Kim" userId="a09ed41936519a14" providerId="LiveId" clId="{1DEE315C-5241-4A81-B61A-8FBDDCC3241A}" dt="2022-04-21T15:15:33.541" v="29" actId="478"/>
          <ac:picMkLst>
            <pc:docMk/>
            <pc:sldMk cId="0" sldId="260"/>
            <ac:picMk id="146" creationId="{00000000-0000-0000-0000-000000000000}"/>
          </ac:picMkLst>
        </pc:picChg>
      </pc:sldChg>
      <pc:sldChg chg="delSp mod">
        <pc:chgData name="Thoa Dinh Thi Kim" userId="a09ed41936519a14" providerId="LiveId" clId="{1DEE315C-5241-4A81-B61A-8FBDDCC3241A}" dt="2022-04-21T15:14:43.915" v="23" actId="478"/>
        <pc:sldMkLst>
          <pc:docMk/>
          <pc:sldMk cId="0" sldId="261"/>
        </pc:sldMkLst>
        <pc:picChg chg="del">
          <ac:chgData name="Thoa Dinh Thi Kim" userId="a09ed41936519a14" providerId="LiveId" clId="{1DEE315C-5241-4A81-B61A-8FBDDCC3241A}" dt="2022-04-21T15:14:41.862" v="22" actId="478"/>
          <ac:picMkLst>
            <pc:docMk/>
            <pc:sldMk cId="0" sldId="261"/>
            <ac:picMk id="207" creationId="{00000000-0000-0000-0000-000000000000}"/>
          </ac:picMkLst>
        </pc:picChg>
        <pc:picChg chg="del">
          <ac:chgData name="Thoa Dinh Thi Kim" userId="a09ed41936519a14" providerId="LiveId" clId="{1DEE315C-5241-4A81-B61A-8FBDDCC3241A}" dt="2022-04-21T15:14:43.915" v="23" actId="478"/>
          <ac:picMkLst>
            <pc:docMk/>
            <pc:sldMk cId="0" sldId="261"/>
            <ac:picMk id="208" creationId="{00000000-0000-0000-0000-000000000000}"/>
          </ac:picMkLst>
        </pc:picChg>
      </pc:sldChg>
      <pc:sldChg chg="modSp mod">
        <pc:chgData name="Thoa Dinh Thi Kim" userId="a09ed41936519a14" providerId="LiveId" clId="{1DEE315C-5241-4A81-B61A-8FBDDCC3241A}" dt="2022-04-21T15:16:17.334" v="38" actId="14100"/>
        <pc:sldMkLst>
          <pc:docMk/>
          <pc:sldMk cId="0" sldId="262"/>
        </pc:sldMkLst>
        <pc:spChg chg="mod">
          <ac:chgData name="Thoa Dinh Thi Kim" userId="a09ed41936519a14" providerId="LiveId" clId="{1DEE315C-5241-4A81-B61A-8FBDDCC3241A}" dt="2022-04-21T15:16:17.334" v="38" actId="14100"/>
          <ac:spMkLst>
            <pc:docMk/>
            <pc:sldMk cId="0" sldId="262"/>
            <ac:spMk id="222" creationId="{00000000-0000-0000-0000-000000000000}"/>
          </ac:spMkLst>
        </pc:spChg>
      </pc:sldChg>
      <pc:sldChg chg="delSp mod">
        <pc:chgData name="Thoa Dinh Thi Kim" userId="a09ed41936519a14" providerId="LiveId" clId="{1DEE315C-5241-4A81-B61A-8FBDDCC3241A}" dt="2022-04-21T15:16:24.497" v="40" actId="478"/>
        <pc:sldMkLst>
          <pc:docMk/>
          <pc:sldMk cId="0" sldId="263"/>
        </pc:sldMkLst>
        <pc:picChg chg="del">
          <ac:chgData name="Thoa Dinh Thi Kim" userId="a09ed41936519a14" providerId="LiveId" clId="{1DEE315C-5241-4A81-B61A-8FBDDCC3241A}" dt="2022-04-21T15:16:23.375" v="39" actId="478"/>
          <ac:picMkLst>
            <pc:docMk/>
            <pc:sldMk cId="0" sldId="263"/>
            <ac:picMk id="233" creationId="{00000000-0000-0000-0000-000000000000}"/>
          </ac:picMkLst>
        </pc:picChg>
        <pc:picChg chg="del">
          <ac:chgData name="Thoa Dinh Thi Kim" userId="a09ed41936519a14" providerId="LiveId" clId="{1DEE315C-5241-4A81-B61A-8FBDDCC3241A}" dt="2022-04-21T15:16:24.497" v="40" actId="478"/>
          <ac:picMkLst>
            <pc:docMk/>
            <pc:sldMk cId="0" sldId="263"/>
            <ac:picMk id="237" creationId="{00000000-0000-0000-0000-000000000000}"/>
          </ac:picMkLst>
        </pc:picChg>
      </pc:sldChg>
      <pc:sldChg chg="delSp mod">
        <pc:chgData name="Thoa Dinh Thi Kim" userId="a09ed41936519a14" providerId="LiveId" clId="{1DEE315C-5241-4A81-B61A-8FBDDCC3241A}" dt="2022-04-21T15:16:36.424" v="42" actId="478"/>
        <pc:sldMkLst>
          <pc:docMk/>
          <pc:sldMk cId="0" sldId="266"/>
        </pc:sldMkLst>
        <pc:picChg chg="del">
          <ac:chgData name="Thoa Dinh Thi Kim" userId="a09ed41936519a14" providerId="LiveId" clId="{1DEE315C-5241-4A81-B61A-8FBDDCC3241A}" dt="2022-04-21T15:16:36.424" v="42" actId="478"/>
          <ac:picMkLst>
            <pc:docMk/>
            <pc:sldMk cId="0" sldId="266"/>
            <ac:picMk id="364" creationId="{00000000-0000-0000-0000-000000000000}"/>
          </ac:picMkLst>
        </pc:picChg>
      </pc:sldChg>
      <pc:sldChg chg="delSp modSp mod">
        <pc:chgData name="Thoa Dinh Thi Kim" userId="a09ed41936519a14" providerId="LiveId" clId="{1DEE315C-5241-4A81-B61A-8FBDDCC3241A}" dt="2022-04-21T15:16:51.224" v="47" actId="1076"/>
        <pc:sldMkLst>
          <pc:docMk/>
          <pc:sldMk cId="0" sldId="267"/>
        </pc:sldMkLst>
        <pc:spChg chg="mod">
          <ac:chgData name="Thoa Dinh Thi Kim" userId="a09ed41936519a14" providerId="LiveId" clId="{1DEE315C-5241-4A81-B61A-8FBDDCC3241A}" dt="2022-04-21T15:16:51.224" v="47" actId="1076"/>
          <ac:spMkLst>
            <pc:docMk/>
            <pc:sldMk cId="0" sldId="267"/>
            <ac:spMk id="393" creationId="{00000000-0000-0000-0000-000000000000}"/>
          </ac:spMkLst>
        </pc:spChg>
        <pc:picChg chg="del">
          <ac:chgData name="Thoa Dinh Thi Kim" userId="a09ed41936519a14" providerId="LiveId" clId="{1DEE315C-5241-4A81-B61A-8FBDDCC3241A}" dt="2022-04-21T15:16:42.838" v="43" actId="478"/>
          <ac:picMkLst>
            <pc:docMk/>
            <pc:sldMk cId="0" sldId="267"/>
            <ac:picMk id="372" creationId="{00000000-0000-0000-0000-000000000000}"/>
          </ac:picMkLst>
        </pc:picChg>
        <pc:picChg chg="del">
          <ac:chgData name="Thoa Dinh Thi Kim" userId="a09ed41936519a14" providerId="LiveId" clId="{1DEE315C-5241-4A81-B61A-8FBDDCC3241A}" dt="2022-04-21T15:16:44.842" v="44" actId="478"/>
          <ac:picMkLst>
            <pc:docMk/>
            <pc:sldMk cId="0" sldId="267"/>
            <ac:picMk id="394" creationId="{00000000-0000-0000-0000-000000000000}"/>
          </ac:picMkLst>
        </pc:picChg>
      </pc:sldChg>
      <pc:sldChg chg="delSp modSp mod">
        <pc:chgData name="Thoa Dinh Thi Kim" userId="a09ed41936519a14" providerId="LiveId" clId="{1DEE315C-5241-4A81-B61A-8FBDDCC3241A}" dt="2022-04-21T15:17:28.791" v="54" actId="170"/>
        <pc:sldMkLst>
          <pc:docMk/>
          <pc:sldMk cId="0" sldId="268"/>
        </pc:sldMkLst>
        <pc:spChg chg="mod ord">
          <ac:chgData name="Thoa Dinh Thi Kim" userId="a09ed41936519a14" providerId="LiveId" clId="{1DEE315C-5241-4A81-B61A-8FBDDCC3241A}" dt="2022-04-21T15:17:28.791" v="54" actId="170"/>
          <ac:spMkLst>
            <pc:docMk/>
            <pc:sldMk cId="0" sldId="268"/>
            <ac:spMk id="493" creationId="{00000000-0000-0000-0000-000000000000}"/>
          </ac:spMkLst>
        </pc:spChg>
        <pc:picChg chg="del">
          <ac:chgData name="Thoa Dinh Thi Kim" userId="a09ed41936519a14" providerId="LiveId" clId="{1DEE315C-5241-4A81-B61A-8FBDDCC3241A}" dt="2022-04-21T15:16:58.509" v="49" actId="478"/>
          <ac:picMkLst>
            <pc:docMk/>
            <pc:sldMk cId="0" sldId="268"/>
            <ac:picMk id="403" creationId="{00000000-0000-0000-0000-000000000000}"/>
          </ac:picMkLst>
        </pc:picChg>
        <pc:picChg chg="del">
          <ac:chgData name="Thoa Dinh Thi Kim" userId="a09ed41936519a14" providerId="LiveId" clId="{1DEE315C-5241-4A81-B61A-8FBDDCC3241A}" dt="2022-04-21T15:16:56.033" v="48" actId="478"/>
          <ac:picMkLst>
            <pc:docMk/>
            <pc:sldMk cId="0" sldId="268"/>
            <ac:picMk id="404" creationId="{00000000-0000-0000-0000-000000000000}"/>
          </ac:picMkLst>
        </pc:picChg>
        <pc:picChg chg="mod ord">
          <ac:chgData name="Thoa Dinh Thi Kim" userId="a09ed41936519a14" providerId="LiveId" clId="{1DEE315C-5241-4A81-B61A-8FBDDCC3241A}" dt="2022-04-21T15:17:17.376" v="52" actId="171"/>
          <ac:picMkLst>
            <pc:docMk/>
            <pc:sldMk cId="0" sldId="268"/>
            <ac:picMk id="496" creationId="{00000000-0000-0000-0000-000000000000}"/>
          </ac:picMkLst>
        </pc:picChg>
      </pc:sldChg>
      <pc:sldChg chg="delSp modSp mod">
        <pc:chgData name="Thoa Dinh Thi Kim" userId="a09ed41936519a14" providerId="LiveId" clId="{1DEE315C-5241-4A81-B61A-8FBDDCC3241A}" dt="2022-04-21T15:17:59.158" v="62" actId="1076"/>
        <pc:sldMkLst>
          <pc:docMk/>
          <pc:sldMk cId="0" sldId="269"/>
        </pc:sldMkLst>
        <pc:spChg chg="mod">
          <ac:chgData name="Thoa Dinh Thi Kim" userId="a09ed41936519a14" providerId="LiveId" clId="{1DEE315C-5241-4A81-B61A-8FBDDCC3241A}" dt="2022-04-21T15:17:59.158" v="62" actId="1076"/>
          <ac:spMkLst>
            <pc:docMk/>
            <pc:sldMk cId="0" sldId="269"/>
            <ac:spMk id="502" creationId="{00000000-0000-0000-0000-000000000000}"/>
          </ac:spMkLst>
        </pc:spChg>
        <pc:picChg chg="mod">
          <ac:chgData name="Thoa Dinh Thi Kim" userId="a09ed41936519a14" providerId="LiveId" clId="{1DEE315C-5241-4A81-B61A-8FBDDCC3241A}" dt="2022-04-21T15:17:47.727" v="58" actId="1076"/>
          <ac:picMkLst>
            <pc:docMk/>
            <pc:sldMk cId="0" sldId="269"/>
            <ac:picMk id="501" creationId="{00000000-0000-0000-0000-000000000000}"/>
          </ac:picMkLst>
        </pc:picChg>
        <pc:picChg chg="del">
          <ac:chgData name="Thoa Dinh Thi Kim" userId="a09ed41936519a14" providerId="LiveId" clId="{1DEE315C-5241-4A81-B61A-8FBDDCC3241A}" dt="2022-04-21T15:17:37.977" v="55" actId="478"/>
          <ac:picMkLst>
            <pc:docMk/>
            <pc:sldMk cId="0" sldId="269"/>
            <ac:picMk id="508" creationId="{00000000-0000-0000-0000-000000000000}"/>
          </ac:picMkLst>
        </pc:picChg>
        <pc:picChg chg="del">
          <ac:chgData name="Thoa Dinh Thi Kim" userId="a09ed41936519a14" providerId="LiveId" clId="{1DEE315C-5241-4A81-B61A-8FBDDCC3241A}" dt="2022-04-21T15:17:49.010" v="59" actId="478"/>
          <ac:picMkLst>
            <pc:docMk/>
            <pc:sldMk cId="0" sldId="269"/>
            <ac:picMk id="510" creationId="{00000000-0000-0000-0000-000000000000}"/>
          </ac:picMkLst>
        </pc:picChg>
      </pc:sldChg>
      <pc:sldChg chg="delSp modSp mod">
        <pc:chgData name="Thoa Dinh Thi Kim" userId="a09ed41936519a14" providerId="LiveId" clId="{1DEE315C-5241-4A81-B61A-8FBDDCC3241A}" dt="2022-04-21T15:18:11.814" v="66" actId="14100"/>
        <pc:sldMkLst>
          <pc:docMk/>
          <pc:sldMk cId="0" sldId="270"/>
        </pc:sldMkLst>
        <pc:spChg chg="mod">
          <ac:chgData name="Thoa Dinh Thi Kim" userId="a09ed41936519a14" providerId="LiveId" clId="{1DEE315C-5241-4A81-B61A-8FBDDCC3241A}" dt="2022-04-21T15:18:11.814" v="66" actId="14100"/>
          <ac:spMkLst>
            <pc:docMk/>
            <pc:sldMk cId="0" sldId="270"/>
            <ac:spMk id="515" creationId="{00000000-0000-0000-0000-000000000000}"/>
          </ac:spMkLst>
        </pc:spChg>
        <pc:picChg chg="del">
          <ac:chgData name="Thoa Dinh Thi Kim" userId="a09ed41936519a14" providerId="LiveId" clId="{1DEE315C-5241-4A81-B61A-8FBDDCC3241A}" dt="2022-04-21T15:18:03.702" v="63" actId="478"/>
          <ac:picMkLst>
            <pc:docMk/>
            <pc:sldMk cId="0" sldId="270"/>
            <ac:picMk id="529" creationId="{00000000-0000-0000-0000-000000000000}"/>
          </ac:picMkLst>
        </pc:picChg>
        <pc:picChg chg="del">
          <ac:chgData name="Thoa Dinh Thi Kim" userId="a09ed41936519a14" providerId="LiveId" clId="{1DEE315C-5241-4A81-B61A-8FBDDCC3241A}" dt="2022-04-21T15:18:05.883" v="64" actId="478"/>
          <ac:picMkLst>
            <pc:docMk/>
            <pc:sldMk cId="0" sldId="270"/>
            <ac:picMk id="531" creationId="{00000000-0000-0000-0000-000000000000}"/>
          </ac:picMkLst>
        </pc:picChg>
      </pc:sldChg>
      <pc:sldChg chg="delSp modSp mod">
        <pc:chgData name="Thoa Dinh Thi Kim" userId="a09ed41936519a14" providerId="LiveId" clId="{1DEE315C-5241-4A81-B61A-8FBDDCC3241A}" dt="2022-04-21T15:18:24.198" v="70" actId="1076"/>
        <pc:sldMkLst>
          <pc:docMk/>
          <pc:sldMk cId="0" sldId="271"/>
        </pc:sldMkLst>
        <pc:spChg chg="mod">
          <ac:chgData name="Thoa Dinh Thi Kim" userId="a09ed41936519a14" providerId="LiveId" clId="{1DEE315C-5241-4A81-B61A-8FBDDCC3241A}" dt="2022-04-21T15:18:24.198" v="70" actId="1076"/>
          <ac:spMkLst>
            <pc:docMk/>
            <pc:sldMk cId="0" sldId="271"/>
            <ac:spMk id="539" creationId="{00000000-0000-0000-0000-000000000000}"/>
          </ac:spMkLst>
        </pc:spChg>
        <pc:picChg chg="del">
          <ac:chgData name="Thoa Dinh Thi Kim" userId="a09ed41936519a14" providerId="LiveId" clId="{1DEE315C-5241-4A81-B61A-8FBDDCC3241A}" dt="2022-04-21T15:18:17.098" v="67" actId="478"/>
          <ac:picMkLst>
            <pc:docMk/>
            <pc:sldMk cId="0" sldId="271"/>
            <ac:picMk id="541" creationId="{00000000-0000-0000-0000-000000000000}"/>
          </ac:picMkLst>
        </pc:picChg>
        <pc:picChg chg="del">
          <ac:chgData name="Thoa Dinh Thi Kim" userId="a09ed41936519a14" providerId="LiveId" clId="{1DEE315C-5241-4A81-B61A-8FBDDCC3241A}" dt="2022-04-21T15:18:18.954" v="68" actId="478"/>
          <ac:picMkLst>
            <pc:docMk/>
            <pc:sldMk cId="0" sldId="271"/>
            <ac:picMk id="543" creationId="{00000000-0000-0000-0000-000000000000}"/>
          </ac:picMkLst>
        </pc:picChg>
      </pc:sldChg>
      <pc:sldChg chg="delSp mod">
        <pc:chgData name="Thoa Dinh Thi Kim" userId="a09ed41936519a14" providerId="LiveId" clId="{1DEE315C-5241-4A81-B61A-8FBDDCC3241A}" dt="2022-04-21T15:18:29.631" v="72" actId="478"/>
        <pc:sldMkLst>
          <pc:docMk/>
          <pc:sldMk cId="0" sldId="272"/>
        </pc:sldMkLst>
        <pc:spChg chg="del">
          <ac:chgData name="Thoa Dinh Thi Kim" userId="a09ed41936519a14" providerId="LiveId" clId="{1DEE315C-5241-4A81-B61A-8FBDDCC3241A}" dt="2022-04-21T15:18:29.631" v="72" actId="478"/>
          <ac:spMkLst>
            <pc:docMk/>
            <pc:sldMk cId="0" sldId="272"/>
            <ac:spMk id="550" creationId="{00000000-0000-0000-0000-000000000000}"/>
          </ac:spMkLst>
        </pc:spChg>
        <pc:picChg chg="del">
          <ac:chgData name="Thoa Dinh Thi Kim" userId="a09ed41936519a14" providerId="LiveId" clId="{1DEE315C-5241-4A81-B61A-8FBDDCC3241A}" dt="2022-04-21T15:18:27.826" v="71" actId="478"/>
          <ac:picMkLst>
            <pc:docMk/>
            <pc:sldMk cId="0" sldId="272"/>
            <ac:picMk id="551" creationId="{00000000-0000-0000-0000-000000000000}"/>
          </ac:picMkLst>
        </pc:picChg>
      </pc:sldChg>
      <pc:sldChg chg="delSp mod">
        <pc:chgData name="Thoa Dinh Thi Kim" userId="a09ed41936519a14" providerId="LiveId" clId="{1DEE315C-5241-4A81-B61A-8FBDDCC3241A}" dt="2022-04-21T15:18:36.672" v="74" actId="478"/>
        <pc:sldMkLst>
          <pc:docMk/>
          <pc:sldMk cId="0" sldId="273"/>
        </pc:sldMkLst>
        <pc:spChg chg="del">
          <ac:chgData name="Thoa Dinh Thi Kim" userId="a09ed41936519a14" providerId="LiveId" clId="{1DEE315C-5241-4A81-B61A-8FBDDCC3241A}" dt="2022-04-21T15:18:35.670" v="73" actId="478"/>
          <ac:spMkLst>
            <pc:docMk/>
            <pc:sldMk cId="0" sldId="273"/>
            <ac:spMk id="560" creationId="{00000000-0000-0000-0000-000000000000}"/>
          </ac:spMkLst>
        </pc:spChg>
        <pc:picChg chg="del">
          <ac:chgData name="Thoa Dinh Thi Kim" userId="a09ed41936519a14" providerId="LiveId" clId="{1DEE315C-5241-4A81-B61A-8FBDDCC3241A}" dt="2022-04-21T15:18:36.672" v="74" actId="478"/>
          <ac:picMkLst>
            <pc:docMk/>
            <pc:sldMk cId="0" sldId="273"/>
            <ac:picMk id="561" creationId="{00000000-0000-0000-0000-000000000000}"/>
          </ac:picMkLst>
        </pc:picChg>
      </pc:sldChg>
      <pc:sldChg chg="delSp modSp mod">
        <pc:chgData name="Thoa Dinh Thi Kim" userId="a09ed41936519a14" providerId="LiveId" clId="{1DEE315C-5241-4A81-B61A-8FBDDCC3241A}" dt="2022-04-21T15:19:07.176" v="79" actId="14100"/>
        <pc:sldMkLst>
          <pc:docMk/>
          <pc:sldMk cId="1825979432" sldId="280"/>
        </pc:sldMkLst>
        <pc:spChg chg="mod">
          <ac:chgData name="Thoa Dinh Thi Kim" userId="a09ed41936519a14" providerId="LiveId" clId="{1DEE315C-5241-4A81-B61A-8FBDDCC3241A}" dt="2022-04-21T15:19:07.176" v="79" actId="14100"/>
          <ac:spMkLst>
            <pc:docMk/>
            <pc:sldMk cId="1825979432" sldId="280"/>
            <ac:spMk id="632" creationId="{00000000-0000-0000-0000-000000000000}"/>
          </ac:spMkLst>
        </pc:spChg>
        <pc:picChg chg="del">
          <ac:chgData name="Thoa Dinh Thi Kim" userId="a09ed41936519a14" providerId="LiveId" clId="{1DEE315C-5241-4A81-B61A-8FBDDCC3241A}" dt="2022-04-21T15:18:58.845" v="76" actId="478"/>
          <ac:picMkLst>
            <pc:docMk/>
            <pc:sldMk cId="1825979432" sldId="280"/>
            <ac:picMk id="654" creationId="{00000000-0000-0000-0000-000000000000}"/>
          </ac:picMkLst>
        </pc:picChg>
      </pc:sldChg>
      <pc:sldChg chg="delSp mod">
        <pc:chgData name="Thoa Dinh Thi Kim" userId="a09ed41936519a14" providerId="LiveId" clId="{1DEE315C-5241-4A81-B61A-8FBDDCC3241A}" dt="2022-04-21T15:18:41.996" v="75" actId="478"/>
        <pc:sldMkLst>
          <pc:docMk/>
          <pc:sldMk cId="0" sldId="281"/>
        </pc:sldMkLst>
        <pc:picChg chg="del">
          <ac:chgData name="Thoa Dinh Thi Kim" userId="a09ed41936519a14" providerId="LiveId" clId="{1DEE315C-5241-4A81-B61A-8FBDDCC3241A}" dt="2022-04-21T15:18:41.996" v="75" actId="478"/>
          <ac:picMkLst>
            <pc:docMk/>
            <pc:sldMk cId="0" sldId="281"/>
            <ac:picMk id="661" creationId="{00000000-0000-0000-0000-000000000000}"/>
          </ac:picMkLst>
        </pc:picChg>
      </pc:sldChg>
      <pc:sldChg chg="del">
        <pc:chgData name="Thoa Dinh Thi Kim" userId="a09ed41936519a14" providerId="LiveId" clId="{1DEE315C-5241-4A81-B61A-8FBDDCC3241A}" dt="2022-04-21T15:08:48.012" v="12" actId="47"/>
        <pc:sldMkLst>
          <pc:docMk/>
          <pc:sldMk cId="0" sldId="283"/>
        </pc:sldMkLst>
      </pc:sldChg>
      <pc:sldChg chg="del">
        <pc:chgData name="Thoa Dinh Thi Kim" userId="a09ed41936519a14" providerId="LiveId" clId="{1DEE315C-5241-4A81-B61A-8FBDDCC3241A}" dt="2022-04-21T15:08:50.391" v="13" actId="2696"/>
        <pc:sldMkLst>
          <pc:docMk/>
          <pc:sldMk cId="0" sldId="284"/>
        </pc:sldMkLst>
      </pc:sldChg>
      <pc:sldChg chg="modSp mod">
        <pc:chgData name="Thoa Dinh Thi Kim" userId="a09ed41936519a14" providerId="LiveId" clId="{1DEE315C-5241-4A81-B61A-8FBDDCC3241A}" dt="2022-04-21T15:16:31.514" v="41" actId="1076"/>
        <pc:sldMkLst>
          <pc:docMk/>
          <pc:sldMk cId="858234837" sldId="285"/>
        </pc:sldMkLst>
        <pc:spChg chg="mod">
          <ac:chgData name="Thoa Dinh Thi Kim" userId="a09ed41936519a14" providerId="LiveId" clId="{1DEE315C-5241-4A81-B61A-8FBDDCC3241A}" dt="2022-04-21T15:16:31.514" v="41" actId="1076"/>
          <ac:spMkLst>
            <pc:docMk/>
            <pc:sldMk cId="858234837" sldId="285"/>
            <ac:spMk id="2" creationId="{00000000-0000-0000-0000-000000000000}"/>
          </ac:spMkLst>
        </pc:spChg>
      </pc:sldChg>
      <pc:sldChg chg="del">
        <pc:chgData name="Thoa Dinh Thi Kim" userId="a09ed41936519a14" providerId="LiveId" clId="{1DEE315C-5241-4A81-B61A-8FBDDCC3241A}" dt="2022-04-21T15:08:52.378" v="14" actId="47"/>
        <pc:sldMkLst>
          <pc:docMk/>
          <pc:sldMk cId="505424943" sldId="409"/>
        </pc:sldMkLst>
      </pc:sldChg>
      <pc:sldChg chg="addSp delSp modSp mod">
        <pc:chgData name="Thoa Dinh Thi Kim" userId="a09ed41936519a14" providerId="LiveId" clId="{1DEE315C-5241-4A81-B61A-8FBDDCC3241A}" dt="2022-04-21T15:09:37.008" v="21" actId="20577"/>
        <pc:sldMkLst>
          <pc:docMk/>
          <pc:sldMk cId="3064850248" sldId="416"/>
        </pc:sldMkLst>
        <pc:spChg chg="mod">
          <ac:chgData name="Thoa Dinh Thi Kim" userId="a09ed41936519a14" providerId="LiveId" clId="{1DEE315C-5241-4A81-B61A-8FBDDCC3241A}" dt="2022-04-21T15:09:37.008" v="21" actId="20577"/>
          <ac:spMkLst>
            <pc:docMk/>
            <pc:sldMk cId="3064850248" sldId="416"/>
            <ac:spMk id="5" creationId="{7FD9AC66-AA2D-4DA4-A78D-478A2E2207AF}"/>
          </ac:spMkLst>
        </pc:spChg>
        <pc:picChg chg="add mod">
          <ac:chgData name="Thoa Dinh Thi Kim" userId="a09ed41936519a14" providerId="LiveId" clId="{1DEE315C-5241-4A81-B61A-8FBDDCC3241A}" dt="2022-04-21T15:07:48.652" v="9" actId="14100"/>
          <ac:picMkLst>
            <pc:docMk/>
            <pc:sldMk cId="3064850248" sldId="416"/>
            <ac:picMk id="12" creationId="{DA8AAA0F-876C-47B4-9A90-039F6F05C74F}"/>
          </ac:picMkLst>
        </pc:picChg>
        <pc:picChg chg="del">
          <ac:chgData name="Thoa Dinh Thi Kim" userId="a09ed41936519a14" providerId="LiveId" clId="{1DEE315C-5241-4A81-B61A-8FBDDCC3241A}" dt="2022-04-21T15:07:41.832" v="7" actId="478"/>
          <ac:picMkLst>
            <pc:docMk/>
            <pc:sldMk cId="3064850248" sldId="416"/>
            <ac:picMk id="15" creationId="{DF163C2C-E8C9-436E-ABAB-45882433DE9B}"/>
          </ac:picMkLst>
        </pc:picChg>
        <pc:picChg chg="del">
          <ac:chgData name="Thoa Dinh Thi Kim" userId="a09ed41936519a14" providerId="LiveId" clId="{1DEE315C-5241-4A81-B61A-8FBDDCC3241A}" dt="2022-04-21T15:07:38.253" v="5" actId="478"/>
          <ac:picMkLst>
            <pc:docMk/>
            <pc:sldMk cId="3064850248" sldId="416"/>
            <ac:picMk id="16" creationId="{3234BB96-05AC-4149-A0EB-0C93D2426449}"/>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958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9EDFCA-E461-4CAD-B757-27D6FF8E4E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a:extLst>
              <a:ext uri="{FF2B5EF4-FFF2-40B4-BE49-F238E27FC236}">
                <a16:creationId xmlns:a16="http://schemas.microsoft.com/office/drawing/2014/main" id="{1FE05446-B278-45F3-A228-828BF6C83AD1}"/>
              </a:ext>
            </a:extLst>
          </p:cNvPr>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24AD254-0465-42DE-82F7-418D8C0EE727}"/>
              </a:ext>
            </a:extLst>
          </p:cNvPr>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092730A5-07BA-4154-A050-A64D2A3A9EF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6673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433F3FA-08F3-4106-AE12-DDA10EB8A4BC}" type="datetime1">
              <a:rPr lang="en-US" smtClean="0"/>
              <a:t>7/10/2023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36938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7/10/2023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7B6-1FF5-4ECA-954C-C384D1E3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15B4-D13C-437C-9816-A95724A4A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A2D1631-EFC8-4C88-8FCD-A7CE3541F14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1393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66F3-4448-41A8-BE74-80458F013994}"/>
              </a:ext>
            </a:extLst>
          </p:cNvPr>
          <p:cNvSpPr>
            <a:spLocks noGrp="1"/>
          </p:cNvSpPr>
          <p:nvPr>
            <p:ph type="title"/>
          </p:nvPr>
        </p:nvSpPr>
        <p:spPr>
          <a:xfrm>
            <a:off x="831850" y="1985554"/>
            <a:ext cx="10515600" cy="202828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2440803E-E3C9-4110-A81E-1382FF40819B}"/>
              </a:ext>
            </a:extLst>
          </p:cNvPr>
          <p:cNvSpPr>
            <a:spLocks noGrp="1"/>
          </p:cNvSpPr>
          <p:nvPr>
            <p:ph type="body" idx="1"/>
          </p:nvPr>
        </p:nvSpPr>
        <p:spPr>
          <a:xfrm>
            <a:off x="831850" y="40408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17D58D93-EE1D-46B5-868A-09E6ED559C8C}"/>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14941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499-03D1-4CEC-A494-06ACFE1636A1}"/>
              </a:ext>
            </a:extLst>
          </p:cNvPr>
          <p:cNvSpPr>
            <a:spLocks noGrp="1"/>
          </p:cNvSpPr>
          <p:nvPr>
            <p:ph type="title"/>
          </p:nvPr>
        </p:nvSpPr>
        <p:spPr>
          <a:xfrm>
            <a:off x="446314" y="798605"/>
            <a:ext cx="11323284" cy="690562"/>
          </a:xfrm>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B85005C3-52EB-42CA-A7EA-CA0955D11E83}"/>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43603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4B6D6F-9A73-4F95-A497-E0999AAFBD89}"/>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05599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053DAE-B2E0-4863-AA77-5D8FC856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97157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AD4B9-CC17-4DF5-98E0-18A9B62D39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385849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08480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62BC70-1C6B-4512-8C32-1214B5924F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a:extLst>
              <a:ext uri="{FF2B5EF4-FFF2-40B4-BE49-F238E27FC236}">
                <a16:creationId xmlns:a16="http://schemas.microsoft.com/office/drawing/2014/main" id="{CAC5FAE8-AC4C-425D-A3A0-729C9B11C392}"/>
              </a:ext>
            </a:extLst>
          </p:cNvPr>
          <p:cNvSpPr>
            <a:spLocks noGrp="1"/>
          </p:cNvSpPr>
          <p:nvPr>
            <p:ph type="title"/>
          </p:nvPr>
        </p:nvSpPr>
        <p:spPr>
          <a:xfrm>
            <a:off x="446314" y="798604"/>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24AE8-0D6A-4CF9-BE95-261D48B42520}"/>
              </a:ext>
            </a:extLst>
          </p:cNvPr>
          <p:cNvSpPr>
            <a:spLocks noGrp="1"/>
          </p:cNvSpPr>
          <p:nvPr>
            <p:ph type="body" idx="1"/>
          </p:nvPr>
        </p:nvSpPr>
        <p:spPr>
          <a:xfrm>
            <a:off x="448490"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583DD3A-7DF7-4860-86EA-26BF111A5E6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pPr/>
              <a:t>‹#›</a:t>
            </a:fld>
            <a:endParaRPr lang="en-US"/>
          </a:p>
        </p:txBody>
      </p:sp>
    </p:spTree>
    <p:extLst>
      <p:ext uri="{BB962C8B-B14F-4D97-AF65-F5344CB8AC3E}">
        <p14:creationId xmlns:p14="http://schemas.microsoft.com/office/powerpoint/2010/main" val="253889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61" r:id="rId7"/>
    <p:sldLayoutId id="2147483657" r:id="rId8"/>
    <p:sldLayoutId id="2147483660"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28.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pic>
        <p:nvPicPr>
          <p:cNvPr id="7" name="Google Shape;112;p41"/>
          <p:cNvPicPr preferRelativeResize="0"/>
          <p:nvPr/>
        </p:nvPicPr>
        <p:blipFill rotWithShape="1">
          <a:blip r:embed="rId4">
            <a:alphaModFix/>
          </a:blip>
          <a:srcRect/>
          <a:stretch/>
        </p:blipFill>
        <p:spPr>
          <a:xfrm>
            <a:off x="130626" y="129140"/>
            <a:ext cx="1428750" cy="1105535"/>
          </a:xfrm>
          <a:prstGeom prst="rect">
            <a:avLst/>
          </a:prstGeom>
          <a:noFill/>
          <a:ln>
            <a:noFill/>
          </a:ln>
        </p:spPr>
      </p:pic>
      <p:sp>
        <p:nvSpPr>
          <p:cNvPr id="9" name="Rectangle 8"/>
          <p:cNvSpPr/>
          <p:nvPr/>
        </p:nvSpPr>
        <p:spPr>
          <a:xfrm>
            <a:off x="1631441" y="1954479"/>
            <a:ext cx="9116504" cy="113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ĐỀ</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 </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algn="ct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HỢP</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VỤ</a:t>
            </a:r>
            <a:r>
              <a:rPr lang="en-US" sz="32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 CHUNG</a:t>
            </a:r>
          </a:p>
        </p:txBody>
      </p:sp>
      <p:sp>
        <p:nvSpPr>
          <p:cNvPr id="10" name="Rectangle 9"/>
          <p:cNvSpPr/>
          <p:nvPr/>
        </p:nvSpPr>
        <p:spPr>
          <a:xfrm>
            <a:off x="2608071" y="1278610"/>
            <a:ext cx="716324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HOẠT ĐỘNG TRẢI NGHIỆM, HƯỚNG NGHIỆP 7</a:t>
            </a:r>
          </a:p>
        </p:txBody>
      </p:sp>
      <p:pic>
        <p:nvPicPr>
          <p:cNvPr id="11"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5819" y="3498032"/>
            <a:ext cx="4556586" cy="2705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3015401" y="218210"/>
            <a:ext cx="6039492" cy="620487"/>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7030A0"/>
                </a:solidFill>
                <a:effectLst/>
                <a:uLnTx/>
                <a:uFillTx/>
                <a:latin typeface="Times New Roman" pitchFamily="18" charset="0"/>
                <a:ea typeface="Cambria" panose="02040503050406030204" pitchFamily="18" charset="0"/>
                <a:cs typeface="Times New Roman" pitchFamily="18" charset="0"/>
              </a:rPr>
              <a:t>SỞ GIÁO DỤC VÀ ĐÀO TẠO TỈNH ĐĂK LĂK</a:t>
            </a:r>
            <a:br>
              <a:rPr kumimoji="0" lang="en-US" sz="2000" b="1" i="0" u="none" strike="noStrike" kern="1200" cap="all" spc="0" normalizeH="0" baseline="0" noProof="0" dirty="0">
                <a:ln>
                  <a:noFill/>
                </a:ln>
                <a:solidFill>
                  <a:srgbClr val="7030A0"/>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br>
            <a:r>
              <a:rPr kumimoji="0" lang="en-US" sz="2000" b="1" i="0" u="none" strike="noStrike" kern="1200" cap="all"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TRƯỜNG THCS - THPT ĐÔNG DU</a:t>
            </a:r>
          </a:p>
        </p:txBody>
      </p:sp>
    </p:spTree>
    <p:extLst>
      <p:ext uri="{BB962C8B-B14F-4D97-AF65-F5344CB8AC3E}">
        <p14:creationId xmlns:p14="http://schemas.microsoft.com/office/powerpoint/2010/main" val="27736091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67" y="1795693"/>
            <a:ext cx="10014383" cy="4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638" y="2280116"/>
            <a:ext cx="10014383" cy="429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192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ipe(down)">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3">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6" name="Cloud Callout 15"/>
          <p:cNvSpPr/>
          <p:nvPr/>
        </p:nvSpPr>
        <p:spPr>
          <a:xfrm>
            <a:off x="5648762" y="1672222"/>
            <a:ext cx="5889087" cy="1622528"/>
          </a:xfrm>
          <a:prstGeom prst="cloudCallout">
            <a:avLst>
              <a:gd name="adj1" fmla="val -37284"/>
              <a:gd name="adj2" fmla="val 5656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latin typeface="Times New Roman" pitchFamily="18" charset="0"/>
                <a:cs typeface="Times New Roman" pitchFamily="18" charset="0"/>
              </a:rPr>
              <a:t>Ai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4019250168"/>
              </p:ext>
            </p:extLst>
          </p:nvPr>
        </p:nvGraphicFramePr>
        <p:xfrm>
          <a:off x="1174964" y="3889832"/>
          <a:ext cx="10107453" cy="2510971"/>
        </p:xfrm>
        <a:graphic>
          <a:graphicData uri="http://schemas.openxmlformats.org/presentationml/2006/ole">
            <mc:AlternateContent xmlns:mc="http://schemas.openxmlformats.org/markup-compatibility/2006">
              <mc:Choice xmlns:v="urn:schemas-microsoft-com:vml" Requires="v">
                <p:oleObj spid="_x0000_s11296" name="Bitmap Image" r:id="rId4" imgW="8695238" imgH="2161905" progId="Paint.Picture">
                  <p:embed/>
                </p:oleObj>
              </mc:Choice>
              <mc:Fallback>
                <p:oleObj name="Bitmap Image" r:id="rId4" imgW="8695238" imgH="2161905"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964" y="3889832"/>
                        <a:ext cx="10107453" cy="2510971"/>
                      </a:xfrm>
                      <a:prstGeom prst="rect">
                        <a:avLst/>
                      </a:prstGeom>
                      <a:noFill/>
                    </p:spPr>
                  </p:pic>
                </p:oleObj>
              </mc:Fallback>
            </mc:AlternateContent>
          </a:graphicData>
        </a:graphic>
      </p:graphicFrame>
      <p:sp>
        <p:nvSpPr>
          <p:cNvPr id="21" name="Google Shape;223;p6"/>
          <p:cNvSpPr/>
          <p:nvPr/>
        </p:nvSpPr>
        <p:spPr>
          <a:xfrm>
            <a:off x="2036466" y="3586849"/>
            <a:ext cx="537864" cy="533400"/>
          </a:xfrm>
          <a:prstGeom prst="ellipse">
            <a:avLst/>
          </a:prstGeom>
          <a:blipFill rotWithShape="1">
            <a:blip r:embed="rId6">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4;p6"/>
          <p:cNvSpPr/>
          <p:nvPr/>
        </p:nvSpPr>
        <p:spPr>
          <a:xfrm>
            <a:off x="4584703" y="3586850"/>
            <a:ext cx="624128" cy="607045"/>
          </a:xfrm>
          <a:prstGeom prst="ellipse">
            <a:avLst/>
          </a:prstGeom>
          <a:blipFill rotWithShape="1">
            <a:blip r:embed="rId7">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25;p6"/>
          <p:cNvSpPr/>
          <p:nvPr/>
        </p:nvSpPr>
        <p:spPr>
          <a:xfrm>
            <a:off x="7219204" y="3537966"/>
            <a:ext cx="612498" cy="594504"/>
          </a:xfrm>
          <a:prstGeom prst="ellipse">
            <a:avLst/>
          </a:prstGeom>
          <a:blipFill rotWithShape="1">
            <a:blip r:embed="rId8">
              <a:alphaModFix/>
            </a:blip>
            <a:stretch>
              <a:fillRect/>
            </a:stretch>
          </a:blip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26;p6"/>
          <p:cNvSpPr/>
          <p:nvPr/>
        </p:nvSpPr>
        <p:spPr>
          <a:xfrm>
            <a:off x="9853705" y="3586849"/>
            <a:ext cx="518872" cy="607045"/>
          </a:xfrm>
          <a:prstGeom prst="roundRect">
            <a:avLst>
              <a:gd name="adj" fmla="val 16670"/>
            </a:avLst>
          </a:prstGeom>
          <a:blipFill rotWithShape="1">
            <a:blip r:embed="rId9">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Cloud Callout 24"/>
          <p:cNvSpPr/>
          <p:nvPr/>
        </p:nvSpPr>
        <p:spPr>
          <a:xfrm>
            <a:off x="1428750" y="2082807"/>
            <a:ext cx="7784209" cy="2423885"/>
          </a:xfrm>
          <a:prstGeom prst="cloudCallout">
            <a:avLst>
              <a:gd name="adj1" fmla="val -37284"/>
              <a:gd name="adj2" fmla="val 56564"/>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Theo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1025192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fltVal val="0"/>
                                          </p:val>
                                        </p:tav>
                                        <p:tav tm="100000">
                                          <p:val>
                                            <p:strVal val="#ppt_w"/>
                                          </p:val>
                                        </p:tav>
                                      </p:tavLst>
                                    </p:anim>
                                    <p:anim calcmode="lin" valueType="num">
                                      <p:cBhvr>
                                        <p:cTn id="19" dur="1000" fill="hold"/>
                                        <p:tgtEl>
                                          <p:spTgt spid="22"/>
                                        </p:tgtEl>
                                        <p:attrNameLst>
                                          <p:attrName>ppt_h</p:attrName>
                                        </p:attrNameLst>
                                      </p:cBhvr>
                                      <p:tavLst>
                                        <p:tav tm="0">
                                          <p:val>
                                            <p:fltVal val="0"/>
                                          </p:val>
                                        </p:tav>
                                        <p:tav tm="100000">
                                          <p:val>
                                            <p:strVal val="#ppt_h"/>
                                          </p:val>
                                        </p:tav>
                                      </p:tavLst>
                                    </p:anim>
                                    <p:anim calcmode="lin" valueType="num">
                                      <p:cBhvr>
                                        <p:cTn id="20" dur="1000" fill="hold"/>
                                        <p:tgtEl>
                                          <p:spTgt spid="22"/>
                                        </p:tgtEl>
                                        <p:attrNameLst>
                                          <p:attrName>style.rotation</p:attrName>
                                        </p:attrNameLst>
                                      </p:cBhvr>
                                      <p:tavLst>
                                        <p:tav tm="0">
                                          <p:val>
                                            <p:fltVal val="90"/>
                                          </p:val>
                                        </p:tav>
                                        <p:tav tm="100000">
                                          <p:val>
                                            <p:fltVal val="0"/>
                                          </p:val>
                                        </p:tav>
                                      </p:tavLst>
                                    </p:anim>
                                    <p:animEffect transition="in" filter="fade">
                                      <p:cBhvr>
                                        <p:cTn id="21" dur="1000"/>
                                        <p:tgtEl>
                                          <p:spTgt spid="2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5" name="Cloud Callout 14"/>
          <p:cNvSpPr/>
          <p:nvPr/>
        </p:nvSpPr>
        <p:spPr>
          <a:xfrm>
            <a:off x="3021677" y="1947993"/>
            <a:ext cx="6296494" cy="2072464"/>
          </a:xfrm>
          <a:prstGeom prst="cloudCallout">
            <a:avLst>
              <a:gd name="adj1" fmla="val -37284"/>
              <a:gd name="adj2" fmla="val 5656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9564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7267584"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5828"/>
                </a:solidFill>
                <a:latin typeface="Times New Roman" pitchFamily="18" charset="0"/>
                <a:cs typeface="Times New Roman" pitchFamily="18" charset="0"/>
              </a:rPr>
              <a:t>Tìm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hiểu</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bước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hợp</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thực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hiện</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nhiệm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vụ</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chung</a:t>
            </a:r>
            <a:endParaRPr lang="en-US" sz="2400" b="1" dirty="0">
              <a:solidFill>
                <a:srgbClr val="005828"/>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500617" y="2387982"/>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2" name="Rectangle 1"/>
          <p:cNvSpPr/>
          <p:nvPr/>
        </p:nvSpPr>
        <p:spPr>
          <a:xfrm>
            <a:off x="248123" y="3286637"/>
            <a:ext cx="3999342" cy="193899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400" b="1" dirty="0" err="1">
                <a:solidFill>
                  <a:srgbClr val="FF0066"/>
                </a:solidFill>
                <a:latin typeface="Times New Roman" pitchFamily="18" charset="0"/>
                <a:cs typeface="Times New Roman" pitchFamily="18" charset="0"/>
              </a:rPr>
              <a:t>Yêu</a:t>
            </a:r>
            <a:r>
              <a:rPr lang="en-US" sz="2400" b="1" dirty="0">
                <a:solidFill>
                  <a:srgbClr val="FF0066"/>
                </a:solidFill>
                <a:latin typeface="Times New Roman" pitchFamily="18" charset="0"/>
                <a:cs typeface="Times New Roman" pitchFamily="18" charset="0"/>
              </a:rPr>
              <a:t> </a:t>
            </a:r>
            <a:r>
              <a:rPr lang="en-US" sz="2400" b="1" dirty="0" err="1">
                <a:solidFill>
                  <a:srgbClr val="FF0066"/>
                </a:solidFill>
                <a:latin typeface="Times New Roman" pitchFamily="18" charset="0"/>
                <a:cs typeface="Times New Roman" pitchFamily="18" charset="0"/>
              </a:rPr>
              <a:t>cầu</a:t>
            </a:r>
            <a:r>
              <a:rPr lang="en-US" sz="2400" b="1" dirty="0">
                <a:solidFill>
                  <a:srgbClr val="FF0066"/>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5 – 6 HS,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26 SGK.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096" y="2023739"/>
            <a:ext cx="7509578" cy="410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748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circle(in)">
                                      <p:cBhvr>
                                        <p:cTn id="21"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3">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7267584"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5828"/>
                </a:solidFill>
                <a:latin typeface="Times New Roman" pitchFamily="18" charset="0"/>
                <a:cs typeface="Times New Roman" pitchFamily="18" charset="0"/>
              </a:rPr>
              <a:t>Tìm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hiểu</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bước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hợp</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thực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hiện</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nhiệm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vụ</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chung</a:t>
            </a:r>
            <a:endParaRPr lang="en-US" sz="2400" b="1" dirty="0">
              <a:solidFill>
                <a:srgbClr val="005828"/>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89844539"/>
              </p:ext>
            </p:extLst>
          </p:nvPr>
        </p:nvGraphicFramePr>
        <p:xfrm>
          <a:off x="2525485" y="1741715"/>
          <a:ext cx="7076792" cy="4862286"/>
        </p:xfrm>
        <a:graphic>
          <a:graphicData uri="http://schemas.openxmlformats.org/presentationml/2006/ole">
            <mc:AlternateContent xmlns:mc="http://schemas.openxmlformats.org/markup-compatibility/2006">
              <mc:Choice xmlns:v="urn:schemas-microsoft-com:vml" Requires="v">
                <p:oleObj spid="_x0000_s13342" name="Bitmap Image" r:id="rId4" imgW="9116698" imgH="6257143" progId="Paint.Picture">
                  <p:embed/>
                </p:oleObj>
              </mc:Choice>
              <mc:Fallback>
                <p:oleObj name="Bitmap Image" r:id="rId4" imgW="9116698" imgH="6257143"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485" y="1741715"/>
                        <a:ext cx="7076792" cy="4862286"/>
                      </a:xfrm>
                      <a:prstGeom prst="rect">
                        <a:avLst/>
                      </a:prstGeom>
                      <a:noFill/>
                    </p:spPr>
                  </p:pic>
                </p:oleObj>
              </mc:Fallback>
            </mc:AlternateContent>
          </a:graphicData>
        </a:graphic>
      </p:graphicFrame>
    </p:spTree>
    <p:extLst>
      <p:ext uri="{BB962C8B-B14F-4D97-AF65-F5344CB8AC3E}">
        <p14:creationId xmlns:p14="http://schemas.microsoft.com/office/powerpoint/2010/main" val="295592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7267584"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5828"/>
                </a:solidFill>
                <a:latin typeface="Times New Roman" pitchFamily="18" charset="0"/>
                <a:cs typeface="Times New Roman" pitchFamily="18" charset="0"/>
              </a:rPr>
              <a:t>Tìm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hiểu</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bước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hợp</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thực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hiện</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nhiệm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vụ</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chung</a:t>
            </a:r>
            <a:endParaRPr lang="en-US" sz="2400" b="1" dirty="0">
              <a:solidFill>
                <a:srgbClr val="005828"/>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258125" y="2157149"/>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2" name="Rectangle 1"/>
          <p:cNvSpPr/>
          <p:nvPr/>
        </p:nvSpPr>
        <p:spPr>
          <a:xfrm>
            <a:off x="546552" y="2980622"/>
            <a:ext cx="10847163" cy="181588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800" b="1" dirty="0" err="1">
                <a:solidFill>
                  <a:srgbClr val="FF0066"/>
                </a:solidFill>
                <a:latin typeface="Times New Roman" pitchFamily="18" charset="0"/>
                <a:cs typeface="Times New Roman" pitchFamily="18" charset="0"/>
              </a:rPr>
              <a:t>Yêu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cầu</a:t>
            </a:r>
            <a:r>
              <a:rPr lang="en-US" sz="2800" b="1" dirty="0">
                <a:solidFill>
                  <a:srgbClr val="FF0066"/>
                </a:solidFill>
                <a:latin typeface="Times New Roman" pitchFamily="18" charset="0"/>
                <a:cs typeface="Times New Roman" pitchFamily="18" charset="0"/>
              </a:rPr>
              <a:t>: </a:t>
            </a:r>
            <a:r>
              <a:rPr lang="en-US" sz="2800" dirty="0">
                <a:latin typeface="Times New Roman" pitchFamily="18" charset="0"/>
                <a:cs typeface="Times New Roman" pitchFamily="18" charset="0"/>
              </a:rPr>
              <a:t>Chia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95592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7267584"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5828"/>
                </a:solidFill>
                <a:latin typeface="Times New Roman" pitchFamily="18" charset="0"/>
                <a:cs typeface="Times New Roman" pitchFamily="18" charset="0"/>
              </a:rPr>
              <a:t>Tìm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hiểu</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bước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hợp</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thực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hiện</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nhiệm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vụ</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chung</a:t>
            </a:r>
            <a:endParaRPr lang="en-US" sz="2400" b="1" dirty="0">
              <a:solidFill>
                <a:srgbClr val="005828"/>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22" y="2118250"/>
            <a:ext cx="5525027" cy="369486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6095851" y="1769914"/>
            <a:ext cx="5921978" cy="1569660"/>
          </a:xfrm>
          <a:prstGeom prst="rect">
            <a:avLst/>
          </a:prstGeom>
        </p:spPr>
        <p:txBody>
          <a:bodyPr wrap="square">
            <a:spAutoFit/>
          </a:bodyPr>
          <a:lstStyle/>
          <a:p>
            <a:pPr algn="just"/>
            <a:r>
              <a:rPr lang="vi-VN" sz="2400" dirty="0">
                <a:solidFill>
                  <a:srgbClr val="002060"/>
                </a:solidFill>
                <a:latin typeface="Times New Roman" pitchFamily="18" charset="0"/>
                <a:cs typeface="Times New Roman" pitchFamily="18" charset="0"/>
              </a:rPr>
              <a:t>Xe đạp đua tính giờ (Time Trial Bike) là một chiếc xe đạp đua được thiết kế để sử dụng trong nội dung đua tính giờ cá nhân hoặc đồng đội trên đường nhựa.</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6096000" y="3545443"/>
            <a:ext cx="5921829" cy="3046988"/>
          </a:xfrm>
          <a:prstGeom prst="rect">
            <a:avLst/>
          </a:prstGeom>
        </p:spPr>
        <p:txBody>
          <a:bodyPr wrap="square">
            <a:spAutoFit/>
          </a:bodyPr>
          <a:lstStyle/>
          <a:p>
            <a:pPr algn="just"/>
            <a:r>
              <a:rPr lang="vi-VN" sz="2400" dirty="0">
                <a:solidFill>
                  <a:srgbClr val="002060"/>
                </a:solidFill>
                <a:latin typeface="Times New Roman" pitchFamily="18" charset="0"/>
                <a:cs typeface="Times New Roman" pitchFamily="18" charset="0"/>
              </a:rPr>
              <a:t>Nội dung đua tính giờ cá nhân được hiểu là hình thức đua lần lượt từng vận động viên hoàn thành một cung đường nhất định. Vận động viên nào hoàn thành với thời gian ngắn nhất sẽ giành chiến thắng. Khi đua, các VĐV sẽ không đua cùng nhau mà đua lần lượt từng người. Hình thức đua theo đội cũng tương tự nhưng là từng đội xuất phát.</a:t>
            </a:r>
            <a:endParaRPr lang="en-US" sz="2400" dirty="0">
              <a:solidFill>
                <a:srgbClr val="002060"/>
              </a:solidFill>
              <a:latin typeface="Times New Roman" pitchFamily="18" charset="0"/>
              <a:cs typeface="Times New Roman" pitchFamily="18" charset="0"/>
            </a:endParaRPr>
          </a:p>
        </p:txBody>
      </p:sp>
      <p:sp>
        <p:nvSpPr>
          <p:cNvPr id="8" name="Rectangle 7"/>
          <p:cNvSpPr/>
          <p:nvPr/>
        </p:nvSpPr>
        <p:spPr>
          <a:xfrm>
            <a:off x="1002897" y="5885935"/>
            <a:ext cx="4386842" cy="400110"/>
          </a:xfrm>
          <a:prstGeom prst="rect">
            <a:avLst/>
          </a:prstGeom>
        </p:spPr>
        <p:txBody>
          <a:bodyPr wrap="none">
            <a:spAutoFit/>
          </a:bodyPr>
          <a:lstStyle/>
          <a:p>
            <a:r>
              <a:rPr lang="en-US" sz="20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ĐUA XE ĐẠP ĐỒNG ĐỘI TÍNH GIỜ</a:t>
            </a:r>
            <a:endParaRPr lang="en-US" sz="2000"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5592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7267584"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err="1">
                <a:solidFill>
                  <a:srgbClr val="005828"/>
                </a:solidFill>
                <a:latin typeface="Times New Roman" pitchFamily="18" charset="0"/>
                <a:cs typeface="Times New Roman" pitchFamily="18" charset="0"/>
              </a:rPr>
              <a:t>Tìm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hiểu</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bước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hợp</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tác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thực</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hiện</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nhiệm</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vụ</a:t>
            </a:r>
            <a:r>
              <a:rPr lang="en-US" sz="2400" b="1" dirty="0">
                <a:solidFill>
                  <a:srgbClr val="005828"/>
                </a:solidFill>
                <a:latin typeface="Times New Roman" pitchFamily="18" charset="0"/>
                <a:cs typeface="Times New Roman" pitchFamily="18" charset="0"/>
              </a:rPr>
              <a:t> </a:t>
            </a:r>
            <a:r>
              <a:rPr lang="en-US" sz="2400" b="1" dirty="0" err="1">
                <a:solidFill>
                  <a:srgbClr val="005828"/>
                </a:solidFill>
                <a:latin typeface="Times New Roman" pitchFamily="18" charset="0"/>
                <a:cs typeface="Times New Roman" pitchFamily="18" charset="0"/>
              </a:rPr>
              <a:t>chung</a:t>
            </a:r>
            <a:endParaRPr lang="en-US" sz="2400" b="1" dirty="0">
              <a:solidFill>
                <a:srgbClr val="005828"/>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600" y="1905535"/>
            <a:ext cx="5950785" cy="3965639"/>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6587650" y="5942209"/>
            <a:ext cx="4386842" cy="400110"/>
          </a:xfrm>
          <a:prstGeom prst="rect">
            <a:avLst/>
          </a:prstGeom>
        </p:spPr>
        <p:txBody>
          <a:bodyPr wrap="none">
            <a:spAutoFit/>
          </a:bodyPr>
          <a:lstStyle/>
          <a:p>
            <a:r>
              <a:rPr lang="en-US" sz="20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ĐUA XE ĐẠP ĐỒNG ĐỘI TÍNH GIỜ</a:t>
            </a:r>
            <a:endParaRPr lang="en-US" sz="2000"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Cloud Callout 25"/>
          <p:cNvSpPr/>
          <p:nvPr/>
        </p:nvSpPr>
        <p:spPr>
          <a:xfrm>
            <a:off x="0" y="2873893"/>
            <a:ext cx="6912487" cy="2028922"/>
          </a:xfrm>
          <a:prstGeom prst="cloudCallout">
            <a:avLst>
              <a:gd name="adj1" fmla="val -43508"/>
              <a:gd name="adj2" fmla="val 7757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161178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 calcmode="lin" valueType="num">
                                      <p:cBhvr>
                                        <p:cTn id="24" dur="1000" fill="hold"/>
                                        <p:tgtEl>
                                          <p:spTgt spid="25"/>
                                        </p:tgtEl>
                                        <p:attrNameLst>
                                          <p:attrName>style.rotation</p:attrName>
                                        </p:attrNameLst>
                                      </p:cBhvr>
                                      <p:tavLst>
                                        <p:tav tm="0">
                                          <p:val>
                                            <p:fltVal val="90"/>
                                          </p:val>
                                        </p:tav>
                                        <p:tav tm="100000">
                                          <p:val>
                                            <p:fltVal val="0"/>
                                          </p:val>
                                        </p:tav>
                                      </p:tavLst>
                                    </p:anim>
                                    <p:animEffect transition="in" filter="fade">
                                      <p:cBhvr>
                                        <p:cTn id="25" dur="1000"/>
                                        <p:tgtEl>
                                          <p:spTgt spid="25"/>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599159" y="1164762"/>
            <a:ext cx="5003365"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r>
              <a:rPr lang="en-US" sz="2400" b="1" dirty="0" err="1">
                <a:solidFill>
                  <a:srgbClr val="0070C0"/>
                </a:solidFill>
                <a:latin typeface="Times New Roman" pitchFamily="18" charset="0"/>
                <a:cs typeface="Times New Roman" pitchFamily="18" charset="0"/>
              </a:rPr>
              <a:t>Rèn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luyện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năng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hợp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với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bạn</a:t>
            </a:r>
            <a:endParaRPr lang="en-US" sz="2400" dirty="0">
              <a:solidFill>
                <a:srgbClr val="0070C0"/>
              </a:solidFill>
              <a:latin typeface="Times New Roman" pitchFamily="18" charset="0"/>
              <a:cs typeface="Times New Roman" pitchFamily="18" charset="0"/>
            </a:endParaRPr>
          </a:p>
        </p:txBody>
      </p:sp>
      <p:grpSp>
        <p:nvGrpSpPr>
          <p:cNvPr id="25" name="Group 67"/>
          <p:cNvGrpSpPr>
            <a:grpSpLocks/>
          </p:cNvGrpSpPr>
          <p:nvPr/>
        </p:nvGrpSpPr>
        <p:grpSpPr bwMode="auto">
          <a:xfrm>
            <a:off x="174547" y="1206830"/>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04793" y="1230104"/>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580822" y="2463335"/>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2" name="Rectangle 1"/>
          <p:cNvSpPr/>
          <p:nvPr/>
        </p:nvSpPr>
        <p:spPr>
          <a:xfrm>
            <a:off x="160033" y="3333804"/>
            <a:ext cx="4339396"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400" b="1" dirty="0" err="1">
                <a:solidFill>
                  <a:srgbClr val="C00000"/>
                </a:solidFill>
                <a:latin typeface="Times New Roman" pitchFamily="18" charset="0"/>
                <a:cs typeface="Times New Roman" pitchFamily="18" charset="0"/>
              </a:rPr>
              <a:t>Yêu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cầu</a:t>
            </a:r>
            <a:r>
              <a:rPr lang="en-US" sz="2400" b="1" dirty="0">
                <a:solidFill>
                  <a:srgbClr val="C0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4HS,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ở ý 1,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27 SGK.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924269"/>
            <a:ext cx="7436759" cy="422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39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599159" y="1164762"/>
            <a:ext cx="5003365"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r>
              <a:rPr lang="en-US" sz="2400" b="1" dirty="0" err="1">
                <a:solidFill>
                  <a:srgbClr val="0070C0"/>
                </a:solidFill>
                <a:latin typeface="Times New Roman" pitchFamily="18" charset="0"/>
                <a:cs typeface="Times New Roman" pitchFamily="18" charset="0"/>
              </a:rPr>
              <a:t>Rèn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luyện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năng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hợp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với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bạn</a:t>
            </a:r>
            <a:endParaRPr lang="en-US" sz="2400" dirty="0">
              <a:solidFill>
                <a:srgbClr val="0070C0"/>
              </a:solidFill>
              <a:latin typeface="Times New Roman" pitchFamily="18" charset="0"/>
              <a:cs typeface="Times New Roman" pitchFamily="18" charset="0"/>
            </a:endParaRPr>
          </a:p>
        </p:txBody>
      </p:sp>
      <p:grpSp>
        <p:nvGrpSpPr>
          <p:cNvPr id="25" name="Group 67"/>
          <p:cNvGrpSpPr>
            <a:grpSpLocks/>
          </p:cNvGrpSpPr>
          <p:nvPr/>
        </p:nvGrpSpPr>
        <p:grpSpPr bwMode="auto">
          <a:xfrm>
            <a:off x="174547" y="1206830"/>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04793" y="1230104"/>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93738" y="2001670"/>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PHỎNG VẤN NHANH</a:t>
            </a:r>
          </a:p>
        </p:txBody>
      </p:sp>
      <p:sp>
        <p:nvSpPr>
          <p:cNvPr id="2" name="Rectangle 1"/>
          <p:cNvSpPr/>
          <p:nvPr/>
        </p:nvSpPr>
        <p:spPr>
          <a:xfrm>
            <a:off x="4267199" y="3075579"/>
            <a:ext cx="7286173" cy="2246769"/>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a:t>
            </a:r>
          </a:p>
          <a:p>
            <a:pPr algn="just"/>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95" y="2563252"/>
            <a:ext cx="3772232" cy="3772232"/>
          </a:xfrm>
          <a:prstGeom prst="rect">
            <a:avLst/>
          </a:prstGeom>
        </p:spPr>
      </p:pic>
      <p:sp>
        <p:nvSpPr>
          <p:cNvPr id="17" name="Google Shape;223;p6"/>
          <p:cNvSpPr/>
          <p:nvPr/>
        </p:nvSpPr>
        <p:spPr>
          <a:xfrm>
            <a:off x="4431722" y="3056971"/>
            <a:ext cx="537864" cy="533400"/>
          </a:xfrm>
          <a:prstGeom prst="ellipse">
            <a:avLst/>
          </a:prstGeom>
          <a:blipFill rotWithShape="1">
            <a:blip r:embed="rId4">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24;p6"/>
          <p:cNvSpPr/>
          <p:nvPr/>
        </p:nvSpPr>
        <p:spPr>
          <a:xfrm>
            <a:off x="4446236" y="4288314"/>
            <a:ext cx="624128" cy="607045"/>
          </a:xfrm>
          <a:prstGeom prst="ellipse">
            <a:avLst/>
          </a:prstGeom>
          <a:blipFill rotWithShape="1">
            <a:blip r:embed="rId5">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500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sp>
        <p:nvSpPr>
          <p:cNvPr id="5" name="Down Ribbon 4"/>
          <p:cNvSpPr/>
          <p:nvPr/>
        </p:nvSpPr>
        <p:spPr>
          <a:xfrm>
            <a:off x="3018974" y="172639"/>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KHỞI ĐỘNG</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
        <p:nvSpPr>
          <p:cNvPr id="6" name="Rectangle 5"/>
          <p:cNvSpPr/>
          <p:nvPr/>
        </p:nvSpPr>
        <p:spPr>
          <a:xfrm>
            <a:off x="592952" y="1304276"/>
            <a:ext cx="2048648" cy="46166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TRÒ CHƠI</a:t>
            </a:r>
          </a:p>
        </p:txBody>
      </p:sp>
      <p:sp>
        <p:nvSpPr>
          <p:cNvPr id="2" name="Rectangle 1"/>
          <p:cNvSpPr/>
          <p:nvPr/>
        </p:nvSpPr>
        <p:spPr>
          <a:xfrm>
            <a:off x="1334083" y="2166596"/>
            <a:ext cx="9798374" cy="2308324"/>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kẹo</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đôi</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dãy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co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khuỷu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tặng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kẹo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kẹo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kẹo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988827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5384365"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Rèn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luyện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kĩ</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năng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hợp</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846533" y="1829566"/>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2" name="Rectangle 1"/>
          <p:cNvSpPr/>
          <p:nvPr/>
        </p:nvSpPr>
        <p:spPr>
          <a:xfrm>
            <a:off x="340122" y="2479270"/>
            <a:ext cx="4536678" cy="378565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4HS,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27, 28 SGK.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438" y="2060398"/>
            <a:ext cx="6963905" cy="426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4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362"/>
                                        </p:tgtEl>
                                        <p:attrNameLst>
                                          <p:attrName>style.visibility</p:attrName>
                                        </p:attrNameLst>
                                      </p:cBhvr>
                                      <p:to>
                                        <p:strVal val="visible"/>
                                      </p:to>
                                    </p:set>
                                    <p:anim calcmode="lin" valueType="num">
                                      <p:cBhvr>
                                        <p:cTn id="21" dur="500" fill="hold"/>
                                        <p:tgtEl>
                                          <p:spTgt spid="15362"/>
                                        </p:tgtEl>
                                        <p:attrNameLst>
                                          <p:attrName>ppt_w</p:attrName>
                                        </p:attrNameLst>
                                      </p:cBhvr>
                                      <p:tavLst>
                                        <p:tav tm="0">
                                          <p:val>
                                            <p:fltVal val="0"/>
                                          </p:val>
                                        </p:tav>
                                        <p:tav tm="100000">
                                          <p:val>
                                            <p:strVal val="#ppt_w"/>
                                          </p:val>
                                        </p:tav>
                                      </p:tavLst>
                                    </p:anim>
                                    <p:anim calcmode="lin" valueType="num">
                                      <p:cBhvr>
                                        <p:cTn id="22" dur="500" fill="hold"/>
                                        <p:tgtEl>
                                          <p:spTgt spid="15362"/>
                                        </p:tgtEl>
                                        <p:attrNameLst>
                                          <p:attrName>ppt_h</p:attrName>
                                        </p:attrNameLst>
                                      </p:cBhvr>
                                      <p:tavLst>
                                        <p:tav tm="0">
                                          <p:val>
                                            <p:fltVal val="0"/>
                                          </p:val>
                                        </p:tav>
                                        <p:tav tm="100000">
                                          <p:val>
                                            <p:strVal val="#ppt_h"/>
                                          </p:val>
                                        </p:tav>
                                      </p:tavLst>
                                    </p:anim>
                                    <p:animEffect transition="in" filter="fade">
                                      <p:cBhvr>
                                        <p:cTn id="23"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5384365"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Rèn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luyện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kĩ</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năng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hợp</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05" y="1708155"/>
            <a:ext cx="7029222" cy="487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loud Callout 15"/>
          <p:cNvSpPr/>
          <p:nvPr/>
        </p:nvSpPr>
        <p:spPr>
          <a:xfrm>
            <a:off x="4954697" y="1580167"/>
            <a:ext cx="6912487" cy="2309661"/>
          </a:xfrm>
          <a:prstGeom prst="cloudCallout">
            <a:avLst>
              <a:gd name="adj1" fmla="val -45608"/>
              <a:gd name="adj2" fmla="val 6437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66884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5384365"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Rèn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luyện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kĩ</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năng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hợp</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93738" y="2001670"/>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PHỎNG VẤN NHANH</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95" y="2563252"/>
            <a:ext cx="3772232" cy="3772232"/>
          </a:xfrm>
          <a:prstGeom prst="rect">
            <a:avLst/>
          </a:prstGeom>
        </p:spPr>
      </p:pic>
      <p:sp>
        <p:nvSpPr>
          <p:cNvPr id="17" name="Cloud Callout 16"/>
          <p:cNvSpPr/>
          <p:nvPr/>
        </p:nvSpPr>
        <p:spPr>
          <a:xfrm>
            <a:off x="4194627" y="2232502"/>
            <a:ext cx="6912487" cy="2455612"/>
          </a:xfrm>
          <a:prstGeom prst="cloudCallout">
            <a:avLst>
              <a:gd name="adj1" fmla="val -45608"/>
              <a:gd name="adj2" fmla="val 6437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66884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5384365"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Rèn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luyện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kĩ</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năng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hợp</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002" y="1824719"/>
            <a:ext cx="9917181" cy="482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985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5384365"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Rèn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luyện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kĩ</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năng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hợp</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50330" y="1221344"/>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3306" y="1242030"/>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50196" y="1900072"/>
            <a:ext cx="2554262"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THỰC HÀNH</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p:cNvSpPr/>
          <p:nvPr/>
        </p:nvSpPr>
        <p:spPr>
          <a:xfrm>
            <a:off x="3147469" y="1931724"/>
            <a:ext cx="9058890" cy="461665"/>
          </a:xfrm>
          <a:prstGeom prst="rect">
            <a:avLst/>
          </a:prstGeom>
        </p:spPr>
        <p:txBody>
          <a:bodyPr wrap="none">
            <a:spAutoFit/>
          </a:bodyPr>
          <a:lstStyle/>
          <a:p>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6" y="2675617"/>
            <a:ext cx="4735984" cy="363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2849" y="2675618"/>
            <a:ext cx="4719550" cy="360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a:off x="5805714" y="4064000"/>
            <a:ext cx="914400" cy="7257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84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circle(in)">
                                      <p:cBhvr>
                                        <p:cTn id="17" dur="2000"/>
                                        <p:tgtEl>
                                          <p:spTgt spid="174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412"/>
                                        </p:tgtEl>
                                        <p:attrNameLst>
                                          <p:attrName>style.visibility</p:attrName>
                                        </p:attrNameLst>
                                      </p:cBhvr>
                                      <p:to>
                                        <p:strVal val="visible"/>
                                      </p:to>
                                    </p:set>
                                    <p:animEffect transition="in" filter="circle(in)">
                                      <p:cBhvr>
                                        <p:cTn id="2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7165984"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Rèn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luyện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kĩ</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năng</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giải</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quyết</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vấn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đề</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nảy</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sinh</a:t>
            </a:r>
            <a:endParaRPr lang="en-US" sz="2400" b="1" dirty="0">
              <a:solidFill>
                <a:srgbClr val="F46234"/>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1078121" y="1996773"/>
            <a:ext cx="2048648"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TRÒ CHƠI</a:t>
            </a:r>
          </a:p>
        </p:txBody>
      </p:sp>
      <p:sp>
        <p:nvSpPr>
          <p:cNvPr id="2" name="Rectangle 1"/>
          <p:cNvSpPr/>
          <p:nvPr/>
        </p:nvSpPr>
        <p:spPr>
          <a:xfrm>
            <a:off x="4167636" y="2414570"/>
            <a:ext cx="7632477" cy="34163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p>
          <a:p>
            <a:pPr algn="just"/>
            <a:r>
              <a:rPr lang="en-US" sz="2400" dirty="0" err="1">
                <a:latin typeface="Times New Roman" pitchFamily="18" charset="0"/>
                <a:cs typeface="Times New Roman" pitchFamily="18" charset="0"/>
              </a:rPr>
              <a:t>Ví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8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8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phạm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phạt</a:t>
            </a:r>
            <a:r>
              <a:rPr lang="en-US" sz="2400" dirty="0">
                <a:latin typeface="Times New Roman" pitchFamily="18" charset="0"/>
                <a:cs typeface="Times New Roman" pitchFamily="18" charset="0"/>
              </a:rPr>
              <a: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55" y="2709344"/>
            <a:ext cx="3657600" cy="2743200"/>
          </a:xfrm>
          <a:prstGeom prst="rect">
            <a:avLst/>
          </a:prstGeom>
        </p:spPr>
      </p:pic>
    </p:spTree>
    <p:extLst>
      <p:ext uri="{BB962C8B-B14F-4D97-AF65-F5344CB8AC3E}">
        <p14:creationId xmlns:p14="http://schemas.microsoft.com/office/powerpoint/2010/main" val="182284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7165984"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Rèn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luyện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kĩ</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năng</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giải</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quyết</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vấn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đề</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nảy</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sinh</a:t>
            </a:r>
            <a:endParaRPr lang="en-US" sz="2400" b="1" dirty="0">
              <a:solidFill>
                <a:srgbClr val="F46234"/>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1559376" y="2067282"/>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2" name="Rectangle 1"/>
          <p:cNvSpPr/>
          <p:nvPr/>
        </p:nvSpPr>
        <p:spPr>
          <a:xfrm>
            <a:off x="987571" y="2885497"/>
            <a:ext cx="4614164" cy="267765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29 SGK.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596" y="1715703"/>
            <a:ext cx="4023426" cy="495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2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3554"/>
                                        </p:tgtEl>
                                        <p:attrNameLst>
                                          <p:attrName>style.visibility</p:attrName>
                                        </p:attrNameLst>
                                      </p:cBhvr>
                                      <p:to>
                                        <p:strVal val="visible"/>
                                      </p:to>
                                    </p:set>
                                    <p:animEffect transition="in" filter="fade">
                                      <p:cBhvr>
                                        <p:cTn id="21" dur="2000"/>
                                        <p:tgtEl>
                                          <p:spTgt spid="23554"/>
                                        </p:tgtEl>
                                      </p:cBhvr>
                                    </p:animEffect>
                                    <p:anim calcmode="lin" valueType="num">
                                      <p:cBhvr>
                                        <p:cTn id="22" dur="2000" fill="hold"/>
                                        <p:tgtEl>
                                          <p:spTgt spid="23554"/>
                                        </p:tgtEl>
                                        <p:attrNameLst>
                                          <p:attrName>ppt_w</p:attrName>
                                        </p:attrNameLst>
                                      </p:cBhvr>
                                      <p:tavLst>
                                        <p:tav tm="0" fmla="#ppt_w*sin(2.5*pi*$)">
                                          <p:val>
                                            <p:fltVal val="0"/>
                                          </p:val>
                                        </p:tav>
                                        <p:tav tm="100000">
                                          <p:val>
                                            <p:fltVal val="1"/>
                                          </p:val>
                                        </p:tav>
                                      </p:tavLst>
                                    </p:anim>
                                    <p:anim calcmode="lin" valueType="num">
                                      <p:cBhvr>
                                        <p:cTn id="23" dur="2000" fill="hold"/>
                                        <p:tgtEl>
                                          <p:spTgt spid="235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7165984"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Rèn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luyện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kĩ</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năng</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giải</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quyết</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vấn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đề</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nảy</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sinh</a:t>
            </a:r>
            <a:endParaRPr lang="en-US" sz="2400" b="1" dirty="0">
              <a:solidFill>
                <a:srgbClr val="F46234"/>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263" y="1785364"/>
            <a:ext cx="6752016" cy="478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2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7165984"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Rèn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luyện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kĩ</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năng</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giải</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quyết</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vấn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đề</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nảy</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sinh</a:t>
            </a:r>
            <a:endParaRPr lang="en-US" sz="2400" b="1" dirty="0">
              <a:solidFill>
                <a:srgbClr val="F46234"/>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137" y="1675405"/>
            <a:ext cx="7023868" cy="4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259" y="2148697"/>
            <a:ext cx="6989232" cy="450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32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1000"/>
                                        <p:tgtEl>
                                          <p:spTgt spid="25603"/>
                                        </p:tgtEl>
                                      </p:cBhvr>
                                    </p:animEffect>
                                    <p:anim calcmode="lin" valueType="num">
                                      <p:cBhvr>
                                        <p:cTn id="8" dur="1000" fill="hold"/>
                                        <p:tgtEl>
                                          <p:spTgt spid="25603"/>
                                        </p:tgtEl>
                                        <p:attrNameLst>
                                          <p:attrName>ppt_x</p:attrName>
                                        </p:attrNameLst>
                                      </p:cBhvr>
                                      <p:tavLst>
                                        <p:tav tm="0">
                                          <p:val>
                                            <p:strVal val="#ppt_x"/>
                                          </p:val>
                                        </p:tav>
                                        <p:tav tm="100000">
                                          <p:val>
                                            <p:strVal val="#ppt_x"/>
                                          </p:val>
                                        </p:tav>
                                      </p:tavLst>
                                    </p:anim>
                                    <p:anim calcmode="lin" valueType="num">
                                      <p:cBhvr>
                                        <p:cTn id="9" dur="1000" fill="hold"/>
                                        <p:tgtEl>
                                          <p:spTgt spid="2560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1000"/>
                                        <p:tgtEl>
                                          <p:spTgt spid="25602"/>
                                        </p:tgtEl>
                                      </p:cBhvr>
                                    </p:animEffect>
                                    <p:anim calcmode="lin" valueType="num">
                                      <p:cBhvr>
                                        <p:cTn id="13" dur="1000" fill="hold"/>
                                        <p:tgtEl>
                                          <p:spTgt spid="25602"/>
                                        </p:tgtEl>
                                        <p:attrNameLst>
                                          <p:attrName>ppt_x</p:attrName>
                                        </p:attrNameLst>
                                      </p:cBhvr>
                                      <p:tavLst>
                                        <p:tav tm="0">
                                          <p:val>
                                            <p:strVal val="#ppt_x"/>
                                          </p:val>
                                        </p:tav>
                                        <p:tav tm="100000">
                                          <p:val>
                                            <p:strVal val="#ppt_x"/>
                                          </p:val>
                                        </p:tav>
                                      </p:tavLst>
                                    </p:anim>
                                    <p:anim calcmode="lin" valueType="num">
                                      <p:cBhvr>
                                        <p:cTn id="14"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7165984" cy="465137"/>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Rèn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luyện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kĩ</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năng</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giải</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quyết</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vấn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đề</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nảy</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sinh</a:t>
            </a:r>
            <a:endParaRPr lang="en-US" sz="2400" b="1" dirty="0">
              <a:solidFill>
                <a:srgbClr val="F46234"/>
              </a:solidFill>
              <a:latin typeface="Times New Roman" pitchFamily="18" charset="0"/>
              <a:cs typeface="Times New Roman" pitchFamily="18" charset="0"/>
            </a:endParaRPr>
          </a:p>
        </p:txBody>
      </p:sp>
      <p:grpSp>
        <p:nvGrpSpPr>
          <p:cNvPr id="6" name="Group 81"/>
          <p:cNvGrpSpPr>
            <a:grpSpLocks/>
          </p:cNvGrpSpPr>
          <p:nvPr/>
        </p:nvGrpSpPr>
        <p:grpSpPr bwMode="auto">
          <a:xfrm>
            <a:off x="161036" y="1216572"/>
            <a:ext cx="355600" cy="381000"/>
            <a:chOff x="2078" y="1680"/>
            <a:chExt cx="1615" cy="1615"/>
          </a:xfrm>
        </p:grpSpPr>
        <p:sp>
          <p:nvSpPr>
            <p:cNvPr id="7"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84"/>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85"/>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endParaRPr lang="vi-VN"/>
            </a:p>
          </p:txBody>
        </p:sp>
        <p:sp>
          <p:nvSpPr>
            <p:cNvPr id="11" name="Oval 86"/>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7"/>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181293" y="1238121"/>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1450101" y="1929099"/>
            <a:ext cx="210588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SẮM VAI</a:t>
            </a:r>
          </a:p>
        </p:txBody>
      </p:sp>
      <p:sp>
        <p:nvSpPr>
          <p:cNvPr id="2" name="Rectangle 1"/>
          <p:cNvSpPr/>
          <p:nvPr/>
        </p:nvSpPr>
        <p:spPr>
          <a:xfrm>
            <a:off x="5027379" y="3190108"/>
            <a:ext cx="6555019"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29 SGK,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03" y="2575901"/>
            <a:ext cx="4410307" cy="379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955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26626"/>
                                        </p:tgtEl>
                                        <p:attrNameLst>
                                          <p:attrName>style.visibility</p:attrName>
                                        </p:attrNameLst>
                                      </p:cBhvr>
                                      <p:to>
                                        <p:strVal val="visible"/>
                                      </p:to>
                                    </p:set>
                                    <p:anim calcmode="lin" valueType="num">
                                      <p:cBhvr>
                                        <p:cTn id="19" dur="1000" fill="hold"/>
                                        <p:tgtEl>
                                          <p:spTgt spid="26626"/>
                                        </p:tgtEl>
                                        <p:attrNameLst>
                                          <p:attrName>ppt_w</p:attrName>
                                        </p:attrNameLst>
                                      </p:cBhvr>
                                      <p:tavLst>
                                        <p:tav tm="0">
                                          <p:val>
                                            <p:fltVal val="0"/>
                                          </p:val>
                                        </p:tav>
                                        <p:tav tm="100000">
                                          <p:val>
                                            <p:strVal val="#ppt_w"/>
                                          </p:val>
                                        </p:tav>
                                      </p:tavLst>
                                    </p:anim>
                                    <p:anim calcmode="lin" valueType="num">
                                      <p:cBhvr>
                                        <p:cTn id="20" dur="1000" fill="hold"/>
                                        <p:tgtEl>
                                          <p:spTgt spid="26626"/>
                                        </p:tgtEl>
                                        <p:attrNameLst>
                                          <p:attrName>ppt_h</p:attrName>
                                        </p:attrNameLst>
                                      </p:cBhvr>
                                      <p:tavLst>
                                        <p:tav tm="0">
                                          <p:val>
                                            <p:fltVal val="0"/>
                                          </p:val>
                                        </p:tav>
                                        <p:tav tm="100000">
                                          <p:val>
                                            <p:strVal val="#ppt_h"/>
                                          </p:val>
                                        </p:tav>
                                      </p:tavLst>
                                    </p:anim>
                                    <p:anim calcmode="lin" valueType="num">
                                      <p:cBhvr>
                                        <p:cTn id="21" dur="1000" fill="hold"/>
                                        <p:tgtEl>
                                          <p:spTgt spid="26626"/>
                                        </p:tgtEl>
                                        <p:attrNameLst>
                                          <p:attrName>style.rotation</p:attrName>
                                        </p:attrNameLst>
                                      </p:cBhvr>
                                      <p:tavLst>
                                        <p:tav tm="0">
                                          <p:val>
                                            <p:fltVal val="90"/>
                                          </p:val>
                                        </p:tav>
                                        <p:tav tm="100000">
                                          <p:val>
                                            <p:fltVal val="0"/>
                                          </p:val>
                                        </p:tav>
                                      </p:tavLst>
                                    </p:anim>
                                    <p:animEffect transition="in" filter="fade">
                                      <p:cBhvr>
                                        <p:cTn id="22"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sp>
        <p:nvSpPr>
          <p:cNvPr id="3" name="Cloud Callout 2"/>
          <p:cNvSpPr/>
          <p:nvPr/>
        </p:nvSpPr>
        <p:spPr>
          <a:xfrm>
            <a:off x="2155391" y="1465932"/>
            <a:ext cx="8106226" cy="1915898"/>
          </a:xfrm>
          <a:prstGeom prst="cloudCallout">
            <a:avLst>
              <a:gd name="adj1" fmla="val -33969"/>
              <a:gd name="adj2" fmla="val 806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ý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a:t>
            </a:r>
          </a:p>
        </p:txBody>
      </p:sp>
      <p:sp>
        <p:nvSpPr>
          <p:cNvPr id="5" name="Down Ribbon 4"/>
          <p:cNvSpPr/>
          <p:nvPr/>
        </p:nvSpPr>
        <p:spPr>
          <a:xfrm>
            <a:off x="3120572" y="172639"/>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KHỞI ĐỘNG</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
        <p:nvSpPr>
          <p:cNvPr id="2" name="Rectangle 1"/>
          <p:cNvSpPr/>
          <p:nvPr/>
        </p:nvSpPr>
        <p:spPr>
          <a:xfrm>
            <a:off x="2155391" y="4006588"/>
            <a:ext cx="94488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400" dirty="0">
                <a:latin typeface="Times New Roman" pitchFamily="18" charset="0"/>
                <a:cs typeface="Times New Roman" pitchFamily="18" charset="0"/>
              </a:rPr>
              <a:t>Ý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p>
        </p:txBody>
      </p:sp>
      <p:sp>
        <p:nvSpPr>
          <p:cNvPr id="4" name="Right Arrow 3"/>
          <p:cNvSpPr/>
          <p:nvPr/>
        </p:nvSpPr>
        <p:spPr>
          <a:xfrm>
            <a:off x="972457" y="4368800"/>
            <a:ext cx="870857" cy="537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857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42702" y="1164762"/>
            <a:ext cx="6396728" cy="465137"/>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Phát</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triển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mối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quan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hệ</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và</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bạn</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1078121" y="1996773"/>
            <a:ext cx="2048648"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TRÒ CHƠI</a:t>
            </a:r>
          </a:p>
        </p:txBody>
      </p:sp>
      <p:sp>
        <p:nvSpPr>
          <p:cNvPr id="2" name="Rectangle 1"/>
          <p:cNvSpPr/>
          <p:nvPr/>
        </p:nvSpPr>
        <p:spPr>
          <a:xfrm>
            <a:off x="4310743" y="2065005"/>
            <a:ext cx="7431314" cy="4154984"/>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hờn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gì</a:t>
            </a:r>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hờn</a:t>
            </a:r>
            <a:r>
              <a:rPr lang="en-US" sz="2400" i="1" dirty="0">
                <a:latin typeface="Times New Roman" pitchFamily="18" charset="0"/>
                <a:cs typeface="Times New Roman" pitchFamily="18" charset="0"/>
              </a:rPr>
              <a:t> chi?</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chi </a:t>
            </a:r>
            <a:r>
              <a:rPr lang="en-US" sz="2400" i="1" dirty="0" err="1">
                <a:latin typeface="Times New Roman" pitchFamily="18" charset="0"/>
                <a:cs typeface="Times New Roman" pitchFamily="18" charset="0"/>
              </a:rPr>
              <a:t>đâu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hờn</a:t>
            </a:r>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Hãy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p>
          <a:p>
            <a:pPr algn="just"/>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49" y="2654998"/>
            <a:ext cx="3434362" cy="3434362"/>
          </a:xfrm>
          <a:prstGeom prst="rect">
            <a:avLst/>
          </a:prstGeom>
        </p:spPr>
      </p:pic>
      <p:sp>
        <p:nvSpPr>
          <p:cNvPr id="17" name="Cloud Callout 16"/>
          <p:cNvSpPr/>
          <p:nvPr/>
        </p:nvSpPr>
        <p:spPr>
          <a:xfrm>
            <a:off x="538418" y="2769532"/>
            <a:ext cx="6912487" cy="1602648"/>
          </a:xfrm>
          <a:prstGeom prst="cloudCallout">
            <a:avLst>
              <a:gd name="adj1" fmla="val -45608"/>
              <a:gd name="adj2" fmla="val 6437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latin typeface="Times New Roman" pitchFamily="18" charset="0"/>
                <a:cs typeface="Times New Roman" pitchFamily="18" charset="0"/>
              </a:rPr>
              <a:t>Ý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182284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42702" y="1164762"/>
            <a:ext cx="6396728" cy="465137"/>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Phát</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triển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mối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quan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hệ</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và</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bạn</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580865" y="2608559"/>
            <a:ext cx="210588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SẮM VAI</a:t>
            </a:r>
          </a:p>
        </p:txBody>
      </p:sp>
      <p:sp>
        <p:nvSpPr>
          <p:cNvPr id="2" name="Rectangle 1"/>
          <p:cNvSpPr/>
          <p:nvPr/>
        </p:nvSpPr>
        <p:spPr>
          <a:xfrm>
            <a:off x="556926" y="4408430"/>
            <a:ext cx="11153256"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HS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6,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30 SGK.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3 HS, </a:t>
            </a:r>
            <a:r>
              <a:rPr lang="en-US" sz="2400" dirty="0" err="1">
                <a:latin typeface="Times New Roman" pitchFamily="18" charset="0"/>
                <a:cs typeface="Times New Roman" pitchFamily="18" charset="0"/>
              </a:rPr>
              <a:t>đóng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T., M.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H.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1: HS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gặp</a:t>
            </a:r>
            <a:r>
              <a:rPr lang="en-US" sz="2400" dirty="0">
                <a:latin typeface="Times New Roman" pitchFamily="18" charset="0"/>
                <a:cs typeface="Times New Roman" pitchFamily="18" charset="0"/>
              </a:rPr>
              <a:t> GV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léo</a:t>
            </a:r>
            <a:r>
              <a:rPr lang="en-US" sz="2400" dirty="0">
                <a:latin typeface="Times New Roman" pitchFamily="18" charset="0"/>
                <a:cs typeface="Times New Roman" pitchFamily="18" charset="0"/>
              </a:rPr>
              <a:t>.</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956" y="1824803"/>
            <a:ext cx="8917458" cy="229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26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1000" fill="hold"/>
                                        <p:tgtEl>
                                          <p:spTgt spid="27650"/>
                                        </p:tgtEl>
                                        <p:attrNameLst>
                                          <p:attrName>ppt_w</p:attrName>
                                        </p:attrNameLst>
                                      </p:cBhvr>
                                      <p:tavLst>
                                        <p:tav tm="0">
                                          <p:val>
                                            <p:fltVal val="0"/>
                                          </p:val>
                                        </p:tav>
                                        <p:tav tm="100000">
                                          <p:val>
                                            <p:strVal val="#ppt_w"/>
                                          </p:val>
                                        </p:tav>
                                      </p:tavLst>
                                    </p:anim>
                                    <p:anim calcmode="lin" valueType="num">
                                      <p:cBhvr>
                                        <p:cTn id="14" dur="1000" fill="hold"/>
                                        <p:tgtEl>
                                          <p:spTgt spid="27650"/>
                                        </p:tgtEl>
                                        <p:attrNameLst>
                                          <p:attrName>ppt_h</p:attrName>
                                        </p:attrNameLst>
                                      </p:cBhvr>
                                      <p:tavLst>
                                        <p:tav tm="0">
                                          <p:val>
                                            <p:fltVal val="0"/>
                                          </p:val>
                                        </p:tav>
                                        <p:tav tm="100000">
                                          <p:val>
                                            <p:strVal val="#ppt_h"/>
                                          </p:val>
                                        </p:tav>
                                      </p:tavLst>
                                    </p:anim>
                                    <p:anim calcmode="lin" valueType="num">
                                      <p:cBhvr>
                                        <p:cTn id="15" dur="1000" fill="hold"/>
                                        <p:tgtEl>
                                          <p:spTgt spid="27650"/>
                                        </p:tgtEl>
                                        <p:attrNameLst>
                                          <p:attrName>style.rotation</p:attrName>
                                        </p:attrNameLst>
                                      </p:cBhvr>
                                      <p:tavLst>
                                        <p:tav tm="0">
                                          <p:val>
                                            <p:fltVal val="90"/>
                                          </p:val>
                                        </p:tav>
                                        <p:tav tm="100000">
                                          <p:val>
                                            <p:fltVal val="0"/>
                                          </p:val>
                                        </p:tav>
                                      </p:tavLst>
                                    </p:anim>
                                    <p:animEffect transition="in" filter="fade">
                                      <p:cBhvr>
                                        <p:cTn id="16" dur="1000"/>
                                        <p:tgtEl>
                                          <p:spTgt spid="276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42702" y="1164762"/>
            <a:ext cx="6396728" cy="465137"/>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Phát</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triển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mối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quan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hệ</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và</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bạn</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96" y="2123168"/>
            <a:ext cx="11411188" cy="321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26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8674"/>
                                        </p:tgtEl>
                                        <p:attrNameLst>
                                          <p:attrName>style.visibility</p:attrName>
                                        </p:attrNameLst>
                                      </p:cBhvr>
                                      <p:to>
                                        <p:strVal val="visible"/>
                                      </p:to>
                                    </p:set>
                                    <p:animEffect transition="in" filter="circle(in)">
                                      <p:cBhvr>
                                        <p:cTn id="16"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42702" y="1164762"/>
            <a:ext cx="6396728" cy="465137"/>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Phát</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triển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mối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quan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hệ</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và</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bạn</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98549" y="2289238"/>
            <a:ext cx="260750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THỰC HÀNH</a:t>
            </a:r>
          </a:p>
        </p:txBody>
      </p:sp>
      <p:sp>
        <p:nvSpPr>
          <p:cNvPr id="16" name="Google Shape;133;p3"/>
          <p:cNvSpPr/>
          <p:nvPr/>
        </p:nvSpPr>
        <p:spPr>
          <a:xfrm>
            <a:off x="442702" y="3343112"/>
            <a:ext cx="10525335" cy="575731"/>
          </a:xfrm>
          <a:prstGeom prst="roundRect">
            <a:avLst>
              <a:gd name="adj" fmla="val 10000"/>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lvl="0" algn="just">
              <a:buClr>
                <a:srgbClr val="000000"/>
              </a:buClr>
              <a:buSzPts val="1400"/>
            </a:pP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Gặp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endParaRPr sz="2400" b="0" i="0" u="none" strike="noStrike" cap="none" dirty="0">
              <a:solidFill>
                <a:srgbClr val="000000"/>
              </a:solidFill>
              <a:latin typeface="Times New Roman" pitchFamily="18" charset="0"/>
              <a:ea typeface="Arial"/>
              <a:cs typeface="Times New Roman" pitchFamily="18" charset="0"/>
              <a:sym typeface="Arial"/>
            </a:endParaRPr>
          </a:p>
        </p:txBody>
      </p:sp>
      <p:sp>
        <p:nvSpPr>
          <p:cNvPr id="17" name="Google Shape;136;p3"/>
          <p:cNvSpPr/>
          <p:nvPr/>
        </p:nvSpPr>
        <p:spPr>
          <a:xfrm>
            <a:off x="442702" y="4085650"/>
            <a:ext cx="10525335" cy="614509"/>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lvl="0" algn="just">
              <a:buClr>
                <a:srgbClr val="000000"/>
              </a:buClr>
              <a:buSzPts val="1400"/>
            </a:pP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endParaRPr sz="2400" b="0" i="0" u="none" strike="noStrike" cap="none" dirty="0">
              <a:solidFill>
                <a:srgbClr val="000000"/>
              </a:solidFill>
              <a:latin typeface="Times New Roman" pitchFamily="18" charset="0"/>
              <a:ea typeface="Arial"/>
              <a:cs typeface="Times New Roman" pitchFamily="18" charset="0"/>
              <a:sym typeface="Arial"/>
            </a:endParaRPr>
          </a:p>
        </p:txBody>
      </p:sp>
      <p:sp>
        <p:nvSpPr>
          <p:cNvPr id="18" name="Google Shape;139;p3"/>
          <p:cNvSpPr/>
          <p:nvPr/>
        </p:nvSpPr>
        <p:spPr>
          <a:xfrm>
            <a:off x="442703" y="4829919"/>
            <a:ext cx="6857996" cy="567719"/>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lvl="0" algn="just">
              <a:buClr>
                <a:srgbClr val="000000"/>
              </a:buClr>
              <a:buSzPts val="1400"/>
            </a:pP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endParaRPr sz="2400" b="0" i="0" u="none" strike="noStrike" cap="none" dirty="0">
              <a:solidFill>
                <a:srgbClr val="000000"/>
              </a:solidFill>
              <a:latin typeface="Times New Roman" pitchFamily="18" charset="0"/>
              <a:ea typeface="Arial"/>
              <a:cs typeface="Times New Roman" pitchFamily="18" charset="0"/>
              <a:sym typeface="Arial"/>
            </a:endParaRPr>
          </a:p>
        </p:txBody>
      </p:sp>
      <p:sp>
        <p:nvSpPr>
          <p:cNvPr id="19" name="Google Shape;139;p3"/>
          <p:cNvSpPr/>
          <p:nvPr/>
        </p:nvSpPr>
        <p:spPr>
          <a:xfrm>
            <a:off x="437483" y="5550038"/>
            <a:ext cx="6863216" cy="567719"/>
          </a:xfrm>
          <a:prstGeom prst="roundRect">
            <a:avLst>
              <a:gd name="adj" fmla="val 10000"/>
            </a:avLst>
          </a:pr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lvl="0" algn="just">
              <a:buClr>
                <a:srgbClr val="000000"/>
              </a:buClr>
              <a:buSzPts val="1400"/>
            </a:pP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endParaRPr sz="2400" b="0" i="0" u="none" strike="noStrike" cap="none" dirty="0">
              <a:solidFill>
                <a:srgbClr val="000000"/>
              </a:solidFill>
              <a:latin typeface="Times New Roman" pitchFamily="18" charset="0"/>
              <a:ea typeface="Arial"/>
              <a:cs typeface="Times New Roman" pitchFamily="18" charset="0"/>
              <a:sym typeface="Arial"/>
            </a:endParaRPr>
          </a:p>
        </p:txBody>
      </p:sp>
      <p:sp>
        <p:nvSpPr>
          <p:cNvPr id="2" name="Rectangle 1"/>
          <p:cNvSpPr/>
          <p:nvPr/>
        </p:nvSpPr>
        <p:spPr>
          <a:xfrm>
            <a:off x="3396343" y="1926388"/>
            <a:ext cx="785063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4789210"/>
            <a:ext cx="3243263"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467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6" presetClass="entr" presetSubtype="16" fill="hold" nodeType="withEffect">
                                  <p:stCondLst>
                                    <p:cond delay="0"/>
                                  </p:stCondLst>
                                  <p:childTnLst>
                                    <p:set>
                                      <p:cBhvr>
                                        <p:cTn id="32" dur="1" fill="hold">
                                          <p:stCondLst>
                                            <p:cond delay="0"/>
                                          </p:stCondLst>
                                        </p:cTn>
                                        <p:tgtEl>
                                          <p:spTgt spid="29698"/>
                                        </p:tgtEl>
                                        <p:attrNameLst>
                                          <p:attrName>style.visibility</p:attrName>
                                        </p:attrNameLst>
                                      </p:cBhvr>
                                      <p:to>
                                        <p:strVal val="visible"/>
                                      </p:to>
                                    </p:set>
                                    <p:animEffect transition="in" filter="circle(in)">
                                      <p:cBhvr>
                                        <p:cTn id="33"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42702" y="1164762"/>
            <a:ext cx="6396728" cy="465137"/>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r>
              <a:rPr lang="en-US" sz="2400" b="1" dirty="0" err="1">
                <a:solidFill>
                  <a:srgbClr val="7030A0"/>
                </a:solidFill>
                <a:latin typeface="Times New Roman" pitchFamily="18" charset="0"/>
                <a:cs typeface="Times New Roman" pitchFamily="18" charset="0"/>
              </a:rPr>
              <a:t>Phát</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triển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mối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quan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hệ</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với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thầy</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cô</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và</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bạn</a:t>
            </a:r>
            <a:endParaRPr lang="en-US" sz="2400" b="1" dirty="0">
              <a:solidFill>
                <a:srgbClr val="7030A0"/>
              </a:solidFill>
              <a:latin typeface="Times New Roman" pitchFamily="18" charset="0"/>
              <a:cs typeface="Times New Roman" pitchFamily="18" charset="0"/>
            </a:endParaRPr>
          </a:p>
        </p:txBody>
      </p:sp>
      <p:grpSp>
        <p:nvGrpSpPr>
          <p:cNvPr id="6" name="Group 74"/>
          <p:cNvGrpSpPr>
            <a:grpSpLocks/>
          </p:cNvGrpSpPr>
          <p:nvPr/>
        </p:nvGrpSpPr>
        <p:grpSpPr bwMode="auto">
          <a:xfrm>
            <a:off x="179358" y="1206830"/>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2334" y="122751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6</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93738" y="1929100"/>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PHỎNG VẤN NHANH</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95" y="2563252"/>
            <a:ext cx="3772232" cy="3772232"/>
          </a:xfrm>
          <a:prstGeom prst="rect">
            <a:avLst/>
          </a:prstGeom>
        </p:spPr>
      </p:pic>
      <p:sp>
        <p:nvSpPr>
          <p:cNvPr id="2" name="Rectangle 1"/>
          <p:cNvSpPr/>
          <p:nvPr/>
        </p:nvSpPr>
        <p:spPr>
          <a:xfrm>
            <a:off x="4441371" y="2551837"/>
            <a:ext cx="7112000" cy="3416320"/>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bè</a:t>
            </a:r>
            <a:r>
              <a:rPr lang="en-US" sz="2400" dirty="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bè</a:t>
            </a:r>
            <a:r>
              <a:rPr lang="en-US" sz="2400" dirty="0">
                <a:latin typeface="Times New Roman" pitchFamily="18" charset="0"/>
                <a:cs typeface="Times New Roman" pitchFamily="18" charset="0"/>
              </a:rPr>
              <a:t>?</a:t>
            </a:r>
          </a:p>
        </p:txBody>
      </p:sp>
      <p:sp>
        <p:nvSpPr>
          <p:cNvPr id="17" name="Google Shape;223;p6"/>
          <p:cNvSpPr/>
          <p:nvPr/>
        </p:nvSpPr>
        <p:spPr>
          <a:xfrm>
            <a:off x="4394617" y="2399496"/>
            <a:ext cx="537864" cy="533400"/>
          </a:xfrm>
          <a:prstGeom prst="ellipse">
            <a:avLst/>
          </a:prstGeom>
          <a:blipFill rotWithShape="1">
            <a:blip r:embed="rId4">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24;p6"/>
          <p:cNvSpPr/>
          <p:nvPr/>
        </p:nvSpPr>
        <p:spPr>
          <a:xfrm>
            <a:off x="4441371" y="3854141"/>
            <a:ext cx="624128" cy="607045"/>
          </a:xfrm>
          <a:prstGeom prst="ellipse">
            <a:avLst/>
          </a:prstGeom>
          <a:blipFill rotWithShape="1">
            <a:blip r:embed="rId5">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25;p6"/>
          <p:cNvSpPr/>
          <p:nvPr/>
        </p:nvSpPr>
        <p:spPr>
          <a:xfrm>
            <a:off x="4418557" y="4890209"/>
            <a:ext cx="612498" cy="594504"/>
          </a:xfrm>
          <a:prstGeom prst="ellipse">
            <a:avLst/>
          </a:prstGeom>
          <a:blipFill rotWithShape="1">
            <a:blip r:embed="rId6">
              <a:alphaModFix/>
            </a:blip>
            <a:stretch>
              <a:fillRect/>
            </a:stretch>
          </a:blip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526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63531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CC3300"/>
                </a:solidFill>
                <a:latin typeface="Times New Roman" pitchFamily="18" charset="0"/>
                <a:cs typeface="Times New Roman" pitchFamily="18" charset="0"/>
              </a:rPr>
              <a:t>Tuyên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truyền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về</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truyền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thống</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của</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nhà</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trường</a:t>
            </a:r>
            <a:endParaRPr lang="en-US" sz="2400" b="1" dirty="0">
              <a:solidFill>
                <a:srgbClr val="CC3300"/>
              </a:solidFill>
              <a:latin typeface="Times New Roman" pitchFamily="18" charset="0"/>
              <a:cs typeface="Times New Roman" pitchFamily="18" charset="0"/>
            </a:endParaRPr>
          </a:p>
        </p:txBody>
      </p:sp>
      <p:grpSp>
        <p:nvGrpSpPr>
          <p:cNvPr id="6" name="Group 53"/>
          <p:cNvGrpSpPr>
            <a:grpSpLocks/>
          </p:cNvGrpSpPr>
          <p:nvPr/>
        </p:nvGrpSpPr>
        <p:grpSpPr bwMode="auto">
          <a:xfrm>
            <a:off x="177810" y="1222343"/>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6114" y="122826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7</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498549" y="2648060"/>
            <a:ext cx="260750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THỰC HÀNH</a:t>
            </a:r>
          </a:p>
        </p:txBody>
      </p:sp>
      <p:sp>
        <p:nvSpPr>
          <p:cNvPr id="2" name="Rectangle 1"/>
          <p:cNvSpPr/>
          <p:nvPr/>
        </p:nvSpPr>
        <p:spPr>
          <a:xfrm>
            <a:off x="3410857" y="1835276"/>
            <a:ext cx="8215086"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gợi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30 SGK (HS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035" y="4275103"/>
            <a:ext cx="8951799" cy="226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4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22"/>
                                        </p:tgtEl>
                                        <p:attrNameLst>
                                          <p:attrName>style.visibility</p:attrName>
                                        </p:attrNameLst>
                                      </p:cBhvr>
                                      <p:to>
                                        <p:strVal val="visible"/>
                                      </p:to>
                                    </p:set>
                                    <p:animEffect transition="in" filter="fade">
                                      <p:cBhvr>
                                        <p:cTn id="17" dur="1000"/>
                                        <p:tgtEl>
                                          <p:spTgt spid="30722"/>
                                        </p:tgtEl>
                                      </p:cBhvr>
                                    </p:animEffect>
                                    <p:anim calcmode="lin" valueType="num">
                                      <p:cBhvr>
                                        <p:cTn id="18" dur="1000" fill="hold"/>
                                        <p:tgtEl>
                                          <p:spTgt spid="30722"/>
                                        </p:tgtEl>
                                        <p:attrNameLst>
                                          <p:attrName>ppt_x</p:attrName>
                                        </p:attrNameLst>
                                      </p:cBhvr>
                                      <p:tavLst>
                                        <p:tav tm="0">
                                          <p:val>
                                            <p:strVal val="#ppt_x"/>
                                          </p:val>
                                        </p:tav>
                                        <p:tav tm="100000">
                                          <p:val>
                                            <p:strVal val="#ppt_x"/>
                                          </p:val>
                                        </p:tav>
                                      </p:tavLst>
                                    </p:anim>
                                    <p:anim calcmode="lin" valueType="num">
                                      <p:cBhvr>
                                        <p:cTn id="1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64762"/>
            <a:ext cx="63531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CC3300"/>
                </a:solidFill>
                <a:latin typeface="Times New Roman" pitchFamily="18" charset="0"/>
                <a:cs typeface="Times New Roman" pitchFamily="18" charset="0"/>
              </a:rPr>
              <a:t>Tuyên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truyền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về</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truyền</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thống</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của</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nhà</a:t>
            </a:r>
            <a:r>
              <a:rPr lang="en-US" sz="2400" b="1" dirty="0">
                <a:solidFill>
                  <a:srgbClr val="CC3300"/>
                </a:solidFill>
                <a:latin typeface="Times New Roman" pitchFamily="18" charset="0"/>
                <a:cs typeface="Times New Roman" pitchFamily="18" charset="0"/>
              </a:rPr>
              <a:t> </a:t>
            </a:r>
            <a:r>
              <a:rPr lang="en-US" sz="2400" b="1" dirty="0" err="1">
                <a:solidFill>
                  <a:srgbClr val="CC3300"/>
                </a:solidFill>
                <a:latin typeface="Times New Roman" pitchFamily="18" charset="0"/>
                <a:cs typeface="Times New Roman" pitchFamily="18" charset="0"/>
              </a:rPr>
              <a:t>trường</a:t>
            </a:r>
            <a:endParaRPr lang="en-US" sz="2400" b="1" dirty="0">
              <a:solidFill>
                <a:srgbClr val="CC3300"/>
              </a:solidFill>
              <a:latin typeface="Times New Roman" pitchFamily="18" charset="0"/>
              <a:cs typeface="Times New Roman" pitchFamily="18" charset="0"/>
            </a:endParaRPr>
          </a:p>
        </p:txBody>
      </p:sp>
      <p:grpSp>
        <p:nvGrpSpPr>
          <p:cNvPr id="6" name="Group 53"/>
          <p:cNvGrpSpPr>
            <a:grpSpLocks/>
          </p:cNvGrpSpPr>
          <p:nvPr/>
        </p:nvGrpSpPr>
        <p:grpSpPr bwMode="auto">
          <a:xfrm>
            <a:off x="177810" y="1222343"/>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6114" y="122826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7</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4" name="Rectangle 13"/>
          <p:cNvSpPr/>
          <p:nvPr/>
        </p:nvSpPr>
        <p:spPr>
          <a:xfrm>
            <a:off x="517525" y="2076587"/>
            <a:ext cx="2607508"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THUYẾT TRÌNH</a:t>
            </a:r>
          </a:p>
        </p:txBody>
      </p:sp>
      <p:sp>
        <p:nvSpPr>
          <p:cNvPr id="2" name="Rectangle 1"/>
          <p:cNvSpPr/>
          <p:nvPr/>
        </p:nvSpPr>
        <p:spPr>
          <a:xfrm>
            <a:off x="3556000" y="2111026"/>
            <a:ext cx="8186057" cy="2677656"/>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cầu</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p>
          <a:p>
            <a:pPr algn="just"/>
            <a:r>
              <a:rPr lang="en-US" sz="2400" b="1" dirty="0" err="1">
                <a:solidFill>
                  <a:srgbClr val="FF0000"/>
                </a:solidFill>
                <a:latin typeface="Times New Roman" pitchFamily="18" charset="0"/>
                <a:cs typeface="Times New Roman" pitchFamily="18" charset="0"/>
              </a:rPr>
              <a:t>Tiêu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chí</a:t>
            </a:r>
            <a:r>
              <a:rPr lang="en-US" sz="2400" b="1" dirty="0">
                <a:solidFill>
                  <a:srgbClr val="FF0000"/>
                </a:solidFill>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ràng</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0" y="2794563"/>
            <a:ext cx="3349795" cy="2924069"/>
          </a:xfrm>
          <a:prstGeom prst="rect">
            <a:avLst/>
          </a:prstGeom>
        </p:spPr>
      </p:pic>
    </p:spTree>
    <p:extLst>
      <p:ext uri="{BB962C8B-B14F-4D97-AF65-F5344CB8AC3E}">
        <p14:creationId xmlns:p14="http://schemas.microsoft.com/office/powerpoint/2010/main" val="3173873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35734"/>
            <a:ext cx="2652041"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a:solidFill>
                  <a:srgbClr val="007635"/>
                </a:solidFill>
                <a:latin typeface="Times New Roman" pitchFamily="18" charset="0"/>
                <a:cs typeface="Times New Roman" pitchFamily="18" charset="0"/>
              </a:rPr>
              <a:t>Cho </a:t>
            </a:r>
            <a:r>
              <a:rPr lang="en-US" sz="2400" b="1" dirty="0" err="1">
                <a:solidFill>
                  <a:srgbClr val="007635"/>
                </a:solidFill>
                <a:latin typeface="Times New Roman" pitchFamily="18" charset="0"/>
                <a:cs typeface="Times New Roman" pitchFamily="18" charset="0"/>
              </a:rPr>
              <a:t>bạn</a:t>
            </a:r>
            <a:r>
              <a:rPr lang="en-US" sz="2400" b="1" dirty="0">
                <a:solidFill>
                  <a:srgbClr val="007635"/>
                </a:solidFill>
                <a:latin typeface="Times New Roman" pitchFamily="18" charset="0"/>
                <a:cs typeface="Times New Roman" pitchFamily="18" charset="0"/>
              </a:rPr>
              <a:t>, </a:t>
            </a:r>
            <a:r>
              <a:rPr lang="en-US" sz="2400" b="1" dirty="0" err="1">
                <a:solidFill>
                  <a:srgbClr val="007635"/>
                </a:solidFill>
                <a:latin typeface="Times New Roman" pitchFamily="18" charset="0"/>
                <a:cs typeface="Times New Roman" pitchFamily="18" charset="0"/>
              </a:rPr>
              <a:t>cho</a:t>
            </a:r>
            <a:r>
              <a:rPr lang="en-US" sz="2400" b="1" dirty="0">
                <a:solidFill>
                  <a:srgbClr val="007635"/>
                </a:solidFill>
                <a:latin typeface="Times New Roman" pitchFamily="18" charset="0"/>
                <a:cs typeface="Times New Roman" pitchFamily="18" charset="0"/>
              </a:rPr>
              <a:t> </a:t>
            </a:r>
            <a:r>
              <a:rPr lang="en-US" sz="2400" b="1" dirty="0" err="1">
                <a:solidFill>
                  <a:srgbClr val="007635"/>
                </a:solidFill>
                <a:latin typeface="Times New Roman" pitchFamily="18" charset="0"/>
                <a:cs typeface="Times New Roman" pitchFamily="18" charset="0"/>
              </a:rPr>
              <a:t>tôi</a:t>
            </a:r>
            <a:endParaRPr lang="en-US" sz="2400" b="1" dirty="0">
              <a:solidFill>
                <a:srgbClr val="007635"/>
              </a:solidFill>
              <a:latin typeface="Times New Roman" pitchFamily="18" charset="0"/>
              <a:cs typeface="Times New Roman" pitchFamily="18" charset="0"/>
            </a:endParaRPr>
          </a:p>
        </p:txBody>
      </p:sp>
      <p:grpSp>
        <p:nvGrpSpPr>
          <p:cNvPr id="6" name="Group 60"/>
          <p:cNvGrpSpPr>
            <a:grpSpLocks/>
          </p:cNvGrpSpPr>
          <p:nvPr/>
        </p:nvGrpSpPr>
        <p:grpSpPr bwMode="auto">
          <a:xfrm>
            <a:off x="177810" y="1211934"/>
            <a:ext cx="381000" cy="381000"/>
            <a:chOff x="2078" y="1680"/>
            <a:chExt cx="1615" cy="1615"/>
          </a:xfrm>
        </p:grpSpPr>
        <p:sp>
          <p:nvSpPr>
            <p:cNvPr id="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1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4754" y="123729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8</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2" name="Rectangle 1"/>
          <p:cNvSpPr/>
          <p:nvPr/>
        </p:nvSpPr>
        <p:spPr>
          <a:xfrm>
            <a:off x="863525" y="2285500"/>
            <a:ext cx="10464800"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5 - 6 HS,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HS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2654062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584645" y="1135734"/>
            <a:ext cx="2652041"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eaLnBrk="0" hangingPunct="0"/>
            <a:r>
              <a:rPr lang="en-US" sz="2400" b="1" dirty="0">
                <a:solidFill>
                  <a:srgbClr val="007635"/>
                </a:solidFill>
                <a:latin typeface="Times New Roman" pitchFamily="18" charset="0"/>
                <a:cs typeface="Times New Roman" pitchFamily="18" charset="0"/>
              </a:rPr>
              <a:t>Cho </a:t>
            </a:r>
            <a:r>
              <a:rPr lang="en-US" sz="2400" b="1" dirty="0" err="1">
                <a:solidFill>
                  <a:srgbClr val="007635"/>
                </a:solidFill>
                <a:latin typeface="Times New Roman" pitchFamily="18" charset="0"/>
                <a:cs typeface="Times New Roman" pitchFamily="18" charset="0"/>
              </a:rPr>
              <a:t>bạn</a:t>
            </a:r>
            <a:r>
              <a:rPr lang="en-US" sz="2400" b="1" dirty="0">
                <a:solidFill>
                  <a:srgbClr val="007635"/>
                </a:solidFill>
                <a:latin typeface="Times New Roman" pitchFamily="18" charset="0"/>
                <a:cs typeface="Times New Roman" pitchFamily="18" charset="0"/>
              </a:rPr>
              <a:t>, </a:t>
            </a:r>
            <a:r>
              <a:rPr lang="en-US" sz="2400" b="1" dirty="0" err="1">
                <a:solidFill>
                  <a:srgbClr val="007635"/>
                </a:solidFill>
                <a:latin typeface="Times New Roman" pitchFamily="18" charset="0"/>
                <a:cs typeface="Times New Roman" pitchFamily="18" charset="0"/>
              </a:rPr>
              <a:t>cho</a:t>
            </a:r>
            <a:r>
              <a:rPr lang="en-US" sz="2400" b="1" dirty="0">
                <a:solidFill>
                  <a:srgbClr val="007635"/>
                </a:solidFill>
                <a:latin typeface="Times New Roman" pitchFamily="18" charset="0"/>
                <a:cs typeface="Times New Roman" pitchFamily="18" charset="0"/>
              </a:rPr>
              <a:t> </a:t>
            </a:r>
            <a:r>
              <a:rPr lang="en-US" sz="2400" b="1" dirty="0" err="1">
                <a:solidFill>
                  <a:srgbClr val="007635"/>
                </a:solidFill>
                <a:latin typeface="Times New Roman" pitchFamily="18" charset="0"/>
                <a:cs typeface="Times New Roman" pitchFamily="18" charset="0"/>
              </a:rPr>
              <a:t>tôi</a:t>
            </a:r>
            <a:endParaRPr lang="en-US" sz="2400" b="1" dirty="0">
              <a:solidFill>
                <a:srgbClr val="007635"/>
              </a:solidFill>
              <a:latin typeface="Times New Roman" pitchFamily="18" charset="0"/>
              <a:cs typeface="Times New Roman" pitchFamily="18" charset="0"/>
            </a:endParaRPr>
          </a:p>
        </p:txBody>
      </p:sp>
      <p:grpSp>
        <p:nvGrpSpPr>
          <p:cNvPr id="6" name="Group 60"/>
          <p:cNvGrpSpPr>
            <a:grpSpLocks/>
          </p:cNvGrpSpPr>
          <p:nvPr/>
        </p:nvGrpSpPr>
        <p:grpSpPr bwMode="auto">
          <a:xfrm>
            <a:off x="177810" y="1211934"/>
            <a:ext cx="381000" cy="381000"/>
            <a:chOff x="2078" y="1680"/>
            <a:chExt cx="1615" cy="1615"/>
          </a:xfrm>
        </p:grpSpPr>
        <p:sp>
          <p:nvSpPr>
            <p:cNvPr id="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1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4754" y="1237292"/>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8</a:t>
            </a:r>
          </a:p>
        </p:txBody>
      </p:sp>
      <p:sp>
        <p:nvSpPr>
          <p:cNvPr id="15" name="Rectangle 14"/>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2" name="Rectangle 1"/>
          <p:cNvSpPr/>
          <p:nvPr/>
        </p:nvSpPr>
        <p:spPr>
          <a:xfrm>
            <a:off x="4499424" y="2530679"/>
            <a:ext cx="6647543" cy="3046988"/>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p>
        </p:txBody>
      </p:sp>
      <p:sp>
        <p:nvSpPr>
          <p:cNvPr id="16" name="Rectangle 15"/>
          <p:cNvSpPr/>
          <p:nvPr/>
        </p:nvSpPr>
        <p:spPr>
          <a:xfrm>
            <a:off x="493738" y="1929100"/>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PHỎNG VẤN NHANH</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95" y="2563252"/>
            <a:ext cx="3772232" cy="3772232"/>
          </a:xfrm>
          <a:prstGeom prst="rect">
            <a:avLst/>
          </a:prstGeom>
        </p:spPr>
      </p:pic>
      <p:sp>
        <p:nvSpPr>
          <p:cNvPr id="18" name="Google Shape;223;p6"/>
          <p:cNvSpPr/>
          <p:nvPr/>
        </p:nvSpPr>
        <p:spPr>
          <a:xfrm>
            <a:off x="4612327" y="2370468"/>
            <a:ext cx="537864" cy="533400"/>
          </a:xfrm>
          <a:prstGeom prst="ellipse">
            <a:avLst/>
          </a:prstGeom>
          <a:blipFill rotWithShape="1">
            <a:blip r:embed="rId4">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24;p6"/>
          <p:cNvSpPr/>
          <p:nvPr/>
        </p:nvSpPr>
        <p:spPr>
          <a:xfrm>
            <a:off x="4659081" y="3433235"/>
            <a:ext cx="624128" cy="607045"/>
          </a:xfrm>
          <a:prstGeom prst="ellipse">
            <a:avLst/>
          </a:prstGeom>
          <a:blipFill rotWithShape="1">
            <a:blip r:embed="rId5">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25;p6"/>
          <p:cNvSpPr/>
          <p:nvPr/>
        </p:nvSpPr>
        <p:spPr>
          <a:xfrm>
            <a:off x="4636267" y="4556387"/>
            <a:ext cx="612498" cy="594504"/>
          </a:xfrm>
          <a:prstGeom prst="ellipse">
            <a:avLst/>
          </a:prstGeom>
          <a:blipFill rotWithShape="1">
            <a:blip r:embed="rId6">
              <a:alphaModFix/>
            </a:blip>
            <a:stretch>
              <a:fillRect/>
            </a:stretch>
          </a:blip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6191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3232613"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eaLnBrk="0" hangingPunct="0"/>
            <a:r>
              <a:rPr lang="en-US" sz="2400" b="1" dirty="0" err="1">
                <a:solidFill>
                  <a:srgbClr val="002060"/>
                </a:solidFill>
                <a:latin typeface="Times New Roman" pitchFamily="18" charset="0"/>
                <a:cs typeface="Times New Roman" pitchFamily="18" charset="0"/>
              </a:rPr>
              <a:t>Khảo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cuối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chủ</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đề</a:t>
            </a:r>
            <a:r>
              <a:rPr lang="en-US" sz="2400" b="1" dirty="0">
                <a:solidFill>
                  <a:srgbClr val="002060"/>
                </a:solidFill>
                <a:latin typeface="Times New Roman" pitchFamily="18" charset="0"/>
                <a:cs typeface="Times New Roman" pitchFamily="18" charset="0"/>
              </a:rPr>
              <a:t> </a:t>
            </a:r>
          </a:p>
        </p:txBody>
      </p:sp>
      <p:grpSp>
        <p:nvGrpSpPr>
          <p:cNvPr id="6" name="Group 67"/>
          <p:cNvGrpSpPr>
            <a:grpSpLocks/>
          </p:cNvGrpSpPr>
          <p:nvPr/>
        </p:nvGrpSpPr>
        <p:grpSpPr bwMode="auto">
          <a:xfrm>
            <a:off x="189061" y="1221344"/>
            <a:ext cx="381000" cy="381000"/>
            <a:chOff x="2078" y="1680"/>
            <a:chExt cx="1615" cy="1615"/>
          </a:xfrm>
        </p:grpSpPr>
        <p:sp>
          <p:nvSpPr>
            <p:cNvPr id="7"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11"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9307" y="1244618"/>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9</a:t>
            </a:r>
          </a:p>
        </p:txBody>
      </p:sp>
      <p:sp>
        <p:nvSpPr>
          <p:cNvPr id="15" name="Cloud Callout 14"/>
          <p:cNvSpPr/>
          <p:nvPr/>
        </p:nvSpPr>
        <p:spPr>
          <a:xfrm>
            <a:off x="4876799" y="1179276"/>
            <a:ext cx="6429829" cy="1998674"/>
          </a:xfrm>
          <a:prstGeom prst="cloudCallout">
            <a:avLst>
              <a:gd name="adj1" fmla="val -37389"/>
              <a:gd name="adj2" fmla="val 66985"/>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p:txBody>
      </p:sp>
      <p:sp>
        <p:nvSpPr>
          <p:cNvPr id="16" name="Rectangle 15"/>
          <p:cNvSpPr/>
          <p:nvPr/>
        </p:nvSpPr>
        <p:spPr>
          <a:xfrm>
            <a:off x="508252" y="3064490"/>
            <a:ext cx="3239514"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893" y="1671061"/>
            <a:ext cx="5573487" cy="492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Tree>
    <p:extLst>
      <p:ext uri="{BB962C8B-B14F-4D97-AF65-F5344CB8AC3E}">
        <p14:creationId xmlns:p14="http://schemas.microsoft.com/office/powerpoint/2010/main" val="687269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31746"/>
                                        </p:tgtEl>
                                        <p:attrNameLst>
                                          <p:attrName>style.visibility</p:attrName>
                                        </p:attrNameLst>
                                      </p:cBhvr>
                                      <p:to>
                                        <p:strVal val="visible"/>
                                      </p:to>
                                    </p:set>
                                    <p:anim calcmode="lin" valueType="num">
                                      <p:cBhvr>
                                        <p:cTn id="19" dur="500" fill="hold"/>
                                        <p:tgtEl>
                                          <p:spTgt spid="31746"/>
                                        </p:tgtEl>
                                        <p:attrNameLst>
                                          <p:attrName>ppt_w</p:attrName>
                                        </p:attrNameLst>
                                      </p:cBhvr>
                                      <p:tavLst>
                                        <p:tav tm="0">
                                          <p:val>
                                            <p:fltVal val="0"/>
                                          </p:val>
                                        </p:tav>
                                        <p:tav tm="100000">
                                          <p:val>
                                            <p:strVal val="#ppt_w"/>
                                          </p:val>
                                        </p:tav>
                                      </p:tavLst>
                                    </p:anim>
                                    <p:anim calcmode="lin" valueType="num">
                                      <p:cBhvr>
                                        <p:cTn id="20" dur="500" fill="hold"/>
                                        <p:tgtEl>
                                          <p:spTgt spid="31746"/>
                                        </p:tgtEl>
                                        <p:attrNameLst>
                                          <p:attrName>ppt_h</p:attrName>
                                        </p:attrNameLst>
                                      </p:cBhvr>
                                      <p:tavLst>
                                        <p:tav tm="0">
                                          <p:val>
                                            <p:fltVal val="0"/>
                                          </p:val>
                                        </p:tav>
                                        <p:tav tm="100000">
                                          <p:val>
                                            <p:strVal val="#ppt_h"/>
                                          </p:val>
                                        </p:tav>
                                      </p:tavLst>
                                    </p:anim>
                                    <p:animEffect transition="in" filter="fade">
                                      <p:cBhvr>
                                        <p:cTn id="21"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
        <p:nvSpPr>
          <p:cNvPr id="15" name="Rectangle 14"/>
          <p:cNvSpPr/>
          <p:nvPr/>
        </p:nvSpPr>
        <p:spPr>
          <a:xfrm>
            <a:off x="565898" y="1855820"/>
            <a:ext cx="204864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TRÒ CHƠI</a:t>
            </a:r>
          </a:p>
        </p:txBody>
      </p:sp>
      <p:sp>
        <p:nvSpPr>
          <p:cNvPr id="2" name="Rectangle 1"/>
          <p:cNvSpPr/>
          <p:nvPr/>
        </p:nvSpPr>
        <p:spPr>
          <a:xfrm>
            <a:off x="1859417" y="2579638"/>
            <a:ext cx="10029372" cy="2677656"/>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tinh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chuông</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GV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phút</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6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01" y="3050671"/>
            <a:ext cx="1444633" cy="1735590"/>
          </a:xfrm>
          <a:prstGeom prst="rect">
            <a:avLst/>
          </a:prstGeom>
        </p:spPr>
      </p:pic>
    </p:spTree>
    <p:extLst>
      <p:ext uri="{BB962C8B-B14F-4D97-AF65-F5344CB8AC3E}">
        <p14:creationId xmlns:p14="http://schemas.microsoft.com/office/powerpoint/2010/main" val="167013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71728" y="1193790"/>
            <a:ext cx="6120957" cy="465137"/>
          </a:xfrm>
          <a:prstGeom prst="roundRect">
            <a:avLst>
              <a:gd name="adj" fmla="val 500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hangingPunct="0"/>
            <a:r>
              <a:rPr lang="en-US" sz="2400" b="1" dirty="0" err="1">
                <a:solidFill>
                  <a:srgbClr val="7030A0"/>
                </a:solidFill>
                <a:latin typeface="Times New Roman" pitchFamily="18" charset="0"/>
              </a:rPr>
              <a:t>Rèn</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luyện</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tiếp</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theo</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và</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chuẩn</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bị</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chủ</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đề</a:t>
            </a:r>
            <a:r>
              <a:rPr lang="en-US" sz="2400" b="1" dirty="0">
                <a:solidFill>
                  <a:srgbClr val="7030A0"/>
                </a:solidFill>
                <a:latin typeface="Times New Roman" pitchFamily="18" charset="0"/>
              </a:rPr>
              <a:t> </a:t>
            </a:r>
            <a:r>
              <a:rPr lang="en-US" sz="2400" b="1" dirty="0" err="1">
                <a:solidFill>
                  <a:srgbClr val="7030A0"/>
                </a:solidFill>
                <a:latin typeface="Times New Roman" pitchFamily="18" charset="0"/>
              </a:rPr>
              <a:t>mới</a:t>
            </a:r>
            <a:endParaRPr lang="en-US" sz="2400" b="1" dirty="0">
              <a:solidFill>
                <a:srgbClr val="7030A0"/>
              </a:solidFill>
              <a:latin typeface="Times New Roman" pitchFamily="18" charset="0"/>
            </a:endParaRPr>
          </a:p>
        </p:txBody>
      </p:sp>
      <p:grpSp>
        <p:nvGrpSpPr>
          <p:cNvPr id="6" name="Group 74"/>
          <p:cNvGrpSpPr>
            <a:grpSpLocks/>
          </p:cNvGrpSpPr>
          <p:nvPr/>
        </p:nvGrpSpPr>
        <p:grpSpPr bwMode="auto">
          <a:xfrm>
            <a:off x="208386" y="1235858"/>
            <a:ext cx="381000" cy="381000"/>
            <a:chOff x="2078" y="1680"/>
            <a:chExt cx="1615" cy="1615"/>
          </a:xfrm>
        </p:grpSpPr>
        <p:sp>
          <p:nvSpPr>
            <p:cNvPr id="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77"/>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78"/>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endParaRPr lang="vi-VN"/>
            </a:p>
          </p:txBody>
        </p:sp>
        <p:sp>
          <p:nvSpPr>
            <p:cNvPr id="11" name="Oval 79"/>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80"/>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13654" y="1256544"/>
            <a:ext cx="368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4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10</a:t>
            </a:r>
          </a:p>
        </p:txBody>
      </p:sp>
      <p:sp>
        <p:nvSpPr>
          <p:cNvPr id="15" name="Rectangle 14"/>
          <p:cNvSpPr/>
          <p:nvPr/>
        </p:nvSpPr>
        <p:spPr>
          <a:xfrm>
            <a:off x="1092633" y="2005361"/>
            <a:ext cx="10213996"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a:t>
            </a:r>
          </a:p>
        </p:txBody>
      </p:sp>
      <p:sp>
        <p:nvSpPr>
          <p:cNvPr id="16" name="Rectangle 15"/>
          <p:cNvSpPr/>
          <p:nvPr/>
        </p:nvSpPr>
        <p:spPr>
          <a:xfrm>
            <a:off x="1092635" y="3264479"/>
            <a:ext cx="10213994" cy="138499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ở </a:t>
            </a:r>
            <a:r>
              <a:rPr lang="en-US" sz="2800" b="1" dirty="0">
                <a:latin typeface="Times New Roman" pitchFamily="18" charset="0"/>
                <a:cs typeface="Times New Roman" pitchFamily="18" charset="0"/>
              </a:rPr>
              <a:t>CHỦ ĐỀ 4: CHIA SẺ TRÁCH NHIỆM TRONG GIA ĐÌNH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SBT. </a:t>
            </a:r>
          </a:p>
        </p:txBody>
      </p:sp>
      <p:sp>
        <p:nvSpPr>
          <p:cNvPr id="17" name="Rectangle 16"/>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spTree>
    <p:extLst>
      <p:ext uri="{BB962C8B-B14F-4D97-AF65-F5344CB8AC3E}">
        <p14:creationId xmlns:p14="http://schemas.microsoft.com/office/powerpoint/2010/main" val="380505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4193" y="2598003"/>
            <a:ext cx="9983054" cy="1200329"/>
          </a:xfrm>
          <a:prstGeom prst="rect">
            <a:avLst/>
          </a:prstGeom>
        </p:spPr>
        <p:txBody>
          <a:bodyPr wrap="none">
            <a:spAutoFit/>
          </a:bodyPr>
          <a:lstStyle/>
          <a:p>
            <a:r>
              <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CHÀO TẠM BIỆT CÁC EM VÀ HẸN GẶP LẠI!</a:t>
            </a:r>
          </a:p>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GOODBYE SEE YOU AGAIN!</a:t>
            </a:r>
          </a:p>
        </p:txBody>
      </p:sp>
    </p:spTree>
    <p:extLst>
      <p:ext uri="{BB962C8B-B14F-4D97-AF65-F5344CB8AC3E}">
        <p14:creationId xmlns:p14="http://schemas.microsoft.com/office/powerpoint/2010/main" val="262120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035175"/>
            <a:ext cx="4655985" cy="393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298" y="2035175"/>
            <a:ext cx="5228214" cy="393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707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00" y="2186782"/>
            <a:ext cx="4044458" cy="35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159" y="2061488"/>
            <a:ext cx="7936023" cy="363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707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06" y="1892300"/>
            <a:ext cx="4696373" cy="40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479" y="1892300"/>
            <a:ext cx="4655671" cy="40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707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108" y="1793653"/>
            <a:ext cx="10184557" cy="462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841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6454784"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46234"/>
                </a:solidFill>
                <a:latin typeface="Times New Roman" pitchFamily="18" charset="0"/>
                <a:cs typeface="Times New Roman" pitchFamily="18" charset="0"/>
              </a:rPr>
              <a:t>Tìm</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biểu</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hiện</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và</a:t>
            </a:r>
            <a:r>
              <a:rPr lang="en-US" sz="2400" b="1" dirty="0">
                <a:solidFill>
                  <a:srgbClr val="F46234"/>
                </a:solidFill>
                <a:latin typeface="Times New Roman" pitchFamily="18" charset="0"/>
                <a:cs typeface="Times New Roman" pitchFamily="18" charset="0"/>
              </a:rPr>
              <a:t> ý </a:t>
            </a:r>
            <a:r>
              <a:rPr lang="en-US" sz="2400" b="1" dirty="0" err="1">
                <a:solidFill>
                  <a:srgbClr val="F46234"/>
                </a:solidFill>
                <a:latin typeface="Times New Roman" pitchFamily="18" charset="0"/>
                <a:cs typeface="Times New Roman" pitchFamily="18" charset="0"/>
              </a:rPr>
              <a:t>nghĩa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của</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sự</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hợp</a:t>
            </a:r>
            <a:r>
              <a:rPr lang="en-US" sz="2400" b="1" dirty="0">
                <a:solidFill>
                  <a:srgbClr val="F46234"/>
                </a:solidFill>
                <a:latin typeface="Times New Roman" pitchFamily="18" charset="0"/>
                <a:cs typeface="Times New Roman" pitchFamily="18" charset="0"/>
              </a:rPr>
              <a:t> </a:t>
            </a:r>
            <a:r>
              <a:rPr lang="en-US" sz="2400" b="1" dirty="0" err="1">
                <a:solidFill>
                  <a:srgbClr val="F46234"/>
                </a:solidFill>
                <a:latin typeface="Times New Roman" pitchFamily="18" charset="0"/>
                <a:cs typeface="Times New Roman" pitchFamily="18" charset="0"/>
              </a:rPr>
              <a:t>tác</a:t>
            </a:r>
            <a:endParaRPr lang="en-US" sz="2400" b="1" dirty="0">
              <a:solidFill>
                <a:srgbClr val="F46234"/>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767103" y="78437"/>
            <a:ext cx="9626613"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3: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HỢP TÁC THỰC HIỆN NHIỆM VỤ CHUNG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39" y="1911805"/>
            <a:ext cx="10014383" cy="4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125" y="2409825"/>
            <a:ext cx="10014383" cy="413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841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wipe(down)">
                                      <p:cBhvr>
                                        <p:cTn id="1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2692</Words>
  <PresentationFormat>Widescreen</PresentationFormat>
  <Paragraphs>213</Paragraphs>
  <Slides>41</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Arial</vt:lpstr>
      <vt:lpstr>Calibri</vt:lpstr>
      <vt:lpstr>Cambria</vt:lpstr>
      <vt:lpstr>Myriad Pro</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2022-04-05T12:52:23Z</dcterms:created>
  <dcterms:modified xsi:type="dcterms:W3CDTF">2023-07-10T10:36:38Z</dcterms:modified>
</cp:coreProperties>
</file>