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doimoidayvaho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8.xml"/><Relationship Id="rId18" Type="http://schemas.openxmlformats.org/officeDocument/2006/relationships/image" Target="../media/image9.png"/><Relationship Id="rId3" Type="http://schemas.openxmlformats.org/officeDocument/2006/relationships/slide" Target="slide3.xml"/><Relationship Id="rId21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6.png"/><Relationship Id="rId17" Type="http://schemas.openxmlformats.org/officeDocument/2006/relationships/slide" Target="slide10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7.xml"/><Relationship Id="rId24" Type="http://schemas.openxmlformats.org/officeDocument/2006/relationships/image" Target="../media/image12.png"/><Relationship Id="rId5" Type="http://schemas.openxmlformats.org/officeDocument/2006/relationships/slide" Target="slide4.xml"/><Relationship Id="rId15" Type="http://schemas.openxmlformats.org/officeDocument/2006/relationships/slide" Target="slide9.xml"/><Relationship Id="rId23" Type="http://schemas.openxmlformats.org/officeDocument/2006/relationships/slide" Target="slide13.xml"/><Relationship Id="rId10" Type="http://schemas.openxmlformats.org/officeDocument/2006/relationships/image" Target="../media/image5.png"/><Relationship Id="rId19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3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06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www.facebook.com/groups/doimoidayvahoc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COPPY NHỚ GHI NGUỒN . ĐỂ TÔN TRỌNG TÁC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NHÉ ^^.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-228600"/>
            <a:ext cx="9144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943600"/>
            <a:ext cx="533400" cy="533400"/>
          </a:xfrm>
          <a:prstGeom prst="rect">
            <a:avLst/>
          </a:prstGeom>
        </p:spPr>
      </p:pic>
      <p:pic>
        <p:nvPicPr>
          <p:cNvPr id="32" name="Picture 31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2514600"/>
            <a:ext cx="762000" cy="1286933"/>
          </a:xfrm>
          <a:prstGeom prst="rect">
            <a:avLst/>
          </a:prstGeom>
        </p:spPr>
      </p:pic>
      <p:pic>
        <p:nvPicPr>
          <p:cNvPr id="38" name="Picture 37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657600"/>
            <a:ext cx="626645" cy="1058333"/>
          </a:xfrm>
          <a:prstGeom prst="rect">
            <a:avLst/>
          </a:prstGeom>
        </p:spPr>
      </p:pic>
      <p:pic>
        <p:nvPicPr>
          <p:cNvPr id="39" name="Picture 38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724400"/>
            <a:ext cx="626645" cy="1058333"/>
          </a:xfrm>
          <a:prstGeom prst="rect">
            <a:avLst/>
          </a:prstGeom>
        </p:spPr>
      </p:pic>
      <p:pic>
        <p:nvPicPr>
          <p:cNvPr id="40" name="Picture 39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799667"/>
            <a:ext cx="626645" cy="1058333"/>
          </a:xfrm>
          <a:prstGeom prst="rect">
            <a:avLst/>
          </a:prstGeom>
        </p:spPr>
      </p:pic>
      <p:pic>
        <p:nvPicPr>
          <p:cNvPr id="41" name="Picture 40" descr="6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01000" y="4927601"/>
            <a:ext cx="1143000" cy="193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30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pic>
        <p:nvPicPr>
          <p:cNvPr id="37" name="Picture 36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2895600"/>
            <a:ext cx="838200" cy="971826"/>
          </a:xfrm>
          <a:prstGeom prst="rect">
            <a:avLst/>
          </a:prstGeom>
        </p:spPr>
      </p:pic>
      <p:pic>
        <p:nvPicPr>
          <p:cNvPr id="38" name="Picture 37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3886200"/>
            <a:ext cx="838200" cy="971826"/>
          </a:xfrm>
          <a:prstGeom prst="rect">
            <a:avLst/>
          </a:prstGeom>
        </p:spPr>
      </p:pic>
      <p:pic>
        <p:nvPicPr>
          <p:cNvPr id="39" name="Picture 38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4876800"/>
            <a:ext cx="838200" cy="971826"/>
          </a:xfrm>
          <a:prstGeom prst="rect">
            <a:avLst/>
          </a:prstGeom>
        </p:spPr>
      </p:pic>
      <p:pic>
        <p:nvPicPr>
          <p:cNvPr id="40" name="Picture 39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5886174"/>
            <a:ext cx="838200" cy="971826"/>
          </a:xfrm>
          <a:prstGeom prst="rect">
            <a:avLst/>
          </a:prstGeom>
        </p:spPr>
      </p:pic>
      <p:pic>
        <p:nvPicPr>
          <p:cNvPr id="41" name="Picture 40" descr="7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48600" y="5091044"/>
            <a:ext cx="1524000" cy="176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 descr="5631c7a98ca2287e2d680a324b15e38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2438400"/>
            <a:ext cx="838200" cy="1253540"/>
          </a:xfrm>
          <a:prstGeom prst="rect">
            <a:avLst/>
          </a:prstGeom>
        </p:spPr>
      </p:pic>
      <p:pic>
        <p:nvPicPr>
          <p:cNvPr id="41" name="Picture 40" descr="5631c7a98ca2287e2d680a324b15e38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3581400"/>
            <a:ext cx="838200" cy="1253540"/>
          </a:xfrm>
          <a:prstGeom prst="rect">
            <a:avLst/>
          </a:prstGeom>
        </p:spPr>
      </p:pic>
      <p:pic>
        <p:nvPicPr>
          <p:cNvPr id="42" name="Picture 41" descr="5631c7a98ca2287e2d680a324b15e38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4648200"/>
            <a:ext cx="838200" cy="1253540"/>
          </a:xfrm>
          <a:prstGeom prst="rect">
            <a:avLst/>
          </a:prstGeom>
        </p:spPr>
      </p:pic>
      <p:pic>
        <p:nvPicPr>
          <p:cNvPr id="43" name="Picture 42" descr="5631c7a98ca2287e2d680a324b15e38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28600" y="5791200"/>
            <a:ext cx="838200" cy="1253540"/>
          </a:xfrm>
          <a:prstGeom prst="rect">
            <a:avLst/>
          </a:prstGeom>
        </p:spPr>
      </p:pic>
      <p:pic>
        <p:nvPicPr>
          <p:cNvPr id="44" name="Picture 43" descr="5631c7a98ca2287e2d680a324b15e383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48600" y="4920711"/>
            <a:ext cx="1295400" cy="1937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pic>
        <p:nvPicPr>
          <p:cNvPr id="37" name="Picture 36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2971800"/>
            <a:ext cx="609600" cy="838200"/>
          </a:xfrm>
          <a:prstGeom prst="rect">
            <a:avLst/>
          </a:prstGeom>
        </p:spPr>
      </p:pic>
      <p:pic>
        <p:nvPicPr>
          <p:cNvPr id="38" name="Picture 37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886200"/>
            <a:ext cx="609600" cy="838200"/>
          </a:xfrm>
          <a:prstGeom prst="rect">
            <a:avLst/>
          </a:prstGeom>
        </p:spPr>
      </p:pic>
      <p:pic>
        <p:nvPicPr>
          <p:cNvPr id="39" name="Picture 38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876800"/>
            <a:ext cx="609600" cy="838200"/>
          </a:xfrm>
          <a:prstGeom prst="rect">
            <a:avLst/>
          </a:prstGeom>
        </p:spPr>
      </p:pic>
      <p:pic>
        <p:nvPicPr>
          <p:cNvPr id="40" name="Picture 39" descr="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867400"/>
            <a:ext cx="609600" cy="838200"/>
          </a:xfrm>
          <a:prstGeom prst="rect">
            <a:avLst/>
          </a:prstGeom>
        </p:spPr>
      </p:pic>
      <p:pic>
        <p:nvPicPr>
          <p:cNvPr id="41" name="Picture 40" descr="9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77200" y="5076825"/>
            <a:ext cx="1295400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0" y="0"/>
            <a:ext cx="1371600" cy="990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28600"/>
            <a:ext cx="1143000" cy="120773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914400" y="990600"/>
            <a:ext cx="10668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5a151c87f1f159262a412ad550c34737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304800"/>
            <a:ext cx="990600" cy="186213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981200" y="0"/>
            <a:ext cx="1295400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679d57cccfcefe3eb811ab9b30397c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9800" y="-533400"/>
            <a:ext cx="975524" cy="155012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3429000" y="76200"/>
            <a:ext cx="1219200" cy="990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81400" y="0"/>
            <a:ext cx="990600" cy="990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57400" y="99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33600" y="838200"/>
            <a:ext cx="990600" cy="1199039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429000" y="1143000"/>
            <a:ext cx="1219200" cy="990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7e0bb69201493537d2baf178dbccae9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52800" y="1066800"/>
            <a:ext cx="1524000" cy="12192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800600" y="0"/>
            <a:ext cx="1295400" cy="1066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5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953000" y="-228600"/>
            <a:ext cx="1066871" cy="12954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876800" y="1219200"/>
            <a:ext cx="1295400" cy="1066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6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05400" y="1066800"/>
            <a:ext cx="762000" cy="1286933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172200" y="0"/>
            <a:ext cx="1143000" cy="1066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7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324600" y="0"/>
            <a:ext cx="838200" cy="971826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6629400" y="1143000"/>
            <a:ext cx="1219200" cy="1143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5631c7a98ca2287e2d680a324b15e383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781800" y="1066800"/>
            <a:ext cx="838200" cy="125354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7696200" y="0"/>
            <a:ext cx="1447800" cy="1371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9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48600" y="-228600"/>
            <a:ext cx="1066800" cy="153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-0.00417 0.6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125 0.56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2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0033 0.5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7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2083 0.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7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0417 0.57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9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1667 0.588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0833 0.5722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8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00833 0.5729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8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125 0.6180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30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0417 0.5641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8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1667 0.688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4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-304800"/>
            <a:ext cx="9144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05000" y="914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 descr="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064703"/>
            <a:ext cx="609600" cy="743224"/>
          </a:xfrm>
          <a:prstGeom prst="rect">
            <a:avLst/>
          </a:prstGeom>
        </p:spPr>
      </p:pic>
      <p:pic>
        <p:nvPicPr>
          <p:cNvPr id="31" name="Picture 30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886200"/>
            <a:ext cx="685800" cy="836127"/>
          </a:xfrm>
          <a:prstGeom prst="rect">
            <a:avLst/>
          </a:prstGeom>
        </p:spPr>
      </p:pic>
      <p:pic>
        <p:nvPicPr>
          <p:cNvPr id="32" name="Picture 31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876800"/>
            <a:ext cx="685800" cy="836127"/>
          </a:xfrm>
          <a:prstGeom prst="rect">
            <a:avLst/>
          </a:prstGeom>
        </p:spPr>
      </p:pic>
      <p:pic>
        <p:nvPicPr>
          <p:cNvPr id="33" name="Picture 32" descr="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791200"/>
            <a:ext cx="685800" cy="836127"/>
          </a:xfrm>
          <a:prstGeom prst="rect">
            <a:avLst/>
          </a:prstGeom>
        </p:spPr>
      </p:pic>
      <p:pic>
        <p:nvPicPr>
          <p:cNvPr id="34" name="Picture 33" descr="3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72400" y="5185746"/>
            <a:ext cx="1371600" cy="1672254"/>
          </a:xfrm>
          <a:prstGeom prst="rect">
            <a:avLst/>
          </a:prstGeom>
        </p:spPr>
      </p:pic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5400" y="312420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 descr="5a151c87f1f159262a412ad550c347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2514599"/>
            <a:ext cx="914400" cy="1557337"/>
          </a:xfrm>
          <a:prstGeom prst="rect">
            <a:avLst/>
          </a:prstGeom>
        </p:spPr>
      </p:pic>
      <p:pic>
        <p:nvPicPr>
          <p:cNvPr id="30" name="Picture 29" descr="5a151c87f1f159262a412ad550c3473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" y="3505200"/>
            <a:ext cx="762000" cy="1297781"/>
          </a:xfrm>
          <a:prstGeom prst="rect">
            <a:avLst/>
          </a:prstGeom>
        </p:spPr>
      </p:pic>
      <p:pic>
        <p:nvPicPr>
          <p:cNvPr id="31" name="Picture 30" descr="5a151c87f1f159262a412ad550c347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4343400"/>
            <a:ext cx="914400" cy="1557337"/>
          </a:xfrm>
          <a:prstGeom prst="rect">
            <a:avLst/>
          </a:prstGeom>
        </p:spPr>
      </p:pic>
      <p:pic>
        <p:nvPicPr>
          <p:cNvPr id="32" name="Picture 31" descr="5a151c87f1f159262a412ad550c347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5486400"/>
            <a:ext cx="914400" cy="1557337"/>
          </a:xfrm>
          <a:prstGeom prst="rect">
            <a:avLst/>
          </a:prstGeom>
        </p:spPr>
      </p:pic>
      <p:pic>
        <p:nvPicPr>
          <p:cNvPr id="33" name="Picture 32" descr="5a151c87f1f159262a412ad550c34737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4495800"/>
            <a:ext cx="1524000" cy="2595562"/>
          </a:xfrm>
          <a:prstGeom prst="rect">
            <a:avLst/>
          </a:prstGeom>
        </p:spPr>
      </p:pic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-228600"/>
            <a:ext cx="91440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2679d57cccfcefe3eb811ab9b30397c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895600"/>
            <a:ext cx="685800" cy="968663"/>
          </a:xfrm>
          <a:prstGeom prst="rect">
            <a:avLst/>
          </a:prstGeom>
        </p:spPr>
      </p:pic>
      <p:pic>
        <p:nvPicPr>
          <p:cNvPr id="29" name="Picture 28" descr="2679d57cccfcefe3eb811ab9b30397c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886200"/>
            <a:ext cx="685800" cy="847580"/>
          </a:xfrm>
          <a:prstGeom prst="rect">
            <a:avLst/>
          </a:prstGeom>
        </p:spPr>
      </p:pic>
      <p:pic>
        <p:nvPicPr>
          <p:cNvPr id="30" name="Picture 29" descr="2679d57cccfcefe3eb811ab9b30397c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648200"/>
            <a:ext cx="685800" cy="968663"/>
          </a:xfrm>
          <a:prstGeom prst="rect">
            <a:avLst/>
          </a:prstGeom>
        </p:spPr>
      </p:pic>
      <p:pic>
        <p:nvPicPr>
          <p:cNvPr id="31" name="Picture 30" descr="2679d57cccfcefe3eb811ab9b30397c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638800"/>
            <a:ext cx="685800" cy="968663"/>
          </a:xfrm>
          <a:prstGeom prst="rect">
            <a:avLst/>
          </a:prstGeom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3962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05400" y="5943600"/>
            <a:ext cx="533400" cy="533400"/>
          </a:xfrm>
          <a:prstGeom prst="rect">
            <a:avLst/>
          </a:prstGeom>
        </p:spPr>
      </p:pic>
      <p:pic>
        <p:nvPicPr>
          <p:cNvPr id="37" name="Picture 36" descr="2679d57cccfcefe3eb811ab9b30397c8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96200" y="4490157"/>
            <a:ext cx="1676400" cy="236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33400" y="0"/>
            <a:ext cx="92964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8600" y="2819400"/>
            <a:ext cx="990600" cy="990600"/>
          </a:xfrm>
          <a:prstGeom prst="rect">
            <a:avLst/>
          </a:prstGeom>
        </p:spPr>
      </p:pic>
      <p:pic>
        <p:nvPicPr>
          <p:cNvPr id="29" name="Picture 28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8600" y="3810000"/>
            <a:ext cx="990600" cy="990600"/>
          </a:xfrm>
          <a:prstGeom prst="rect">
            <a:avLst/>
          </a:prstGeom>
        </p:spPr>
      </p:pic>
      <p:pic>
        <p:nvPicPr>
          <p:cNvPr id="30" name="Picture 29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8600" y="4800600"/>
            <a:ext cx="990600" cy="990600"/>
          </a:xfrm>
          <a:prstGeom prst="rect">
            <a:avLst/>
          </a:prstGeom>
        </p:spPr>
      </p:pic>
      <p:pic>
        <p:nvPicPr>
          <p:cNvPr id="31" name="Picture 30" descr="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8600" y="5867400"/>
            <a:ext cx="990600" cy="990600"/>
          </a:xfrm>
          <a:prstGeom prst="rect">
            <a:avLst/>
          </a:prstGeom>
        </p:spPr>
      </p:pic>
      <p:pic>
        <p:nvPicPr>
          <p:cNvPr id="32" name="Picture 31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53000" y="4953000"/>
            <a:ext cx="723900" cy="723900"/>
          </a:xfrm>
          <a:prstGeom prst="rect">
            <a:avLst/>
          </a:prstGeom>
        </p:spPr>
      </p:pic>
      <p:pic>
        <p:nvPicPr>
          <p:cNvPr id="33" name="Picture 32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pic>
        <p:nvPicPr>
          <p:cNvPr id="36" name="Picture 35" descr="2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96200" y="54102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862" y="545521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09600" y="-228600"/>
            <a:ext cx="92202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2514600"/>
            <a:ext cx="990600" cy="1199039"/>
          </a:xfrm>
          <a:prstGeom prst="rect">
            <a:avLst/>
          </a:prstGeom>
        </p:spPr>
      </p:pic>
      <p:pic>
        <p:nvPicPr>
          <p:cNvPr id="29" name="Picture 28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3581400"/>
            <a:ext cx="990600" cy="1199039"/>
          </a:xfrm>
          <a:prstGeom prst="rect">
            <a:avLst/>
          </a:prstGeom>
        </p:spPr>
      </p:pic>
      <p:pic>
        <p:nvPicPr>
          <p:cNvPr id="30" name="Picture 29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4648200"/>
            <a:ext cx="990600" cy="1199039"/>
          </a:xfrm>
          <a:prstGeom prst="rect">
            <a:avLst/>
          </a:prstGeom>
        </p:spPr>
      </p:pic>
      <p:pic>
        <p:nvPicPr>
          <p:cNvPr id="31" name="Picture 30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5658961"/>
            <a:ext cx="990600" cy="1199039"/>
          </a:xfrm>
          <a:prstGeom prst="rect">
            <a:avLst/>
          </a:prstGeom>
        </p:spPr>
      </p:pic>
      <p:pic>
        <p:nvPicPr>
          <p:cNvPr id="32" name="Picture 31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2400" y="4828856"/>
            <a:ext cx="1676400" cy="2029143"/>
          </a:xfrm>
          <a:prstGeom prst="rect">
            <a:avLst/>
          </a:prstGeom>
        </p:spPr>
      </p:pic>
      <p:pic>
        <p:nvPicPr>
          <p:cNvPr id="33" name="Picture 32" descr="tich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4" name="Picture 33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29200" y="3276600"/>
            <a:ext cx="533400" cy="5334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29200" y="41910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29200" y="5181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 descr="ti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5867400"/>
            <a:ext cx="723900" cy="723900"/>
          </a:xfrm>
          <a:prstGeom prst="rect">
            <a:avLst/>
          </a:prstGeom>
        </p:spPr>
      </p:pic>
      <p:pic>
        <p:nvPicPr>
          <p:cNvPr id="35" name="Picture 34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276600"/>
            <a:ext cx="533400" cy="5334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8600" y="-304800"/>
            <a:ext cx="9144000" cy="3352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1143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 descr="b7e0bb69201493537d2baf178dbcca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2895600"/>
            <a:ext cx="762000" cy="882316"/>
          </a:xfrm>
          <a:prstGeom prst="rect">
            <a:avLst/>
          </a:prstGeom>
        </p:spPr>
      </p:pic>
      <p:pic>
        <p:nvPicPr>
          <p:cNvPr id="41" name="Picture 40" descr="b7e0bb69201493537d2baf178dbcca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3886200"/>
            <a:ext cx="762000" cy="762000"/>
          </a:xfrm>
          <a:prstGeom prst="rect">
            <a:avLst/>
          </a:prstGeom>
        </p:spPr>
      </p:pic>
      <p:pic>
        <p:nvPicPr>
          <p:cNvPr id="42" name="Picture 41" descr="b7e0bb69201493537d2baf178dbcca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4876800"/>
            <a:ext cx="762000" cy="762000"/>
          </a:xfrm>
          <a:prstGeom prst="rect">
            <a:avLst/>
          </a:prstGeom>
        </p:spPr>
      </p:pic>
      <p:pic>
        <p:nvPicPr>
          <p:cNvPr id="43" name="Picture 42" descr="b7e0bb69201493537d2baf178dbcca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943600"/>
            <a:ext cx="685800" cy="685800"/>
          </a:xfrm>
          <a:prstGeom prst="rect">
            <a:avLst/>
          </a:prstGeom>
        </p:spPr>
      </p:pic>
      <p:pic>
        <p:nvPicPr>
          <p:cNvPr id="44" name="Picture 43" descr="b7e0bb69201493537d2baf178dbccae9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0" y="51054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620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620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900" y="6043478"/>
            <a:ext cx="723900" cy="5859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6096000"/>
            <a:ext cx="48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600" y="-304800"/>
            <a:ext cx="9144000" cy="358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05000" y="914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tic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05400" y="3124200"/>
            <a:ext cx="723900" cy="723900"/>
          </a:xfrm>
          <a:prstGeom prst="rect">
            <a:avLst/>
          </a:prstGeom>
        </p:spPr>
      </p:pic>
      <p:pic>
        <p:nvPicPr>
          <p:cNvPr id="36" name="Picture 35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4114800"/>
            <a:ext cx="533400" cy="533400"/>
          </a:xfrm>
          <a:prstGeom prst="rect">
            <a:avLst/>
          </a:prstGeom>
        </p:spPr>
      </p:pic>
      <p:pic>
        <p:nvPicPr>
          <p:cNvPr id="37" name="Picture 36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5105400"/>
            <a:ext cx="533400" cy="533400"/>
          </a:xfrm>
          <a:prstGeom prst="rect">
            <a:avLst/>
          </a:prstGeom>
        </p:spPr>
      </p:pic>
      <p:pic>
        <p:nvPicPr>
          <p:cNvPr id="38" name="Picture 37" descr="sa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400" y="6019800"/>
            <a:ext cx="533400" cy="533400"/>
          </a:xfrm>
          <a:prstGeom prst="rect">
            <a:avLst/>
          </a:prstGeom>
        </p:spPr>
      </p:pic>
      <p:pic>
        <p:nvPicPr>
          <p:cNvPr id="39" name="Picture 38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2400" y="2667000"/>
            <a:ext cx="914400" cy="1110269"/>
          </a:xfrm>
          <a:prstGeom prst="rect">
            <a:avLst/>
          </a:prstGeom>
        </p:spPr>
      </p:pic>
      <p:pic>
        <p:nvPicPr>
          <p:cNvPr id="40" name="Picture 39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33800"/>
            <a:ext cx="762036" cy="925268"/>
          </a:xfrm>
          <a:prstGeom prst="rect">
            <a:avLst/>
          </a:prstGeom>
        </p:spPr>
      </p:pic>
      <p:pic>
        <p:nvPicPr>
          <p:cNvPr id="41" name="Picture 40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" y="4724400"/>
            <a:ext cx="753087" cy="914400"/>
          </a:xfrm>
          <a:prstGeom prst="rect">
            <a:avLst/>
          </a:prstGeom>
        </p:spPr>
      </p:pic>
      <p:pic>
        <p:nvPicPr>
          <p:cNvPr id="42" name="Picture 41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840253"/>
            <a:ext cx="762000" cy="1017747"/>
          </a:xfrm>
          <a:prstGeom prst="rect">
            <a:avLst/>
          </a:prstGeom>
        </p:spPr>
      </p:pic>
      <p:pic>
        <p:nvPicPr>
          <p:cNvPr id="43" name="Picture 42" descr="5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1" y="5192597"/>
            <a:ext cx="1371600" cy="1665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281</Words>
  <PresentationFormat>On-screen Show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Tác giả: Trần Hữu Thắng ADMIN: https://www.facebook.com/groups/doimoidayvahoc  COPPY NHỚ GHI NGUỒN . ĐỂ TÔN TRỌNG TÁC GiẢ NHÉ ^^.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2018-04-30T03:09:43Z</dcterms:modified>
</cp:coreProperties>
</file>