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0" r:id="rId6"/>
    <p:sldId id="263" r:id="rId7"/>
    <p:sldId id="264" r:id="rId8"/>
    <p:sldId id="265" r:id="rId9"/>
    <p:sldId id="273" r:id="rId10"/>
    <p:sldId id="266" r:id="rId11"/>
    <p:sldId id="267" r:id="rId12"/>
    <p:sldId id="268" r:id="rId13"/>
    <p:sldId id="274" r:id="rId14"/>
    <p:sldId id="275" r:id="rId15"/>
    <p:sldId id="276" r:id="rId16"/>
    <p:sldId id="277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11B282-6FB1-42E9-B193-87995698B71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FF9EDA-1B3E-4268-B59F-06AF6545BEC8}">
      <dgm:prSet/>
      <dgm:spPr/>
      <dgm:t>
        <a:bodyPr/>
        <a:lstStyle/>
        <a:p>
          <a:r>
            <a:rPr lang="en-US" dirty="0" err="1">
              <a:latin typeface="Baguet Script" panose="00000500000000000000" pitchFamily="2" charset="0"/>
            </a:rPr>
            <a:t>Nhóm</a:t>
          </a:r>
          <a:r>
            <a:rPr lang="en-US" dirty="0">
              <a:latin typeface="Baguet Script" panose="00000500000000000000" pitchFamily="2" charset="0"/>
            </a:rPr>
            <a:t> 1,3,5,7 </a:t>
          </a:r>
          <a:r>
            <a:rPr lang="en-US" dirty="0" err="1">
              <a:latin typeface="Baguet Script" panose="00000500000000000000" pitchFamily="2" charset="0"/>
            </a:rPr>
            <a:t>thực</a:t>
          </a:r>
          <a:r>
            <a:rPr lang="en-US" dirty="0">
              <a:latin typeface="Baguet Script" panose="00000500000000000000" pitchFamily="2" charset="0"/>
            </a:rPr>
            <a:t> </a:t>
          </a:r>
          <a:r>
            <a:rPr lang="en-US" dirty="0" err="1">
              <a:latin typeface="Baguet Script" panose="00000500000000000000" pitchFamily="2" charset="0"/>
            </a:rPr>
            <a:t>hiện</a:t>
          </a:r>
          <a:r>
            <a:rPr lang="en-US" dirty="0">
              <a:latin typeface="Baguet Script" panose="00000500000000000000" pitchFamily="2" charset="0"/>
            </a:rPr>
            <a:t> PHT 1</a:t>
          </a:r>
        </a:p>
      </dgm:t>
    </dgm:pt>
    <dgm:pt modelId="{1D926F2F-4018-4FB4-B555-9031DD6DEFB8}" type="parTrans" cxnId="{E5C71327-4CF9-4C24-A24F-84E94D90389F}">
      <dgm:prSet/>
      <dgm:spPr/>
      <dgm:t>
        <a:bodyPr/>
        <a:lstStyle/>
        <a:p>
          <a:endParaRPr lang="en-US"/>
        </a:p>
      </dgm:t>
    </dgm:pt>
    <dgm:pt modelId="{AAA9411C-8D6A-49B3-973F-453B7BF87B45}" type="sibTrans" cxnId="{E5C71327-4CF9-4C24-A24F-84E94D90389F}">
      <dgm:prSet/>
      <dgm:spPr/>
      <dgm:t>
        <a:bodyPr/>
        <a:lstStyle/>
        <a:p>
          <a:endParaRPr lang="en-US"/>
        </a:p>
      </dgm:t>
    </dgm:pt>
    <dgm:pt modelId="{2EE03BB4-AE45-4842-A35E-6429DDD2D073}">
      <dgm:prSet/>
      <dgm:spPr/>
      <dgm:t>
        <a:bodyPr/>
        <a:lstStyle/>
        <a:p>
          <a:r>
            <a:rPr lang="en-US" dirty="0" err="1">
              <a:latin typeface="Baguet Script" panose="00000500000000000000" pitchFamily="2" charset="0"/>
            </a:rPr>
            <a:t>Nhóm</a:t>
          </a:r>
          <a:r>
            <a:rPr lang="en-US" dirty="0">
              <a:latin typeface="Baguet Script" panose="00000500000000000000" pitchFamily="2" charset="0"/>
            </a:rPr>
            <a:t> 2,4,6,8 </a:t>
          </a:r>
          <a:r>
            <a:rPr lang="en-US" dirty="0" err="1">
              <a:latin typeface="Baguet Script" panose="00000500000000000000" pitchFamily="2" charset="0"/>
            </a:rPr>
            <a:t>thực</a:t>
          </a:r>
          <a:r>
            <a:rPr lang="en-US" dirty="0">
              <a:latin typeface="Baguet Script" panose="00000500000000000000" pitchFamily="2" charset="0"/>
            </a:rPr>
            <a:t> </a:t>
          </a:r>
          <a:r>
            <a:rPr lang="en-US" dirty="0" err="1">
              <a:latin typeface="Baguet Script" panose="00000500000000000000" pitchFamily="2" charset="0"/>
            </a:rPr>
            <a:t>hiện</a:t>
          </a:r>
          <a:r>
            <a:rPr lang="en-US" dirty="0">
              <a:latin typeface="Baguet Script" panose="00000500000000000000" pitchFamily="2" charset="0"/>
            </a:rPr>
            <a:t> PHT 2</a:t>
          </a:r>
        </a:p>
      </dgm:t>
    </dgm:pt>
    <dgm:pt modelId="{144CD867-E15F-45E1-AEBC-C19084ED0C9E}" type="parTrans" cxnId="{AAA9BE25-A838-49A3-8EAD-07F8F70732FC}">
      <dgm:prSet/>
      <dgm:spPr/>
      <dgm:t>
        <a:bodyPr/>
        <a:lstStyle/>
        <a:p>
          <a:endParaRPr lang="en-US"/>
        </a:p>
      </dgm:t>
    </dgm:pt>
    <dgm:pt modelId="{C136CE04-4896-46D8-9DA4-8B41ABD62640}" type="sibTrans" cxnId="{AAA9BE25-A838-49A3-8EAD-07F8F70732FC}">
      <dgm:prSet/>
      <dgm:spPr/>
      <dgm:t>
        <a:bodyPr/>
        <a:lstStyle/>
        <a:p>
          <a:endParaRPr lang="en-US"/>
        </a:p>
      </dgm:t>
    </dgm:pt>
    <dgm:pt modelId="{00F443DC-CA3F-4480-94EE-CBB851950AD8}" type="pres">
      <dgm:prSet presAssocID="{B111B282-6FB1-42E9-B193-87995698B7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09EDDB8-A3FE-4332-BD9D-624A14266D56}" type="pres">
      <dgm:prSet presAssocID="{CCFF9EDA-1B3E-4268-B59F-06AF6545BEC8}" presName="hierRoot1" presStyleCnt="0"/>
      <dgm:spPr/>
    </dgm:pt>
    <dgm:pt modelId="{C7FCE6E9-3BBD-40EC-B1C6-215E8A549C90}" type="pres">
      <dgm:prSet presAssocID="{CCFF9EDA-1B3E-4268-B59F-06AF6545BEC8}" presName="composite" presStyleCnt="0"/>
      <dgm:spPr/>
    </dgm:pt>
    <dgm:pt modelId="{A632CDCC-3FED-4741-BE72-58146BA0689E}" type="pres">
      <dgm:prSet presAssocID="{CCFF9EDA-1B3E-4268-B59F-06AF6545BEC8}" presName="background" presStyleLbl="node0" presStyleIdx="0" presStyleCnt="2"/>
      <dgm:spPr/>
    </dgm:pt>
    <dgm:pt modelId="{D7D9F922-C09A-4378-A035-0782A01D743F}" type="pres">
      <dgm:prSet presAssocID="{CCFF9EDA-1B3E-4268-B59F-06AF6545BEC8}" presName="text" presStyleLbl="fgAcc0" presStyleIdx="0" presStyleCnt="2">
        <dgm:presLayoutVars>
          <dgm:chPref val="3"/>
        </dgm:presLayoutVars>
      </dgm:prSet>
      <dgm:spPr/>
    </dgm:pt>
    <dgm:pt modelId="{15D1DE63-EE15-4FBD-B7BB-463E400E9B6C}" type="pres">
      <dgm:prSet presAssocID="{CCFF9EDA-1B3E-4268-B59F-06AF6545BEC8}" presName="hierChild2" presStyleCnt="0"/>
      <dgm:spPr/>
    </dgm:pt>
    <dgm:pt modelId="{6D43DD02-DE0E-46FF-9101-7C1B6DA51CEA}" type="pres">
      <dgm:prSet presAssocID="{2EE03BB4-AE45-4842-A35E-6429DDD2D073}" presName="hierRoot1" presStyleCnt="0"/>
      <dgm:spPr/>
    </dgm:pt>
    <dgm:pt modelId="{120D56F9-3999-49E5-9635-EF5F34D943EF}" type="pres">
      <dgm:prSet presAssocID="{2EE03BB4-AE45-4842-A35E-6429DDD2D073}" presName="composite" presStyleCnt="0"/>
      <dgm:spPr/>
    </dgm:pt>
    <dgm:pt modelId="{BBE9FCCD-438F-404F-BB45-5D08A237870E}" type="pres">
      <dgm:prSet presAssocID="{2EE03BB4-AE45-4842-A35E-6429DDD2D073}" presName="background" presStyleLbl="node0" presStyleIdx="1" presStyleCnt="2"/>
      <dgm:spPr/>
    </dgm:pt>
    <dgm:pt modelId="{8AABE226-2888-40BD-BEF4-5C2964B87026}" type="pres">
      <dgm:prSet presAssocID="{2EE03BB4-AE45-4842-A35E-6429DDD2D073}" presName="text" presStyleLbl="fgAcc0" presStyleIdx="1" presStyleCnt="2">
        <dgm:presLayoutVars>
          <dgm:chPref val="3"/>
        </dgm:presLayoutVars>
      </dgm:prSet>
      <dgm:spPr/>
    </dgm:pt>
    <dgm:pt modelId="{9A3C44BE-2D6D-4123-9573-94059C7A4CC7}" type="pres">
      <dgm:prSet presAssocID="{2EE03BB4-AE45-4842-A35E-6429DDD2D073}" presName="hierChild2" presStyleCnt="0"/>
      <dgm:spPr/>
    </dgm:pt>
  </dgm:ptLst>
  <dgm:cxnLst>
    <dgm:cxn modelId="{AAA9BE25-A838-49A3-8EAD-07F8F70732FC}" srcId="{B111B282-6FB1-42E9-B193-87995698B710}" destId="{2EE03BB4-AE45-4842-A35E-6429DDD2D073}" srcOrd="1" destOrd="0" parTransId="{144CD867-E15F-45E1-AEBC-C19084ED0C9E}" sibTransId="{C136CE04-4896-46D8-9DA4-8B41ABD62640}"/>
    <dgm:cxn modelId="{E5C71327-4CF9-4C24-A24F-84E94D90389F}" srcId="{B111B282-6FB1-42E9-B193-87995698B710}" destId="{CCFF9EDA-1B3E-4268-B59F-06AF6545BEC8}" srcOrd="0" destOrd="0" parTransId="{1D926F2F-4018-4FB4-B555-9031DD6DEFB8}" sibTransId="{AAA9411C-8D6A-49B3-973F-453B7BF87B45}"/>
    <dgm:cxn modelId="{A0DCBAC1-08BA-4E91-B7C7-0E382A2F3C06}" type="presOf" srcId="{2EE03BB4-AE45-4842-A35E-6429DDD2D073}" destId="{8AABE226-2888-40BD-BEF4-5C2964B87026}" srcOrd="0" destOrd="0" presId="urn:microsoft.com/office/officeart/2005/8/layout/hierarchy1"/>
    <dgm:cxn modelId="{79C279C8-D492-4482-AECC-0E6B57999879}" type="presOf" srcId="{CCFF9EDA-1B3E-4268-B59F-06AF6545BEC8}" destId="{D7D9F922-C09A-4378-A035-0782A01D743F}" srcOrd="0" destOrd="0" presId="urn:microsoft.com/office/officeart/2005/8/layout/hierarchy1"/>
    <dgm:cxn modelId="{56BC64E4-D9A9-4D4A-B53E-AB65CC794652}" type="presOf" srcId="{B111B282-6FB1-42E9-B193-87995698B710}" destId="{00F443DC-CA3F-4480-94EE-CBB851950AD8}" srcOrd="0" destOrd="0" presId="urn:microsoft.com/office/officeart/2005/8/layout/hierarchy1"/>
    <dgm:cxn modelId="{388A064E-2522-4115-8070-D95D35028CB2}" type="presParOf" srcId="{00F443DC-CA3F-4480-94EE-CBB851950AD8}" destId="{409EDDB8-A3FE-4332-BD9D-624A14266D56}" srcOrd="0" destOrd="0" presId="urn:microsoft.com/office/officeart/2005/8/layout/hierarchy1"/>
    <dgm:cxn modelId="{ABB1922D-332A-4335-B80D-A14C7002DDDD}" type="presParOf" srcId="{409EDDB8-A3FE-4332-BD9D-624A14266D56}" destId="{C7FCE6E9-3BBD-40EC-B1C6-215E8A549C90}" srcOrd="0" destOrd="0" presId="urn:microsoft.com/office/officeart/2005/8/layout/hierarchy1"/>
    <dgm:cxn modelId="{ACD0B434-06D5-47FB-A34A-95D73A398DA7}" type="presParOf" srcId="{C7FCE6E9-3BBD-40EC-B1C6-215E8A549C90}" destId="{A632CDCC-3FED-4741-BE72-58146BA0689E}" srcOrd="0" destOrd="0" presId="urn:microsoft.com/office/officeart/2005/8/layout/hierarchy1"/>
    <dgm:cxn modelId="{DD8B8B25-4A7C-4785-9EA8-7DEC84BB5542}" type="presParOf" srcId="{C7FCE6E9-3BBD-40EC-B1C6-215E8A549C90}" destId="{D7D9F922-C09A-4378-A035-0782A01D743F}" srcOrd="1" destOrd="0" presId="urn:microsoft.com/office/officeart/2005/8/layout/hierarchy1"/>
    <dgm:cxn modelId="{94915A5E-1BF7-43D0-88C1-0AD35514DD7E}" type="presParOf" srcId="{409EDDB8-A3FE-4332-BD9D-624A14266D56}" destId="{15D1DE63-EE15-4FBD-B7BB-463E400E9B6C}" srcOrd="1" destOrd="0" presId="urn:microsoft.com/office/officeart/2005/8/layout/hierarchy1"/>
    <dgm:cxn modelId="{0FB3AA6C-C81E-44D2-AFA5-59636CA6AC28}" type="presParOf" srcId="{00F443DC-CA3F-4480-94EE-CBB851950AD8}" destId="{6D43DD02-DE0E-46FF-9101-7C1B6DA51CEA}" srcOrd="1" destOrd="0" presId="urn:microsoft.com/office/officeart/2005/8/layout/hierarchy1"/>
    <dgm:cxn modelId="{07041B88-E137-40F5-967A-2B09A518B0F6}" type="presParOf" srcId="{6D43DD02-DE0E-46FF-9101-7C1B6DA51CEA}" destId="{120D56F9-3999-49E5-9635-EF5F34D943EF}" srcOrd="0" destOrd="0" presId="urn:microsoft.com/office/officeart/2005/8/layout/hierarchy1"/>
    <dgm:cxn modelId="{094666E9-D2A9-415A-91BD-165CECBE61E8}" type="presParOf" srcId="{120D56F9-3999-49E5-9635-EF5F34D943EF}" destId="{BBE9FCCD-438F-404F-BB45-5D08A237870E}" srcOrd="0" destOrd="0" presId="urn:microsoft.com/office/officeart/2005/8/layout/hierarchy1"/>
    <dgm:cxn modelId="{9467FBC5-C913-4C39-AE4C-91BADAE1B145}" type="presParOf" srcId="{120D56F9-3999-49E5-9635-EF5F34D943EF}" destId="{8AABE226-2888-40BD-BEF4-5C2964B87026}" srcOrd="1" destOrd="0" presId="urn:microsoft.com/office/officeart/2005/8/layout/hierarchy1"/>
    <dgm:cxn modelId="{A2DF5803-588B-46AC-830E-5E9FAABA608A}" type="presParOf" srcId="{6D43DD02-DE0E-46FF-9101-7C1B6DA51CEA}" destId="{9A3C44BE-2D6D-4123-9573-94059C7A4C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2CDCC-3FED-4741-BE72-58146BA0689E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9F922-C09A-4378-A035-0782A01D743F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 err="1">
              <a:latin typeface="Baguet Script" panose="00000500000000000000" pitchFamily="2" charset="0"/>
            </a:rPr>
            <a:t>Nhóm</a:t>
          </a:r>
          <a:r>
            <a:rPr lang="en-US" sz="5400" kern="1200" dirty="0">
              <a:latin typeface="Baguet Script" panose="00000500000000000000" pitchFamily="2" charset="0"/>
            </a:rPr>
            <a:t> 1,3,5,7 </a:t>
          </a:r>
          <a:r>
            <a:rPr lang="en-US" sz="5400" kern="1200" dirty="0" err="1">
              <a:latin typeface="Baguet Script" panose="00000500000000000000" pitchFamily="2" charset="0"/>
            </a:rPr>
            <a:t>thực</a:t>
          </a:r>
          <a:r>
            <a:rPr lang="en-US" sz="5400" kern="1200" dirty="0">
              <a:latin typeface="Baguet Script" panose="00000500000000000000" pitchFamily="2" charset="0"/>
            </a:rPr>
            <a:t> </a:t>
          </a:r>
          <a:r>
            <a:rPr lang="en-US" sz="5400" kern="1200" dirty="0" err="1">
              <a:latin typeface="Baguet Script" panose="00000500000000000000" pitchFamily="2" charset="0"/>
            </a:rPr>
            <a:t>hiện</a:t>
          </a:r>
          <a:r>
            <a:rPr lang="en-US" sz="5400" kern="1200" dirty="0">
              <a:latin typeface="Baguet Script" panose="00000500000000000000" pitchFamily="2" charset="0"/>
            </a:rPr>
            <a:t> PHT 1</a:t>
          </a:r>
        </a:p>
      </dsp:txBody>
      <dsp:txXfrm>
        <a:off x="696297" y="538547"/>
        <a:ext cx="4171627" cy="2590157"/>
      </dsp:txXfrm>
    </dsp:sp>
    <dsp:sp modelId="{BBE9FCCD-438F-404F-BB45-5D08A237870E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BE226-2888-40BD-BEF4-5C2964B87026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 err="1">
              <a:latin typeface="Baguet Script" panose="00000500000000000000" pitchFamily="2" charset="0"/>
            </a:rPr>
            <a:t>Nhóm</a:t>
          </a:r>
          <a:r>
            <a:rPr lang="en-US" sz="5400" kern="1200" dirty="0">
              <a:latin typeface="Baguet Script" panose="00000500000000000000" pitchFamily="2" charset="0"/>
            </a:rPr>
            <a:t> 2,4,6,8 </a:t>
          </a:r>
          <a:r>
            <a:rPr lang="en-US" sz="5400" kern="1200" dirty="0" err="1">
              <a:latin typeface="Baguet Script" panose="00000500000000000000" pitchFamily="2" charset="0"/>
            </a:rPr>
            <a:t>thực</a:t>
          </a:r>
          <a:r>
            <a:rPr lang="en-US" sz="5400" kern="1200" dirty="0">
              <a:latin typeface="Baguet Script" panose="00000500000000000000" pitchFamily="2" charset="0"/>
            </a:rPr>
            <a:t> </a:t>
          </a:r>
          <a:r>
            <a:rPr lang="en-US" sz="5400" kern="1200" dirty="0" err="1">
              <a:latin typeface="Baguet Script" panose="00000500000000000000" pitchFamily="2" charset="0"/>
            </a:rPr>
            <a:t>hiện</a:t>
          </a:r>
          <a:r>
            <a:rPr lang="en-US" sz="5400" kern="1200" dirty="0">
              <a:latin typeface="Baguet Script" panose="00000500000000000000" pitchFamily="2" charset="0"/>
            </a:rPr>
            <a:t> PHT 2</a:t>
          </a:r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EB0DB-E857-3DD3-9FDA-A51FCE770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87F954-82EF-0C27-EC81-DA781D3BD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90E38-071D-C363-4DCD-ADCBCFD98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006E-DB28-4346-A2F4-C44C9F61D3F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97DAB-55BC-0A34-F48B-C74CF190A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0F830-59F0-C237-3D3B-A2DA93A0B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3013-C227-4F91-BA86-101B6FB95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4477B-7A66-55B6-BF53-624CB56F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13A5A-7B4E-ECE6-40A0-EDB2C6F18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5CB7-6A4D-DE89-B277-A616252B7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006E-DB28-4346-A2F4-C44C9F61D3F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925E6-3386-D34F-C7AA-146833F61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018D0-B85E-9F40-7E45-4125196A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3013-C227-4F91-BA86-101B6FB95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4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38E5CE-C0FC-4143-0583-8FE521886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C6F7F-6248-F651-3ECB-DF16CB45D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A83E5-4E80-4614-CAE2-13C9291E9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006E-DB28-4346-A2F4-C44C9F61D3F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D824D-22F4-E994-4BAA-D9C347B5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91424-441C-8E7E-CD28-66A96E3AB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3013-C227-4F91-BA86-101B6FB95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4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49EE2-123B-8130-480B-57554B317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B9DA9-6548-9172-1B5A-85997413E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D02D2-9727-9271-E9C3-DF6055CF5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006E-DB28-4346-A2F4-C44C9F61D3F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0B2FE-DA8B-5745-2EE0-0E261653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49F12-EF99-E1C6-B2DB-0BB841A5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3013-C227-4F91-BA86-101B6FB95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1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88F73-C819-F03D-A5A4-E85BA9C04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F3D57-76FA-C226-8E3C-36B24C310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3E28D-4263-620D-3B4A-5D678443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006E-DB28-4346-A2F4-C44C9F61D3F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14356-8CFD-34F6-1168-AAC4C38E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AFA01-F548-6200-9B80-34BF4FD2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3013-C227-4F91-BA86-101B6FB95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9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443F-ACE9-1FF9-61E8-B40F594D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AADE1-A8B1-85DB-5C2F-82AB0DA70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E7B32-4C70-8F0C-8A07-539AE4A6F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4D4E8-99C8-888B-A272-842F32626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006E-DB28-4346-A2F4-C44C9F61D3F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7E08A-9C29-80EB-F9C7-0A33675E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0A7E5-7A5B-0B5E-4B45-C1A0DD8C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3013-C227-4F91-BA86-101B6FB95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51F0-430C-A46F-7F27-D4112785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4744D-2293-1CD1-0AB5-BF2BEAD2C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4C4A8-AEF8-B705-FF80-675782038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673EB5-1026-E74C-897E-5F8340616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DA1BBA-CE46-4245-1FE3-160EDE0D8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D3B7E-2396-3DA2-E7CE-196CC5C0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006E-DB28-4346-A2F4-C44C9F61D3F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BB0157-7E63-43D8-D873-5BD62F5CC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6B1748-3C2F-A730-45DA-905D3A2B5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3013-C227-4F91-BA86-101B6FB95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4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3374B-6CA4-86FA-20A2-0453092E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7C273-E5A0-9858-7A00-BED09D2E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006E-DB28-4346-A2F4-C44C9F61D3F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949CE4-F090-5B46-34FE-026352D74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68238-3096-4D14-BE0E-3C0684A5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3013-C227-4F91-BA86-101B6FB95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7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311EC-0CAD-DD1C-579E-239D30398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006E-DB28-4346-A2F4-C44C9F61D3F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229FB4-3120-C8B7-5941-1D7A647F2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88BFF-6EF6-8538-C3FA-BDCC815F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3013-C227-4F91-BA86-101B6FB95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89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838E0-5A68-BEBB-5D07-9AEBDB235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8025E-0968-8571-9A38-91FC69C69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FF2BF-D4FC-94A9-8B96-5C76FFD3F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5E2D2-49BD-7B6D-052E-61001BA32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006E-DB28-4346-A2F4-C44C9F61D3F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685BD-4F76-034D-E3EF-D8D1E193D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432BE-645A-E654-C240-8AB39C899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3013-C227-4F91-BA86-101B6FB95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2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309E0-47FC-EC36-3C75-CA9CA68E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3D61E-DB35-DDE3-C71B-0315F6263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BAC7A-5544-F351-FD1B-E98A08EDF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7DBDF-DF5B-1AD7-94C9-2EF0596C7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006E-DB28-4346-A2F4-C44C9F61D3F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A12EC-00B6-B61B-A0D0-123C22A4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4BEB2-D540-9776-8707-158B708F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3013-C227-4F91-BA86-101B6FB95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9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C91B11-0C36-8E2E-9873-FE38ED3B8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ABE3-14CD-E516-65E9-1775F397A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A4597-B543-4F4A-7BC3-9813F7917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9006E-DB28-4346-A2F4-C44C9F61D3F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CFB81-4575-2EFE-9CBA-7A6EAD5D5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2E0B4-FA12-B83D-27B8-BED111663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43013-C227-4F91-BA86-101B6FB95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21A4AC-5300-4176-B2FB-67830A38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C79817-AAC4-BC7C-B256-C18DC2317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701978"/>
            <a:ext cx="10908792" cy="548640"/>
          </a:xfrm>
        </p:spPr>
        <p:txBody>
          <a:bodyPr anchor="ctr"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BÀI 2</a:t>
            </a:r>
          </a:p>
          <a:p>
            <a:r>
              <a:rPr lang="en-US" sz="4000" b="1" dirty="0">
                <a:solidFill>
                  <a:srgbClr val="FF0000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XU HƯỚNG PHÁT TRIỂN </a:t>
            </a:r>
          </a:p>
          <a:p>
            <a:r>
              <a:rPr lang="en-US" sz="4000" b="1" dirty="0">
                <a:solidFill>
                  <a:srgbClr val="FF0000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CỦA CHĂN NUÔI (2 </a:t>
            </a:r>
            <a:r>
              <a:rPr lang="en-US" sz="4000" b="1" dirty="0" err="1">
                <a:solidFill>
                  <a:srgbClr val="FF0000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A09F8C8-3B6F-414C-866C-80565B610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350465-5EAD-77C8-E5A3-30346FFF8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41" r="4195" b="-1"/>
          <a:stretch/>
        </p:blipFill>
        <p:spPr>
          <a:xfrm>
            <a:off x="20" y="2665139"/>
            <a:ext cx="6181981" cy="4192863"/>
          </a:xfrm>
          <a:custGeom>
            <a:avLst/>
            <a:gdLst/>
            <a:ahLst/>
            <a:cxnLst/>
            <a:rect l="l" t="t" r="r" b="b"/>
            <a:pathLst>
              <a:path w="6005375" h="4192863">
                <a:moveTo>
                  <a:pt x="5424937" y="874"/>
                </a:moveTo>
                <a:cubicBezTo>
                  <a:pt x="5470440" y="-1251"/>
                  <a:pt x="5516123" y="499"/>
                  <a:pt x="5561495" y="6147"/>
                </a:cubicBezTo>
                <a:cubicBezTo>
                  <a:pt x="5636334" y="13389"/>
                  <a:pt x="5711424" y="18471"/>
                  <a:pt x="5786261" y="26095"/>
                </a:cubicBezTo>
                <a:cubicBezTo>
                  <a:pt x="5819550" y="29525"/>
                  <a:pt x="5853222" y="16820"/>
                  <a:pt x="5886002" y="28509"/>
                </a:cubicBezTo>
                <a:cubicBezTo>
                  <a:pt x="5922214" y="41469"/>
                  <a:pt x="5958870" y="47282"/>
                  <a:pt x="5995622" y="48044"/>
                </a:cubicBezTo>
                <a:lnTo>
                  <a:pt x="5998366" y="47926"/>
                </a:lnTo>
                <a:lnTo>
                  <a:pt x="5995171" y="398504"/>
                </a:lnTo>
                <a:cubicBezTo>
                  <a:pt x="5993433" y="528663"/>
                  <a:pt x="5993035" y="658806"/>
                  <a:pt x="5999656" y="788917"/>
                </a:cubicBezTo>
                <a:cubicBezTo>
                  <a:pt x="6009855" y="990282"/>
                  <a:pt x="6003364" y="1191519"/>
                  <a:pt x="5999656" y="1392757"/>
                </a:cubicBezTo>
                <a:cubicBezTo>
                  <a:pt x="5992506" y="1778706"/>
                  <a:pt x="6003364" y="2164146"/>
                  <a:pt x="5998730" y="2549586"/>
                </a:cubicBezTo>
                <a:cubicBezTo>
                  <a:pt x="5996744" y="2720440"/>
                  <a:pt x="5998994" y="2891040"/>
                  <a:pt x="6003364" y="3061895"/>
                </a:cubicBezTo>
                <a:cubicBezTo>
                  <a:pt x="6009720" y="3305846"/>
                  <a:pt x="5999922" y="3549924"/>
                  <a:pt x="5989196" y="3793749"/>
                </a:cubicBezTo>
                <a:cubicBezTo>
                  <a:pt x="5985594" y="3860794"/>
                  <a:pt x="5984646" y="3927918"/>
                  <a:pt x="5986348" y="3994981"/>
                </a:cubicBezTo>
                <a:lnTo>
                  <a:pt x="5999199" y="4192863"/>
                </a:lnTo>
                <a:lnTo>
                  <a:pt x="0" y="4192863"/>
                </a:lnTo>
                <a:lnTo>
                  <a:pt x="0" y="26225"/>
                </a:lnTo>
                <a:lnTo>
                  <a:pt x="10965" y="23935"/>
                </a:lnTo>
                <a:cubicBezTo>
                  <a:pt x="27502" y="19081"/>
                  <a:pt x="44569" y="16260"/>
                  <a:pt x="61788" y="15549"/>
                </a:cubicBezTo>
                <a:cubicBezTo>
                  <a:pt x="194437" y="-1096"/>
                  <a:pt x="327213" y="3351"/>
                  <a:pt x="460497" y="8815"/>
                </a:cubicBezTo>
                <a:cubicBezTo>
                  <a:pt x="692632" y="18217"/>
                  <a:pt x="925021" y="29144"/>
                  <a:pt x="1157537" y="25841"/>
                </a:cubicBezTo>
                <a:cubicBezTo>
                  <a:pt x="1393484" y="22410"/>
                  <a:pt x="1628922" y="29653"/>
                  <a:pt x="1864615" y="39182"/>
                </a:cubicBezTo>
                <a:cubicBezTo>
                  <a:pt x="1967913" y="43121"/>
                  <a:pt x="2071847" y="47059"/>
                  <a:pt x="2173493" y="17709"/>
                </a:cubicBezTo>
                <a:cubicBezTo>
                  <a:pt x="2196465" y="12334"/>
                  <a:pt x="2220416" y="12855"/>
                  <a:pt x="2243121" y="19234"/>
                </a:cubicBezTo>
                <a:cubicBezTo>
                  <a:pt x="2357219" y="45789"/>
                  <a:pt x="2471952" y="53666"/>
                  <a:pt x="2587321" y="27492"/>
                </a:cubicBezTo>
                <a:cubicBezTo>
                  <a:pt x="2719944" y="-1223"/>
                  <a:pt x="2856455" y="-7360"/>
                  <a:pt x="2991111" y="9323"/>
                </a:cubicBezTo>
                <a:cubicBezTo>
                  <a:pt x="3114231" y="23045"/>
                  <a:pt x="3237985" y="37911"/>
                  <a:pt x="3361358" y="26857"/>
                </a:cubicBezTo>
                <a:cubicBezTo>
                  <a:pt x="3556266" y="9323"/>
                  <a:pt x="3750918" y="24570"/>
                  <a:pt x="3945825" y="29271"/>
                </a:cubicBezTo>
                <a:cubicBezTo>
                  <a:pt x="4010625" y="30796"/>
                  <a:pt x="4075806" y="44137"/>
                  <a:pt x="4140224" y="32193"/>
                </a:cubicBezTo>
                <a:cubicBezTo>
                  <a:pt x="4241744" y="13389"/>
                  <a:pt x="4342120" y="20631"/>
                  <a:pt x="4443766" y="31177"/>
                </a:cubicBezTo>
                <a:cubicBezTo>
                  <a:pt x="4638419" y="51507"/>
                  <a:pt x="4832945" y="61290"/>
                  <a:pt x="5026708" y="23172"/>
                </a:cubicBezTo>
                <a:cubicBezTo>
                  <a:pt x="5086807" y="11229"/>
                  <a:pt x="5146524" y="4368"/>
                  <a:pt x="5207640" y="20377"/>
                </a:cubicBezTo>
                <a:cubicBezTo>
                  <a:pt x="5234626" y="26539"/>
                  <a:pt x="5262719" y="26019"/>
                  <a:pt x="5289465" y="18853"/>
                </a:cubicBezTo>
                <a:cubicBezTo>
                  <a:pt x="5334113" y="9000"/>
                  <a:pt x="5379435" y="2999"/>
                  <a:pt x="5424937" y="874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B4D874-453A-193A-E11E-DCFFB95576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83" r="1" b="756"/>
          <a:stretch/>
        </p:blipFill>
        <p:spPr>
          <a:xfrm>
            <a:off x="6096001" y="2654313"/>
            <a:ext cx="6096002" cy="4203687"/>
          </a:xfrm>
          <a:custGeom>
            <a:avLst/>
            <a:gdLst/>
            <a:ahLst/>
            <a:cxnLst/>
            <a:rect l="l" t="t" r="r" b="b"/>
            <a:pathLst>
              <a:path w="6006951" h="4203687">
                <a:moveTo>
                  <a:pt x="1041516" y="879"/>
                </a:moveTo>
                <a:cubicBezTo>
                  <a:pt x="1141687" y="5084"/>
                  <a:pt x="1240768" y="23261"/>
                  <a:pt x="1340635" y="31075"/>
                </a:cubicBezTo>
                <a:cubicBezTo>
                  <a:pt x="1435675" y="38571"/>
                  <a:pt x="1530714" y="49499"/>
                  <a:pt x="1626262" y="34506"/>
                </a:cubicBezTo>
                <a:cubicBezTo>
                  <a:pt x="1719980" y="21762"/>
                  <a:pt x="1814765" y="18776"/>
                  <a:pt x="1909093" y="25612"/>
                </a:cubicBezTo>
                <a:cubicBezTo>
                  <a:pt x="2013408" y="30821"/>
                  <a:pt x="2117468" y="48101"/>
                  <a:pt x="2222418" y="33616"/>
                </a:cubicBezTo>
                <a:cubicBezTo>
                  <a:pt x="2235644" y="32269"/>
                  <a:pt x="2248998" y="34010"/>
                  <a:pt x="2261425" y="38699"/>
                </a:cubicBezTo>
                <a:cubicBezTo>
                  <a:pt x="2302223" y="52255"/>
                  <a:pt x="2346173" y="53094"/>
                  <a:pt x="2387466" y="41113"/>
                </a:cubicBezTo>
                <a:cubicBezTo>
                  <a:pt x="2439687" y="27213"/>
                  <a:pt x="2494525" y="26297"/>
                  <a:pt x="2547178" y="38445"/>
                </a:cubicBezTo>
                <a:cubicBezTo>
                  <a:pt x="2625446" y="55470"/>
                  <a:pt x="2703968" y="72242"/>
                  <a:pt x="2785412" y="58266"/>
                </a:cubicBezTo>
                <a:cubicBezTo>
                  <a:pt x="2832805" y="50261"/>
                  <a:pt x="2876767" y="30821"/>
                  <a:pt x="2923524" y="21673"/>
                </a:cubicBezTo>
                <a:cubicBezTo>
                  <a:pt x="3058205" y="-4628"/>
                  <a:pt x="3194158" y="3249"/>
                  <a:pt x="3330110" y="12143"/>
                </a:cubicBezTo>
                <a:cubicBezTo>
                  <a:pt x="3462886" y="20910"/>
                  <a:pt x="3595026" y="38952"/>
                  <a:pt x="3728564" y="36284"/>
                </a:cubicBezTo>
                <a:cubicBezTo>
                  <a:pt x="3756999" y="36500"/>
                  <a:pt x="3785372" y="38876"/>
                  <a:pt x="3813438" y="43400"/>
                </a:cubicBezTo>
                <a:cubicBezTo>
                  <a:pt x="3917626" y="57122"/>
                  <a:pt x="4022322" y="70082"/>
                  <a:pt x="4125366" y="42383"/>
                </a:cubicBezTo>
                <a:cubicBezTo>
                  <a:pt x="4217750" y="17340"/>
                  <a:pt x="4314149" y="10695"/>
                  <a:pt x="4409087" y="22816"/>
                </a:cubicBezTo>
                <a:cubicBezTo>
                  <a:pt x="4534099" y="39194"/>
                  <a:pt x="4660458" y="42777"/>
                  <a:pt x="4786195" y="33489"/>
                </a:cubicBezTo>
                <a:cubicBezTo>
                  <a:pt x="4825659" y="29563"/>
                  <a:pt x="4865339" y="28153"/>
                  <a:pt x="4904994" y="29296"/>
                </a:cubicBezTo>
                <a:cubicBezTo>
                  <a:pt x="5194178" y="42510"/>
                  <a:pt x="5484252" y="25103"/>
                  <a:pt x="5772928" y="55851"/>
                </a:cubicBezTo>
                <a:cubicBezTo>
                  <a:pt x="5818560" y="61232"/>
                  <a:pt x="5864504" y="61626"/>
                  <a:pt x="5909961" y="57111"/>
                </a:cubicBezTo>
                <a:lnTo>
                  <a:pt x="6006951" y="36719"/>
                </a:lnTo>
                <a:lnTo>
                  <a:pt x="6006951" y="4203687"/>
                </a:lnTo>
                <a:lnTo>
                  <a:pt x="11720" y="4203687"/>
                </a:lnTo>
                <a:lnTo>
                  <a:pt x="11786" y="4203489"/>
                </a:lnTo>
                <a:cubicBezTo>
                  <a:pt x="27809" y="3962716"/>
                  <a:pt x="39197" y="3721434"/>
                  <a:pt x="15626" y="3481297"/>
                </a:cubicBezTo>
                <a:cubicBezTo>
                  <a:pt x="-847" y="3334800"/>
                  <a:pt x="-4304" y="3187234"/>
                  <a:pt x="5296" y="3040178"/>
                </a:cubicBezTo>
                <a:cubicBezTo>
                  <a:pt x="11786" y="2956021"/>
                  <a:pt x="18539" y="2871864"/>
                  <a:pt x="22776" y="2787582"/>
                </a:cubicBezTo>
                <a:cubicBezTo>
                  <a:pt x="28180" y="2667690"/>
                  <a:pt x="25173" y="2547584"/>
                  <a:pt x="13771" y="2428074"/>
                </a:cubicBezTo>
                <a:cubicBezTo>
                  <a:pt x="4237" y="2336939"/>
                  <a:pt x="3177" y="2245180"/>
                  <a:pt x="10593" y="2153867"/>
                </a:cubicBezTo>
                <a:cubicBezTo>
                  <a:pt x="25690" y="1998396"/>
                  <a:pt x="9931" y="1842923"/>
                  <a:pt x="5032" y="1687576"/>
                </a:cubicBezTo>
                <a:cubicBezTo>
                  <a:pt x="-3577" y="1401802"/>
                  <a:pt x="20393" y="1116155"/>
                  <a:pt x="9666" y="830380"/>
                </a:cubicBezTo>
                <a:cubicBezTo>
                  <a:pt x="3841" y="689018"/>
                  <a:pt x="16420" y="547783"/>
                  <a:pt x="9666" y="406421"/>
                </a:cubicBezTo>
                <a:cubicBezTo>
                  <a:pt x="4105" y="305866"/>
                  <a:pt x="397" y="205310"/>
                  <a:pt x="4105" y="104628"/>
                </a:cubicBezTo>
                <a:lnTo>
                  <a:pt x="8821" y="33297"/>
                </a:lnTo>
                <a:lnTo>
                  <a:pt x="35743" y="28771"/>
                </a:lnTo>
                <a:cubicBezTo>
                  <a:pt x="151314" y="14091"/>
                  <a:pt x="268377" y="13376"/>
                  <a:pt x="384397" y="26755"/>
                </a:cubicBezTo>
                <a:cubicBezTo>
                  <a:pt x="448561" y="35141"/>
                  <a:pt x="512980" y="47847"/>
                  <a:pt x="578287" y="35141"/>
                </a:cubicBezTo>
                <a:cubicBezTo>
                  <a:pt x="584437" y="34048"/>
                  <a:pt x="590625" y="36818"/>
                  <a:pt x="593916" y="42129"/>
                </a:cubicBezTo>
                <a:cubicBezTo>
                  <a:pt x="626188" y="81517"/>
                  <a:pt x="668117" y="80246"/>
                  <a:pt x="710936" y="67541"/>
                </a:cubicBezTo>
                <a:cubicBezTo>
                  <a:pt x="739041" y="58837"/>
                  <a:pt x="766587" y="48406"/>
                  <a:pt x="793396" y="36284"/>
                </a:cubicBezTo>
                <a:cubicBezTo>
                  <a:pt x="840332" y="16819"/>
                  <a:pt x="890189" y="5308"/>
                  <a:pt x="940911" y="2233"/>
                </a:cubicBezTo>
                <a:cubicBezTo>
                  <a:pt x="974613" y="-372"/>
                  <a:pt x="1008125" y="-522"/>
                  <a:pt x="1041516" y="87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85790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69CC8A-2E59-A561-AD5A-A5FD2D0F9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Mô</a:t>
            </a:r>
            <a:r>
              <a:rPr lang="en-US" sz="41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hình</a:t>
            </a:r>
            <a:r>
              <a:rPr lang="en-US" sz="41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chăn</a:t>
            </a:r>
            <a:r>
              <a:rPr lang="en-US" sz="41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nuôi</a:t>
            </a:r>
            <a:r>
              <a:rPr lang="en-US" sz="41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bền</a:t>
            </a:r>
            <a:r>
              <a:rPr lang="en-US" sz="41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vững</a:t>
            </a:r>
            <a:r>
              <a:rPr lang="en-US" sz="41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có</a:t>
            </a:r>
            <a:r>
              <a:rPr lang="en-US" sz="41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ý </a:t>
            </a:r>
            <a:r>
              <a:rPr lang="en-US" sz="41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nghĩa</a:t>
            </a:r>
            <a:r>
              <a:rPr lang="en-US" sz="41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gì</a:t>
            </a:r>
            <a:r>
              <a:rPr lang="en-US" sz="41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đối</a:t>
            </a:r>
            <a:r>
              <a:rPr lang="en-US" sz="41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với</a:t>
            </a:r>
            <a:r>
              <a:rPr lang="en-US" sz="41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đời</a:t>
            </a:r>
            <a:r>
              <a:rPr lang="en-US" sz="41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sống</a:t>
            </a:r>
            <a:r>
              <a:rPr lang="en-US" sz="41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con </a:t>
            </a:r>
            <a:r>
              <a:rPr lang="en-US" sz="41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người</a:t>
            </a:r>
            <a:r>
              <a:rPr lang="en-US" sz="41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???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54.png">
            <a:extLst>
              <a:ext uri="{FF2B5EF4-FFF2-40B4-BE49-F238E27FC236}">
                <a16:creationId xmlns:a16="http://schemas.microsoft.com/office/drawing/2014/main" id="{B0AC0750-B0D8-1701-DA2D-2CCBE877CF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04676" y="270078"/>
            <a:ext cx="7848786" cy="634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9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18901A-C681-BE49-8D87-4DDE3C8E7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83" b="4946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514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6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197A1-880C-DECF-8F0A-116FA2BC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762" y="1442172"/>
            <a:ext cx="8858251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rgbClr val="FF0000"/>
                </a:solidFill>
                <a:latin typeface="Baguet Script" panose="00000500000000000000" pitchFamily="2" charset="0"/>
              </a:rPr>
              <a:t>3, </a:t>
            </a:r>
            <a:r>
              <a:rPr lang="en-US" sz="6600" kern="12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Chăn</a:t>
            </a:r>
            <a:r>
              <a:rPr lang="en-US" sz="6600" kern="1200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6600" kern="12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nuôi</a:t>
            </a:r>
            <a:r>
              <a:rPr lang="en-US" sz="6600" kern="1200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6600" kern="12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thông</a:t>
            </a:r>
            <a:r>
              <a:rPr lang="en-US" sz="6600" kern="1200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6600" kern="12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minh</a:t>
            </a:r>
            <a:endParaRPr lang="en-US" sz="6600" kern="1200" dirty="0">
              <a:solidFill>
                <a:srgbClr val="FF0000"/>
              </a:solidFill>
              <a:latin typeface="Baguet Script" panose="00000500000000000000" pitchFamily="2" charset="0"/>
            </a:endParaRPr>
          </a:p>
        </p:txBody>
      </p:sp>
      <p:sp>
        <p:nvSpPr>
          <p:cNvPr id="19" name="Rectangle: Rounded Corners 10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56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B5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B946E1-158C-864B-5B6D-42851A2F6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kern="1200" dirty="0" err="1">
                <a:solidFill>
                  <a:srgbClr val="FFFFFF"/>
                </a:solidFill>
                <a:latin typeface="Baguet Script" panose="00000500000000000000" pitchFamily="2" charset="0"/>
              </a:rPr>
              <a:t>Chăn</a:t>
            </a:r>
            <a:r>
              <a:rPr lang="en-US" sz="3600" b="1" kern="1200" dirty="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Baguet Script" panose="00000500000000000000" pitchFamily="2" charset="0"/>
              </a:rPr>
              <a:t>nuôi</a:t>
            </a:r>
            <a:r>
              <a:rPr lang="en-US" sz="3600" b="1" kern="1200" dirty="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Baguet Script" panose="00000500000000000000" pitchFamily="2" charset="0"/>
              </a:rPr>
              <a:t>thông</a:t>
            </a:r>
            <a:r>
              <a:rPr lang="en-US" sz="3600" b="1" kern="1200" dirty="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Baguet Script" panose="00000500000000000000" pitchFamily="2" charset="0"/>
              </a:rPr>
              <a:t>minh</a:t>
            </a:r>
            <a:r>
              <a:rPr lang="en-US" sz="3600" b="1" kern="1200" dirty="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Baguet Script" panose="00000500000000000000" pitchFamily="2" charset="0"/>
              </a:rPr>
              <a:t>là</a:t>
            </a:r>
            <a:r>
              <a:rPr lang="en-US" sz="3600" b="1" kern="1200" dirty="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Baguet Script" panose="00000500000000000000" pitchFamily="2" charset="0"/>
              </a:rPr>
              <a:t>gì</a:t>
            </a:r>
            <a:r>
              <a:rPr lang="en-US" sz="3600" b="1" kern="1200" dirty="0">
                <a:solidFill>
                  <a:srgbClr val="FFFFFF"/>
                </a:solidFill>
                <a:latin typeface="Baguet Script" panose="00000500000000000000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30906-556D-89D5-AE23-53FED8257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383" y="661179"/>
            <a:ext cx="8598009" cy="557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74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42F81-F797-D354-3EE4-FF36E4EA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640080"/>
            <a:ext cx="6894576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 err="1">
                <a:latin typeface="Baguet Script" panose="00000500000000000000" pitchFamily="2" charset="0"/>
              </a:rPr>
              <a:t>Chăn</a:t>
            </a:r>
            <a:r>
              <a:rPr lang="en-US" sz="6600" dirty="0">
                <a:latin typeface="Baguet Script" panose="00000500000000000000" pitchFamily="2" charset="0"/>
              </a:rPr>
              <a:t> </a:t>
            </a:r>
            <a:r>
              <a:rPr lang="en-US" sz="6600" dirty="0" err="1">
                <a:latin typeface="Baguet Script" panose="00000500000000000000" pitchFamily="2" charset="0"/>
              </a:rPr>
              <a:t>nuôi</a:t>
            </a:r>
            <a:r>
              <a:rPr lang="en-US" sz="6600" dirty="0">
                <a:latin typeface="Baguet Script" panose="00000500000000000000" pitchFamily="2" charset="0"/>
              </a:rPr>
              <a:t> </a:t>
            </a:r>
            <a:r>
              <a:rPr lang="en-US" sz="6600" dirty="0" err="1">
                <a:latin typeface="Baguet Script" panose="00000500000000000000" pitchFamily="2" charset="0"/>
              </a:rPr>
              <a:t>thông</a:t>
            </a:r>
            <a:r>
              <a:rPr lang="en-US" sz="6600" dirty="0">
                <a:latin typeface="Baguet Script" panose="00000500000000000000" pitchFamily="2" charset="0"/>
              </a:rPr>
              <a:t> </a:t>
            </a:r>
            <a:r>
              <a:rPr lang="en-US" sz="6600" dirty="0" err="1">
                <a:latin typeface="Baguet Script" panose="00000500000000000000" pitchFamily="2" charset="0"/>
              </a:rPr>
              <a:t>minh</a:t>
            </a:r>
            <a:r>
              <a:rPr lang="en-US" sz="6600" dirty="0">
                <a:latin typeface="Baguet Script" panose="00000500000000000000" pitchFamily="2" charset="0"/>
              </a:rPr>
              <a:t> </a:t>
            </a:r>
            <a:r>
              <a:rPr lang="en-US" sz="6600" dirty="0" err="1">
                <a:latin typeface="Baguet Script" panose="00000500000000000000" pitchFamily="2" charset="0"/>
              </a:rPr>
              <a:t>có</a:t>
            </a:r>
            <a:r>
              <a:rPr lang="en-US" sz="6600" dirty="0">
                <a:latin typeface="Baguet Script" panose="00000500000000000000" pitchFamily="2" charset="0"/>
              </a:rPr>
              <a:t> </a:t>
            </a:r>
            <a:r>
              <a:rPr lang="en-US" sz="6600" dirty="0" err="1">
                <a:latin typeface="Baguet Script" panose="00000500000000000000" pitchFamily="2" charset="0"/>
              </a:rPr>
              <a:t>đặc</a:t>
            </a:r>
            <a:r>
              <a:rPr lang="en-US" sz="6600" dirty="0">
                <a:latin typeface="Baguet Script" panose="00000500000000000000" pitchFamily="2" charset="0"/>
              </a:rPr>
              <a:t> </a:t>
            </a:r>
            <a:r>
              <a:rPr lang="en-US" sz="6600" dirty="0" err="1">
                <a:latin typeface="Baguet Script" panose="00000500000000000000" pitchFamily="2" charset="0"/>
              </a:rPr>
              <a:t>điểm</a:t>
            </a:r>
            <a:r>
              <a:rPr lang="en-US" sz="6600" dirty="0">
                <a:latin typeface="Baguet Script" panose="00000500000000000000" pitchFamily="2" charset="0"/>
              </a:rPr>
              <a:t> </a:t>
            </a:r>
            <a:r>
              <a:rPr lang="en-US" sz="6600" dirty="0" err="1">
                <a:latin typeface="Baguet Script" panose="00000500000000000000" pitchFamily="2" charset="0"/>
              </a:rPr>
              <a:t>gì</a:t>
            </a:r>
            <a:r>
              <a:rPr lang="en-US" sz="6600" dirty="0">
                <a:latin typeface="Baguet Script" panose="00000500000000000000" pitchFamily="2" charset="0"/>
              </a:rPr>
              <a:t>?</a:t>
            </a:r>
          </a:p>
        </p:txBody>
      </p:sp>
      <p:pic>
        <p:nvPicPr>
          <p:cNvPr id="4" name="Picture 3" descr="Rice fields on terrace">
            <a:extLst>
              <a:ext uri="{FF2B5EF4-FFF2-40B4-BE49-F238E27FC236}">
                <a16:creationId xmlns:a16="http://schemas.microsoft.com/office/drawing/2014/main" id="{AEBD87F7-48B9-0442-61E7-9EC8C7148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73" r="39209" b="-1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6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E4D03-772F-6990-C2A6-BA619023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>
                <a:latin typeface="Baguet Script" panose="00000500000000000000" pitchFamily="2" charset="0"/>
              </a:rPr>
              <a:t>Thảo luận nhóm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5BEAE8-7EFF-80AE-2763-E12DD520D7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937542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78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0167F8-1901-5A8A-4CB2-ED96F9593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240869"/>
              </p:ext>
            </p:extLst>
          </p:nvPr>
        </p:nvGraphicFramePr>
        <p:xfrm>
          <a:off x="168422" y="1108253"/>
          <a:ext cx="5642757" cy="494766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642757">
                  <a:extLst>
                    <a:ext uri="{9D8B030D-6E8A-4147-A177-3AD203B41FA5}">
                      <a16:colId xmlns:a16="http://schemas.microsoft.com/office/drawing/2014/main" val="1915944119"/>
                    </a:ext>
                  </a:extLst>
                </a:gridCol>
              </a:tblGrid>
              <a:tr h="2513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Phiếu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học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tập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1</a:t>
                      </a:r>
                      <a:endParaRPr lang="en-US" sz="2400" dirty="0">
                        <a:effectLst/>
                        <a:latin typeface="Baguet Script" panose="00000500000000000000" pitchFamily="2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Câu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1.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Vì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sao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nên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áp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dụng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các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giải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pháp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thông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minh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trong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chăn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nuôi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 ?</a:t>
                      </a:r>
                      <a:endParaRPr lang="en-US" sz="2400" dirty="0">
                        <a:effectLst/>
                        <a:latin typeface="Baguet Script" panose="00000500000000000000" pitchFamily="2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……………………………………………………………..</a:t>
                      </a:r>
                      <a:endParaRPr lang="en-US" sz="2400" dirty="0">
                        <a:effectLst/>
                        <a:latin typeface="Baguet Script" panose="00000500000000000000" pitchFamily="2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Câu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2.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Hãy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nêu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tác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dụng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của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các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thiết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bị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và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cảm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biến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trong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hình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2.3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sgk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trang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14.</a:t>
                      </a:r>
                      <a:endParaRPr lang="en-US" sz="2400" dirty="0">
                        <a:effectLst/>
                        <a:latin typeface="Baguet Script" panose="00000500000000000000" pitchFamily="2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…………………………………………………………….</a:t>
                      </a:r>
                      <a:endParaRPr lang="en-US" sz="2400" dirty="0">
                        <a:effectLst/>
                        <a:latin typeface="Baguet Script" panose="00000500000000000000" pitchFamily="2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Câu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3.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Hãy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nêu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tác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dụng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của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công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nghệ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thị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giác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máy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tính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trong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hình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2.4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sgk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trang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14</a:t>
                      </a:r>
                      <a:endParaRPr lang="en-US" sz="2400" dirty="0">
                        <a:effectLst/>
                        <a:latin typeface="Baguet Script" panose="00000500000000000000" pitchFamily="2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…………………………………………………………….</a:t>
                      </a:r>
                      <a:endParaRPr lang="en-US" sz="2400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271268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B87F45-17F4-23F8-6674-6CEF79DD0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828768"/>
              </p:ext>
            </p:extLst>
          </p:nvPr>
        </p:nvGraphicFramePr>
        <p:xfrm>
          <a:off x="6096000" y="710682"/>
          <a:ext cx="5642757" cy="578891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642757">
                  <a:extLst>
                    <a:ext uri="{9D8B030D-6E8A-4147-A177-3AD203B41FA5}">
                      <a16:colId xmlns:a16="http://schemas.microsoft.com/office/drawing/2014/main" val="89711438"/>
                    </a:ext>
                  </a:extLst>
                </a:gridCol>
              </a:tblGrid>
              <a:tr h="4947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Phiếu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học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tập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2</a:t>
                      </a:r>
                      <a:endParaRPr lang="en-US" sz="2400" dirty="0">
                        <a:effectLst/>
                        <a:latin typeface="Baguet Script" panose="00000500000000000000" pitchFamily="2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Câu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1.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Vì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sao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mô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hình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chăn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nuôi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thông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minh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lại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đảm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bảo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được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an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toàn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sinh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học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?</a:t>
                      </a:r>
                      <a:endParaRPr lang="en-US" sz="2400" dirty="0">
                        <a:effectLst/>
                        <a:latin typeface="Baguet Script" panose="00000500000000000000" pitchFamily="2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……………………………………………………………..</a:t>
                      </a:r>
                      <a:endParaRPr lang="en-US" sz="2400" dirty="0">
                        <a:effectLst/>
                        <a:latin typeface="Baguet Script" panose="00000500000000000000" pitchFamily="2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Câu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2. Minh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bạch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chuỗi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cung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ứng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là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gì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?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Vì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sao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công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nghệ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số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có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thể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giúp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nâng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cao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tính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minh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bạch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của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chuỗi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cung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ứng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?</a:t>
                      </a:r>
                      <a:endParaRPr lang="en-US" sz="2400" dirty="0">
                        <a:effectLst/>
                        <a:latin typeface="Baguet Script" panose="00000500000000000000" pitchFamily="2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…………………………………………………………….</a:t>
                      </a:r>
                      <a:endParaRPr lang="en-US" sz="2400" dirty="0">
                        <a:effectLst/>
                        <a:latin typeface="Baguet Script" panose="00000500000000000000" pitchFamily="2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Câu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3.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Mô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hình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chăn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nuôi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thông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minh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đã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được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ứng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dụng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như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thế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nào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để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có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được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năng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suất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Baguet Script" panose="00000500000000000000" pitchFamily="2" charset="0"/>
                        </a:rPr>
                        <a:t>cao</a:t>
                      </a: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?</a:t>
                      </a:r>
                      <a:endParaRPr lang="en-US" sz="2400" dirty="0">
                        <a:effectLst/>
                        <a:latin typeface="Baguet Script" panose="00000500000000000000" pitchFamily="2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…………………………………………………………….</a:t>
                      </a:r>
                      <a:endParaRPr lang="en-US" sz="2400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7022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606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>
            <a:extLst>
              <a:ext uri="{FF2B5EF4-FFF2-40B4-BE49-F238E27FC236}">
                <a16:creationId xmlns:a16="http://schemas.microsoft.com/office/drawing/2014/main" id="{0068C219-8171-B85E-F74E-B1395ACEDB9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1911" y="689100"/>
            <a:ext cx="4350030" cy="6102637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AutoShape 5">
            <a:extLst>
              <a:ext uri="{FF2B5EF4-FFF2-40B4-BE49-F238E27FC236}">
                <a16:creationId xmlns:a16="http://schemas.microsoft.com/office/drawing/2014/main" id="{3F1D1FCE-597F-A288-01A7-E9482672AF3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98885" y="1470757"/>
            <a:ext cx="6437245" cy="53472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1,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Chuồng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nuôi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thông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minh</a:t>
            </a:r>
            <a:endParaRPr lang="en-US" sz="2400" b="1" i="1" dirty="0">
              <a:solidFill>
                <a:srgbClr val="0A2068"/>
              </a:solidFill>
              <a:latin typeface="Baguet Scrip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BA22C117-D413-C5B0-44FD-3199475DD1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6235" y="2203848"/>
            <a:ext cx="6437245" cy="53472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2, Trang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thiết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bị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đại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tự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hóa</a:t>
            </a:r>
            <a:endParaRPr lang="en-US" sz="2400" b="1" i="1" dirty="0">
              <a:solidFill>
                <a:srgbClr val="0A2068"/>
              </a:solidFill>
              <a:latin typeface="Baguet Scrip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AutoShape 5">
            <a:extLst>
              <a:ext uri="{FF2B5EF4-FFF2-40B4-BE49-F238E27FC236}">
                <a16:creationId xmlns:a16="http://schemas.microsoft.com/office/drawing/2014/main" id="{BA9ED3DD-45BB-46FA-F8FB-2F479E891A8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5435" y="2957226"/>
            <a:ext cx="6437245" cy="53472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3,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CNTT, KTS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quản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lí</a:t>
            </a:r>
            <a:endParaRPr lang="en-US" sz="2400" b="1" i="1" dirty="0">
              <a:solidFill>
                <a:srgbClr val="0A2068"/>
              </a:solidFill>
              <a:latin typeface="Baguet Scrip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AutoShape 5">
            <a:extLst>
              <a:ext uri="{FF2B5EF4-FFF2-40B4-BE49-F238E27FC236}">
                <a16:creationId xmlns:a16="http://schemas.microsoft.com/office/drawing/2014/main" id="{507AB0A8-EDEA-47A6-6AF0-C4F22101F8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10879" y="5249861"/>
            <a:ext cx="6437245" cy="53472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6,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Năng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suất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chăn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nuôi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cao</a:t>
            </a:r>
            <a:endParaRPr lang="en-US" sz="2400" b="1" i="1" dirty="0">
              <a:solidFill>
                <a:srgbClr val="0A2068"/>
              </a:solidFill>
              <a:latin typeface="Baguet Scrip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95C05893-CBC2-865B-E5F8-92359B2321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75928" y="4467976"/>
            <a:ext cx="6437245" cy="53472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5, Minh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bạch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chuỗi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cung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AutoShape 5">
            <a:extLst>
              <a:ext uri="{FF2B5EF4-FFF2-40B4-BE49-F238E27FC236}">
                <a16:creationId xmlns:a16="http://schemas.microsoft.com/office/drawing/2014/main" id="{DBC82684-CF11-F5C0-CAE2-E324024FAD9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81939" y="3712601"/>
            <a:ext cx="6437245" cy="53472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4,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Đảm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an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toàn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học</a:t>
            </a:r>
            <a:endParaRPr lang="en-US" sz="2400" b="1" i="1" dirty="0">
              <a:solidFill>
                <a:srgbClr val="0A2068"/>
              </a:solidFill>
              <a:latin typeface="Baguet Scrip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CE58D0-27D1-94CC-6160-694BE3E27198}"/>
              </a:ext>
            </a:extLst>
          </p:cNvPr>
          <p:cNvSpPr txBox="1"/>
          <p:nvPr/>
        </p:nvSpPr>
        <p:spPr>
          <a:xfrm>
            <a:off x="1192696" y="1870550"/>
            <a:ext cx="24483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Baguet Script" panose="00000500000000000000" pitchFamily="2" charset="0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Baguet Script" panose="00000500000000000000" pitchFamily="2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latin typeface="Baguet Script" panose="000005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latin typeface="Baguet Script" panose="00000500000000000000" pitchFamily="2" charset="0"/>
                <a:cs typeface="Times New Roman" panose="02020603050405020304" pitchFamily="18" charset="0"/>
              </a:rPr>
              <a:t>chăn</a:t>
            </a:r>
            <a:r>
              <a:rPr lang="en-US" sz="4800" b="1" dirty="0"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Baguet Script" panose="00000500000000000000" pitchFamily="2" charset="0"/>
                <a:cs typeface="Times New Roman" panose="02020603050405020304" pitchFamily="18" charset="0"/>
              </a:rPr>
              <a:t>nuôi</a:t>
            </a:r>
            <a:r>
              <a:rPr lang="en-US" sz="4800" b="1" dirty="0">
                <a:latin typeface="Baguet Script" panose="00000500000000000000" pitchFamily="2" charset="0"/>
                <a:cs typeface="Times New Roman" panose="02020603050405020304" pitchFamily="18" charset="0"/>
              </a:rPr>
              <a:t> TM</a:t>
            </a:r>
          </a:p>
        </p:txBody>
      </p:sp>
    </p:spTree>
    <p:extLst>
      <p:ext uri="{BB962C8B-B14F-4D97-AF65-F5344CB8AC3E}">
        <p14:creationId xmlns:p14="http://schemas.microsoft.com/office/powerpoint/2010/main" val="171428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>
                <a:solidFill>
                  <a:srgbClr val="FFFFFF"/>
                </a:solidFill>
                <a:latin typeface="Baguet Script" panose="00000500000000000000" pitchFamily="2" charset="0"/>
              </a:rPr>
              <a:t>www.website.com</a:t>
            </a:r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gray">
          <a:xfrm>
            <a:off x="5575649" y="1658727"/>
            <a:ext cx="4297223" cy="12226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1, Xu </a:t>
            </a:r>
            <a:r>
              <a:rPr lang="en-US" sz="32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hướng</a:t>
            </a:r>
            <a:r>
              <a:rPr lang="en-US" sz="32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phát</a:t>
            </a:r>
            <a:r>
              <a:rPr lang="en-US" sz="32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triển</a:t>
            </a:r>
            <a:endParaRPr lang="en-US" sz="3200" b="1" i="1" dirty="0">
              <a:solidFill>
                <a:srgbClr val="0A2068"/>
              </a:solidFill>
              <a:latin typeface="Baguet Scrip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gray">
          <a:xfrm>
            <a:off x="5987021" y="2981114"/>
            <a:ext cx="4295418" cy="122264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2, </a:t>
            </a:r>
            <a:r>
              <a:rPr lang="en-US" sz="32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Chăn</a:t>
            </a:r>
            <a:r>
              <a:rPr lang="en-US" sz="32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nuôi</a:t>
            </a:r>
            <a:r>
              <a:rPr lang="en-US" sz="32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bền</a:t>
            </a:r>
            <a:r>
              <a:rPr lang="en-US" sz="32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vững</a:t>
            </a:r>
            <a:endParaRPr lang="en-US" sz="3200" b="1" i="1" dirty="0">
              <a:solidFill>
                <a:srgbClr val="0A2068"/>
              </a:solidFill>
              <a:latin typeface="Baguet Scrip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5545" name="AutoShape 9"/>
          <p:cNvSpPr>
            <a:spLocks noChangeArrowheads="1"/>
          </p:cNvSpPr>
          <p:nvPr/>
        </p:nvSpPr>
        <p:spPr bwMode="gray">
          <a:xfrm>
            <a:off x="5655161" y="4303502"/>
            <a:ext cx="4297223" cy="12226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3, </a:t>
            </a:r>
            <a:r>
              <a:rPr lang="en-US" sz="32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Chăn</a:t>
            </a:r>
            <a:r>
              <a:rPr lang="en-US" sz="32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nuôi</a:t>
            </a:r>
            <a:r>
              <a:rPr lang="en-US" sz="32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thông</a:t>
            </a:r>
            <a:r>
              <a:rPr lang="en-US" sz="32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minh</a:t>
            </a:r>
            <a:endParaRPr lang="en-US" sz="3200" b="1" i="1" dirty="0">
              <a:solidFill>
                <a:srgbClr val="0A2068"/>
              </a:solidFill>
              <a:latin typeface="Baguet Script" panose="000005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DDFF60-E7D6-A7D8-85E3-E8E978BB37C0}"/>
              </a:ext>
            </a:extLst>
          </p:cNvPr>
          <p:cNvGrpSpPr/>
          <p:nvPr/>
        </p:nvGrpSpPr>
        <p:grpSpPr>
          <a:xfrm>
            <a:off x="2136913" y="1752601"/>
            <a:ext cx="3833813" cy="3833813"/>
            <a:chOff x="771940" y="1752601"/>
            <a:chExt cx="3833813" cy="3833813"/>
          </a:xfrm>
        </p:grpSpPr>
        <p:sp>
          <p:nvSpPr>
            <p:cNvPr id="65539" name="AutoShape 3"/>
            <p:cNvSpPr>
              <a:spLocks noChangeArrowheads="1"/>
            </p:cNvSpPr>
            <p:nvPr/>
          </p:nvSpPr>
          <p:spPr bwMode="gray">
            <a:xfrm>
              <a:off x="771940" y="1752601"/>
              <a:ext cx="3833813" cy="3833813"/>
            </a:xfrm>
            <a:custGeom>
              <a:avLst/>
              <a:gdLst>
                <a:gd name="G0" fmla="+- 1914 0 0"/>
                <a:gd name="G1" fmla="+- 21600 0 1914"/>
                <a:gd name="G2" fmla="+- 21600 0 1914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914" y="10800"/>
                  </a:moveTo>
                  <a:cubicBezTo>
                    <a:pt x="1914" y="15708"/>
                    <a:pt x="5892" y="19686"/>
                    <a:pt x="10800" y="19686"/>
                  </a:cubicBezTo>
                  <a:cubicBezTo>
                    <a:pt x="15708" y="19686"/>
                    <a:pt x="19686" y="15708"/>
                    <a:pt x="19686" y="10800"/>
                  </a:cubicBezTo>
                  <a:cubicBezTo>
                    <a:pt x="19686" y="5892"/>
                    <a:pt x="15708" y="1914"/>
                    <a:pt x="10800" y="1914"/>
                  </a:cubicBezTo>
                  <a:cubicBezTo>
                    <a:pt x="5892" y="1914"/>
                    <a:pt x="1914" y="5892"/>
                    <a:pt x="1914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60784"/>
                    <a:invGamma/>
                    <a:alpha val="12000"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60784"/>
                    <a:invGamma/>
                    <a:alpha val="12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FFFF"/>
                </a:solidFill>
                <a:latin typeface="Baguet Script" panose="00000500000000000000" pitchFamily="2" charset="0"/>
              </a:endParaRPr>
            </a:p>
          </p:txBody>
        </p:sp>
        <p:sp>
          <p:nvSpPr>
            <p:cNvPr id="65540" name="Oval 4"/>
            <p:cNvSpPr>
              <a:spLocks noChangeArrowheads="1"/>
            </p:cNvSpPr>
            <p:nvPr/>
          </p:nvSpPr>
          <p:spPr bwMode="gray">
            <a:xfrm>
              <a:off x="1089988" y="2057400"/>
              <a:ext cx="3200400" cy="320040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56471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FFFFFF"/>
              </a:solidFill>
              <a:round/>
              <a:headEnd/>
              <a:tailEnd/>
            </a:ln>
            <a:effectLst/>
            <a:scene3d>
              <a:camera prst="orthographicFront"/>
              <a:lightRig rig="flat" dir="t">
                <a:rot lat="0" lon="0" rev="2400000"/>
              </a:lightRig>
            </a:scene3d>
            <a:sp3d prstMaterial="softEdge">
              <a:bevelT w="762000" h="9652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FFFF"/>
                </a:solidFill>
                <a:latin typeface="Baguet Script" panose="00000500000000000000" pitchFamily="2" charset="0"/>
              </a:endParaRPr>
            </a:p>
          </p:txBody>
        </p:sp>
        <p:sp>
          <p:nvSpPr>
            <p:cNvPr id="65546" name="Text Box 10"/>
            <p:cNvSpPr txBox="1">
              <a:spLocks noChangeArrowheads="1"/>
            </p:cNvSpPr>
            <p:nvPr/>
          </p:nvSpPr>
          <p:spPr bwMode="gray">
            <a:xfrm>
              <a:off x="1127471" y="3124201"/>
              <a:ext cx="2992437" cy="107721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 err="1">
                  <a:solidFill>
                    <a:srgbClr val="FFFF00"/>
                  </a:solidFill>
                  <a:latin typeface="Baguet Script" panose="00000500000000000000" pitchFamily="2" charset="0"/>
                  <a:cs typeface="Times New Roman" panose="02020603050405020304" pitchFamily="18" charset="0"/>
                </a:rPr>
                <a:t>Nội</a:t>
              </a:r>
              <a:r>
                <a:rPr lang="en-US" sz="3200" b="1" dirty="0">
                  <a:solidFill>
                    <a:srgbClr val="FFFF00"/>
                  </a:solidFill>
                  <a:latin typeface="Baguet Script" panose="00000500000000000000" pitchFamily="2" charset="0"/>
                  <a:cs typeface="Times New Roman" panose="02020603050405020304" pitchFamily="18" charset="0"/>
                </a:rPr>
                <a:t> dung </a:t>
              </a:r>
            </a:p>
            <a:p>
              <a:pPr algn="ctr" eaLnBrk="0" hangingPunct="0">
                <a:defRPr/>
              </a:pPr>
              <a:r>
                <a:rPr lang="en-US" sz="3200" b="1" dirty="0" err="1">
                  <a:solidFill>
                    <a:srgbClr val="FFFF00"/>
                  </a:solidFill>
                  <a:latin typeface="Baguet Script" panose="00000500000000000000" pitchFamily="2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rgbClr val="FFFF00"/>
                  </a:solidFill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Baguet Script" panose="00000500000000000000" pitchFamily="2" charset="0"/>
                  <a:cs typeface="Times New Roman" panose="02020603050405020304" pitchFamily="18" charset="0"/>
                </a:rPr>
                <a:t>học</a:t>
              </a:r>
              <a:endParaRPr lang="en-US" sz="3200" b="1" dirty="0">
                <a:solidFill>
                  <a:srgbClr val="FFFF00"/>
                </a:solidFill>
                <a:latin typeface="Baguet Script" panose="00000500000000000000" pitchFamily="2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  <p:bldP spid="65543" grpId="0" animBg="1"/>
      <p:bldP spid="655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176BCF-66D9-D5DE-E2BF-2A496520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89" y="1861364"/>
            <a:ext cx="9910296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8000" kern="1200" dirty="0">
                <a:solidFill>
                  <a:srgbClr val="FF0000"/>
                </a:solidFill>
                <a:latin typeface="Baguet Script" panose="00000500000000000000" pitchFamily="2" charset="0"/>
              </a:rPr>
              <a:t>1, Xu </a:t>
            </a:r>
            <a:r>
              <a:rPr lang="en-US" sz="8000" kern="12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hướng</a:t>
            </a:r>
            <a:r>
              <a:rPr lang="en-US" sz="8000" kern="1200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8000" kern="12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phát</a:t>
            </a:r>
            <a:r>
              <a:rPr lang="en-US" sz="8000" kern="1200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8000" kern="12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triển</a:t>
            </a:r>
            <a:r>
              <a:rPr lang="en-US" sz="8000" kern="1200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8000" kern="12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của</a:t>
            </a:r>
            <a:r>
              <a:rPr lang="en-US" sz="8000" kern="1200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8000" kern="12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chăn</a:t>
            </a:r>
            <a:r>
              <a:rPr lang="en-US" sz="8000" kern="1200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8000" kern="12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nuôi</a:t>
            </a:r>
            <a:endParaRPr lang="en-US" sz="8000" kern="1200" dirty="0">
              <a:solidFill>
                <a:srgbClr val="FF0000"/>
              </a:solidFill>
              <a:latin typeface="Baguet Script" panose="000005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8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D1FD3-98A5-9624-DED6-F456F3DD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Kahoot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261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>
            <a:extLst>
              <a:ext uri="{FF2B5EF4-FFF2-40B4-BE49-F238E27FC236}">
                <a16:creationId xmlns:a16="http://schemas.microsoft.com/office/drawing/2014/main" id="{0068C219-8171-B85E-F74E-B1395ACEDB9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1911" y="689100"/>
            <a:ext cx="4350030" cy="6102637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Baguet Script" panose="00000500000000000000" pitchFamily="2" charset="0"/>
            </a:endParaRPr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7F750711-ED27-B218-3C11-DC7D3C84F7F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08517" y="698407"/>
            <a:ext cx="6437245" cy="53472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1,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Phát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huy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tiềm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năng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lợi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địa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phương</a:t>
            </a:r>
            <a:endParaRPr lang="en-US" sz="2400" b="1" i="1" dirty="0">
              <a:solidFill>
                <a:srgbClr val="0A2068"/>
              </a:solidFill>
              <a:latin typeface="Baguet Scrip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AutoShape 5">
            <a:extLst>
              <a:ext uri="{FF2B5EF4-FFF2-40B4-BE49-F238E27FC236}">
                <a16:creationId xmlns:a16="http://schemas.microsoft.com/office/drawing/2014/main" id="{3F1D1FCE-597F-A288-01A7-E9482672AF3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98885" y="1470757"/>
            <a:ext cx="6437245" cy="53472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2,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đại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hóa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chăn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nuôi</a:t>
            </a:r>
            <a:endParaRPr lang="en-US" sz="2400" b="1" i="1" dirty="0">
              <a:solidFill>
                <a:srgbClr val="0A2068"/>
              </a:solidFill>
              <a:latin typeface="Baguet Scrip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BA22C117-D413-C5B0-44FD-3199475DD1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6235" y="2203848"/>
            <a:ext cx="6437245" cy="53472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3,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tựu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khoa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học</a:t>
            </a:r>
            <a:endParaRPr lang="en-US" sz="2400" b="1" i="1" dirty="0">
              <a:solidFill>
                <a:srgbClr val="0A2068"/>
              </a:solidFill>
              <a:latin typeface="Baguet Scrip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AutoShape 5">
            <a:extLst>
              <a:ext uri="{FF2B5EF4-FFF2-40B4-BE49-F238E27FC236}">
                <a16:creationId xmlns:a16="http://schemas.microsoft.com/office/drawing/2014/main" id="{BA9ED3DD-45BB-46FA-F8FB-2F479E891A8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5435" y="2957226"/>
            <a:ext cx="6437245" cy="53472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4,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Xã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hội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hóa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tất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cả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chăn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nuôi</a:t>
            </a:r>
            <a:endParaRPr lang="en-US" sz="2400" b="1" i="1" dirty="0">
              <a:solidFill>
                <a:srgbClr val="0A2068"/>
              </a:solidFill>
              <a:latin typeface="Baguet Scrip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C2E462C2-01B9-D50F-C1E7-C73A205CDF6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7053" y="6001290"/>
            <a:ext cx="6437245" cy="53472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8,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Nâng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cao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năng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lực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CB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hướng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đại</a:t>
            </a:r>
            <a:endParaRPr lang="en-US" sz="2400" b="1" i="1" dirty="0">
              <a:solidFill>
                <a:srgbClr val="0A2068"/>
              </a:solidFill>
              <a:latin typeface="Baguet Scrip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AutoShape 5">
            <a:extLst>
              <a:ext uri="{FF2B5EF4-FFF2-40B4-BE49-F238E27FC236}">
                <a16:creationId xmlns:a16="http://schemas.microsoft.com/office/drawing/2014/main" id="{507AB0A8-EDEA-47A6-6AF0-C4F22101F8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10879" y="5249861"/>
            <a:ext cx="6437245" cy="53472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7, ƯD CNSH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sx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ăn</a:t>
            </a:r>
            <a:endParaRPr lang="en-US" sz="2400" b="1" i="1" dirty="0">
              <a:solidFill>
                <a:srgbClr val="0A2068"/>
              </a:solidFill>
              <a:latin typeface="Baguet Scrip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95C05893-CBC2-865B-E5F8-92359B2321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75928" y="4467976"/>
            <a:ext cx="6437245" cy="53472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6,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Chuyên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nghiệp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hóa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chăn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nuôi</a:t>
            </a:r>
            <a:endParaRPr lang="en-US" sz="2400" b="1" i="1" dirty="0">
              <a:solidFill>
                <a:srgbClr val="0A2068"/>
              </a:solidFill>
              <a:latin typeface="Baguet Scrip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AutoShape 5">
            <a:extLst>
              <a:ext uri="{FF2B5EF4-FFF2-40B4-BE49-F238E27FC236}">
                <a16:creationId xmlns:a16="http://schemas.microsoft.com/office/drawing/2014/main" id="{DBC82684-CF11-F5C0-CAE2-E324024FAD9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81939" y="3712601"/>
            <a:ext cx="6437245" cy="53472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5,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Phát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triển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mô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chăn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nuôi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A2068"/>
                </a:solidFill>
                <a:latin typeface="Baguet Script" panose="00000500000000000000" pitchFamily="2" charset="0"/>
                <a:cs typeface="Times New Roman" panose="02020603050405020304" pitchFamily="18" charset="0"/>
              </a:rPr>
              <a:t>đại</a:t>
            </a:r>
            <a:endParaRPr lang="en-US" sz="2400" b="1" i="1" dirty="0">
              <a:solidFill>
                <a:srgbClr val="0A2068"/>
              </a:solidFill>
              <a:latin typeface="Baguet Scrip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CE58D0-27D1-94CC-6160-694BE3E27198}"/>
              </a:ext>
            </a:extLst>
          </p:cNvPr>
          <p:cNvSpPr txBox="1"/>
          <p:nvPr/>
        </p:nvSpPr>
        <p:spPr>
          <a:xfrm>
            <a:off x="1192696" y="2175349"/>
            <a:ext cx="24483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Baguet Script" panose="00000500000000000000" pitchFamily="2" charset="0"/>
                <a:cs typeface="Times New Roman" panose="02020603050405020304" pitchFamily="18" charset="0"/>
              </a:rPr>
              <a:t>Xu </a:t>
            </a:r>
            <a:r>
              <a:rPr lang="en-US" sz="4800" b="1" dirty="0" err="1">
                <a:latin typeface="Baguet Script" panose="00000500000000000000" pitchFamily="2" charset="0"/>
                <a:cs typeface="Times New Roman" panose="02020603050405020304" pitchFamily="18" charset="0"/>
              </a:rPr>
              <a:t>hướng</a:t>
            </a:r>
            <a:endParaRPr lang="en-US" sz="4800" b="1" dirty="0">
              <a:latin typeface="Baguet Script" panose="000005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latin typeface="Baguet Script" panose="00000500000000000000" pitchFamily="2" charset="0"/>
                <a:cs typeface="Times New Roman" panose="02020603050405020304" pitchFamily="18" charset="0"/>
              </a:rPr>
              <a:t>phát</a:t>
            </a:r>
            <a:endParaRPr lang="en-US" sz="4800" b="1" dirty="0">
              <a:latin typeface="Baguet Script" panose="000005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latin typeface="Baguet Script" panose="00000500000000000000" pitchFamily="2" charset="0"/>
                <a:cs typeface="Times New Roman" panose="02020603050405020304" pitchFamily="18" charset="0"/>
              </a:rPr>
              <a:t>triển</a:t>
            </a:r>
            <a:endParaRPr lang="en-US" sz="4800" b="1" dirty="0">
              <a:latin typeface="Baguet Script" panose="000005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176BCF-66D9-D5DE-E2BF-2A496520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89" y="2691355"/>
            <a:ext cx="9910296" cy="1627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0" kern="1200" dirty="0">
                <a:solidFill>
                  <a:srgbClr val="FF0000"/>
                </a:solidFill>
                <a:latin typeface="Baguet Script" panose="00000500000000000000" pitchFamily="2" charset="0"/>
              </a:rPr>
              <a:t>2, </a:t>
            </a:r>
            <a:r>
              <a:rPr lang="en-US" sz="8000" kern="12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Chăn</a:t>
            </a:r>
            <a:r>
              <a:rPr lang="en-US" sz="8000" kern="1200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8000" kern="12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nuôi</a:t>
            </a:r>
            <a:r>
              <a:rPr lang="en-US" sz="8000" kern="1200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8000" kern="12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bền</a:t>
            </a:r>
            <a:r>
              <a:rPr lang="en-US" sz="8000" kern="1200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8000" kern="12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vững</a:t>
            </a:r>
            <a:endParaRPr lang="en-US" sz="8000" kern="1200" dirty="0">
              <a:solidFill>
                <a:srgbClr val="FF0000"/>
              </a:solidFill>
              <a:latin typeface="Baguet Script" panose="000005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8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7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3FA1C-54AA-9C83-0A30-5B3EDFA22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44" y="1911096"/>
            <a:ext cx="8055864" cy="20766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 err="1">
                <a:solidFill>
                  <a:srgbClr val="FFFFFF"/>
                </a:solidFill>
                <a:latin typeface="Baguet Script" panose="00000500000000000000" pitchFamily="2" charset="0"/>
              </a:rPr>
              <a:t>Chăn</a:t>
            </a:r>
            <a:r>
              <a:rPr lang="en-US" sz="6600" kern="1200" dirty="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Baguet Script" panose="00000500000000000000" pitchFamily="2" charset="0"/>
              </a:rPr>
              <a:t>nuôi</a:t>
            </a:r>
            <a:r>
              <a:rPr lang="en-US" sz="6600" kern="1200" dirty="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Baguet Script" panose="00000500000000000000" pitchFamily="2" charset="0"/>
              </a:rPr>
              <a:t>bền</a:t>
            </a:r>
            <a:r>
              <a:rPr lang="en-US" sz="6600" kern="1200" dirty="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Baguet Script" panose="00000500000000000000" pitchFamily="2" charset="0"/>
              </a:rPr>
              <a:t>vững</a:t>
            </a:r>
            <a:r>
              <a:rPr lang="en-US" sz="6600" kern="1200" dirty="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Baguet Script" panose="00000500000000000000" pitchFamily="2" charset="0"/>
              </a:rPr>
              <a:t>là</a:t>
            </a:r>
            <a:r>
              <a:rPr lang="en-US" sz="6600" kern="1200" dirty="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Baguet Script" panose="00000500000000000000" pitchFamily="2" charset="0"/>
              </a:rPr>
              <a:t>gì</a:t>
            </a:r>
            <a:r>
              <a:rPr lang="en-US" sz="6600" kern="1200" dirty="0">
                <a:solidFill>
                  <a:srgbClr val="FFFFFF"/>
                </a:solidFill>
                <a:latin typeface="Baguet Script" panose="00000500000000000000" pitchFamily="2" charset="0"/>
              </a:rPr>
              <a:t>? </a:t>
            </a:r>
            <a:r>
              <a:rPr lang="en-US" sz="6600" kern="1200" dirty="0" err="1">
                <a:solidFill>
                  <a:srgbClr val="FFFFFF"/>
                </a:solidFill>
                <a:latin typeface="Baguet Script" panose="00000500000000000000" pitchFamily="2" charset="0"/>
              </a:rPr>
              <a:t>Ví</a:t>
            </a:r>
            <a:r>
              <a:rPr lang="en-US" sz="6600" kern="1200" dirty="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Baguet Script" panose="00000500000000000000" pitchFamily="2" charset="0"/>
              </a:rPr>
              <a:t>dụ</a:t>
            </a:r>
            <a:endParaRPr lang="en-US" sz="6600" kern="1200" dirty="0">
              <a:solidFill>
                <a:srgbClr val="FFFFFF"/>
              </a:solidFill>
              <a:latin typeface="Baguet Script" panose="00000500000000000000" pitchFamily="2" charset="0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CFE28-BE7A-BBDE-A298-E826F5251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1382099"/>
            <a:ext cx="4171994" cy="373654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just"/>
            <a:r>
              <a:rPr lang="en-US" sz="40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Đặc</a:t>
            </a:r>
            <a:r>
              <a:rPr lang="en-US" sz="40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điểm</a:t>
            </a:r>
            <a:r>
              <a:rPr lang="en-US" sz="40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của</a:t>
            </a:r>
            <a:r>
              <a:rPr lang="en-US" sz="40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chăn</a:t>
            </a:r>
            <a:r>
              <a:rPr lang="en-US" sz="40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nuôi</a:t>
            </a:r>
            <a:r>
              <a:rPr lang="en-US" sz="40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bền</a:t>
            </a:r>
            <a:r>
              <a:rPr lang="en-US" sz="40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vững</a:t>
            </a:r>
            <a:r>
              <a:rPr lang="en-US" sz="40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là</a:t>
            </a:r>
            <a:r>
              <a:rPr lang="en-US" sz="40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gì</a:t>
            </a:r>
            <a:r>
              <a:rPr lang="en-US" sz="40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?</a:t>
            </a:r>
            <a:br>
              <a:rPr lang="en-US" sz="4000" kern="1200" dirty="0">
                <a:solidFill>
                  <a:schemeClr val="tx1"/>
                </a:solidFill>
                <a:latin typeface="Baguet Script" panose="00000500000000000000" pitchFamily="2" charset="0"/>
              </a:rPr>
            </a:br>
            <a:r>
              <a:rPr lang="en-US" sz="40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Mô</a:t>
            </a:r>
            <a:r>
              <a:rPr lang="en-US" sz="40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hình</a:t>
            </a:r>
            <a:r>
              <a:rPr lang="en-US" sz="40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chăn</a:t>
            </a:r>
            <a:r>
              <a:rPr lang="en-US" sz="40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nuôi</a:t>
            </a:r>
            <a:r>
              <a:rPr lang="en-US" sz="40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ở </a:t>
            </a:r>
            <a:r>
              <a:rPr lang="en-US" sz="40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địa</a:t>
            </a:r>
            <a:r>
              <a:rPr lang="en-US" sz="40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phương</a:t>
            </a:r>
            <a:r>
              <a:rPr lang="en-US" sz="40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đã</a:t>
            </a:r>
            <a:r>
              <a:rPr lang="en-US" sz="40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bền</a:t>
            </a:r>
            <a:r>
              <a:rPr lang="en-US" sz="40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vững</a:t>
            </a:r>
            <a:r>
              <a:rPr lang="en-US" sz="40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chưa</a:t>
            </a:r>
            <a:r>
              <a:rPr lang="en-US" sz="4000" dirty="0">
                <a:latin typeface="Baguet Script" panose="00000500000000000000" pitchFamily="2" charset="0"/>
              </a:rPr>
              <a:t>? </a:t>
            </a:r>
            <a:r>
              <a:rPr lang="en-US" sz="4000" dirty="0" err="1">
                <a:latin typeface="Baguet Script" panose="00000500000000000000" pitchFamily="2" charset="0"/>
              </a:rPr>
              <a:t>Vì</a:t>
            </a:r>
            <a:r>
              <a:rPr lang="en-US" sz="4000" dirty="0">
                <a:latin typeface="Baguet Script" panose="00000500000000000000" pitchFamily="2" charset="0"/>
              </a:rPr>
              <a:t> </a:t>
            </a:r>
            <a:r>
              <a:rPr lang="en-US" sz="4000" dirty="0" err="1">
                <a:latin typeface="Baguet Script" panose="00000500000000000000" pitchFamily="2" charset="0"/>
              </a:rPr>
              <a:t>sao</a:t>
            </a:r>
            <a:r>
              <a:rPr lang="en-US" sz="4000" dirty="0">
                <a:latin typeface="Baguet Script" panose="00000500000000000000" pitchFamily="2" charset="0"/>
              </a:rPr>
              <a:t>?</a:t>
            </a:r>
            <a:endParaRPr lang="en-US" sz="4000" kern="1200" dirty="0">
              <a:solidFill>
                <a:schemeClr val="tx1"/>
              </a:solidFill>
              <a:latin typeface="Baguet Script" panose="000005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Fingerprint">
            <a:extLst>
              <a:ext uri="{FF2B5EF4-FFF2-40B4-BE49-F238E27FC236}">
                <a16:creationId xmlns:a16="http://schemas.microsoft.com/office/drawing/2014/main" id="{2BD20200-817A-9F75-8178-8107BCE78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0572" y="569297"/>
            <a:ext cx="5608830" cy="560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7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3364033" y="304514"/>
            <a:ext cx="53607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Baguet Script" panose="00000500000000000000" pitchFamily="2" charset="0"/>
                <a:ea typeface="Verdana" pitchFamily="34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Baguet Script" panose="00000500000000000000" pitchFamily="2" charset="0"/>
                <a:ea typeface="Verdan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guet Script" panose="00000500000000000000" pitchFamily="2" charset="0"/>
                <a:ea typeface="Verdana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Baguet Script" panose="00000500000000000000" pitchFamily="2" charset="0"/>
                <a:ea typeface="Verdan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guet Script" panose="00000500000000000000" pitchFamily="2" charset="0"/>
                <a:ea typeface="Verdana" pitchFamily="34" charset="0"/>
              </a:rPr>
              <a:t>chăn</a:t>
            </a:r>
            <a:r>
              <a:rPr lang="en-US" sz="3200" b="1" dirty="0">
                <a:solidFill>
                  <a:srgbClr val="FF0000"/>
                </a:solidFill>
                <a:latin typeface="Baguet Script" panose="00000500000000000000" pitchFamily="2" charset="0"/>
                <a:ea typeface="Verdan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guet Script" panose="00000500000000000000" pitchFamily="2" charset="0"/>
                <a:ea typeface="Verdana" pitchFamily="34" charset="0"/>
              </a:rPr>
              <a:t>nuôi</a:t>
            </a:r>
            <a:r>
              <a:rPr lang="en-US" sz="3200" b="1" dirty="0">
                <a:solidFill>
                  <a:srgbClr val="FF0000"/>
                </a:solidFill>
                <a:latin typeface="Baguet Script" panose="00000500000000000000" pitchFamily="2" charset="0"/>
                <a:ea typeface="Verdan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guet Script" panose="00000500000000000000" pitchFamily="2" charset="0"/>
                <a:ea typeface="Verdana" pitchFamily="34" charset="0"/>
              </a:rPr>
              <a:t>bền</a:t>
            </a:r>
            <a:r>
              <a:rPr lang="en-US" sz="3200" b="1" dirty="0">
                <a:solidFill>
                  <a:srgbClr val="FF0000"/>
                </a:solidFill>
                <a:latin typeface="Baguet Script" panose="00000500000000000000" pitchFamily="2" charset="0"/>
                <a:ea typeface="Verdan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guet Script" panose="00000500000000000000" pitchFamily="2" charset="0"/>
                <a:ea typeface="Verdana" pitchFamily="34" charset="0"/>
              </a:rPr>
              <a:t>vững</a:t>
            </a:r>
            <a:endParaRPr lang="en-US" sz="3200" b="1" dirty="0">
              <a:solidFill>
                <a:srgbClr val="FF0000"/>
              </a:solidFill>
              <a:latin typeface="Baguet Script" panose="00000500000000000000" pitchFamily="2" charset="0"/>
              <a:ea typeface="Verdana" pitchFamily="34" charset="0"/>
            </a:endParaRPr>
          </a:p>
        </p:txBody>
      </p:sp>
      <p:pic>
        <p:nvPicPr>
          <p:cNvPr id="10251" name="Picture 345" descr="shadow_1_m"/>
          <p:cNvPicPr>
            <a:picLocks noChangeAspect="1" noChangeArrowheads="1"/>
          </p:cNvPicPr>
          <p:nvPr/>
        </p:nvPicPr>
        <p:blipFill>
          <a:blip r:embed="rId2"/>
          <a:srcRect r="61411"/>
          <a:stretch>
            <a:fillRect/>
          </a:stretch>
        </p:blipFill>
        <p:spPr bwMode="gray">
          <a:xfrm>
            <a:off x="7689851" y="185739"/>
            <a:ext cx="131763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CF42AA8-CB12-71ED-5C6D-91A813BC5BFF}"/>
              </a:ext>
            </a:extLst>
          </p:cNvPr>
          <p:cNvGrpSpPr/>
          <p:nvPr/>
        </p:nvGrpSpPr>
        <p:grpSpPr>
          <a:xfrm>
            <a:off x="3106739" y="1316932"/>
            <a:ext cx="5718175" cy="1002264"/>
            <a:chOff x="3106739" y="1409700"/>
            <a:chExt cx="5718175" cy="1002264"/>
          </a:xfrm>
        </p:grpSpPr>
        <p:sp>
          <p:nvSpPr>
            <p:cNvPr id="7" name="Round Same Side Corner Rectangle 6"/>
            <p:cNvSpPr/>
            <p:nvPr/>
          </p:nvSpPr>
          <p:spPr>
            <a:xfrm rot="5400000" flipH="1">
              <a:off x="7827963" y="1401763"/>
              <a:ext cx="989013" cy="1004888"/>
            </a:xfrm>
            <a:prstGeom prst="round2SameRect">
              <a:avLst>
                <a:gd name="adj1" fmla="val 34679"/>
                <a:gd name="adj2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988DC71-3879-1957-D67E-35078627B408}"/>
                </a:ext>
              </a:extLst>
            </p:cNvPr>
            <p:cNvGrpSpPr/>
            <p:nvPr/>
          </p:nvGrpSpPr>
          <p:grpSpPr>
            <a:xfrm>
              <a:off x="3106739" y="1422951"/>
              <a:ext cx="5416549" cy="989013"/>
              <a:chOff x="3106739" y="1409700"/>
              <a:chExt cx="5416549" cy="989013"/>
            </a:xfrm>
          </p:grpSpPr>
          <p:sp>
            <p:nvSpPr>
              <p:cNvPr id="4" name="Round Same Side Corner Rectangle 3"/>
              <p:cNvSpPr/>
              <p:nvPr/>
            </p:nvSpPr>
            <p:spPr>
              <a:xfrm rot="16200000">
                <a:off x="4968876" y="-452437"/>
                <a:ext cx="989013" cy="4713287"/>
              </a:xfrm>
              <a:prstGeom prst="round2SameRect">
                <a:avLst>
                  <a:gd name="adj1" fmla="val 23321"/>
                  <a:gd name="adj2" fmla="val 0"/>
                </a:avLst>
              </a:prstGeom>
              <a:gradFill flip="none" rotWithShape="1">
                <a:gsLst>
                  <a:gs pos="0">
                    <a:schemeClr val="accent3"/>
                  </a:gs>
                  <a:gs pos="99000">
                    <a:schemeClr val="accent3">
                      <a:lumMod val="75000"/>
                    </a:schemeClr>
                  </a:gs>
                </a:gsLst>
                <a:lin ang="5400000" scaled="1"/>
                <a:tileRect/>
              </a:gra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252" name="TextBox 8"/>
              <p:cNvSpPr txBox="1">
                <a:spLocks noChangeArrowheads="1"/>
              </p:cNvSpPr>
              <p:nvPr/>
            </p:nvSpPr>
            <p:spPr bwMode="auto">
              <a:xfrm>
                <a:off x="8026400" y="1549401"/>
                <a:ext cx="496888" cy="708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Comic Sans MS" pitchFamily="66" charset="0"/>
                  </a:rPr>
                  <a:t>1</a:t>
                </a:r>
              </a:p>
            </p:txBody>
          </p:sp>
          <p:sp>
            <p:nvSpPr>
              <p:cNvPr id="10256" name="Rectangle 32"/>
              <p:cNvSpPr>
                <a:spLocks noChangeArrowheads="1"/>
              </p:cNvSpPr>
              <p:nvPr/>
            </p:nvSpPr>
            <p:spPr bwMode="auto">
              <a:xfrm>
                <a:off x="3579814" y="1735139"/>
                <a:ext cx="377983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dirty="0" err="1">
                    <a:solidFill>
                      <a:schemeClr val="bg1"/>
                    </a:solidFill>
                    <a:latin typeface="Baguet Script" panose="00000500000000000000" pitchFamily="2" charset="0"/>
                  </a:rPr>
                  <a:t>Phát</a:t>
                </a:r>
                <a:r>
                  <a:rPr lang="en-US" sz="2800" dirty="0">
                    <a:solidFill>
                      <a:schemeClr val="bg1"/>
                    </a:solidFill>
                    <a:latin typeface="Baguet Script" panose="000005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Baguet Script" panose="00000500000000000000" pitchFamily="2" charset="0"/>
                  </a:rPr>
                  <a:t>triển</a:t>
                </a:r>
                <a:r>
                  <a:rPr lang="en-US" sz="2800" dirty="0">
                    <a:solidFill>
                      <a:schemeClr val="bg1"/>
                    </a:solidFill>
                    <a:latin typeface="Baguet Script" panose="000005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Baguet Script" panose="00000500000000000000" pitchFamily="2" charset="0"/>
                  </a:rPr>
                  <a:t>kinh</a:t>
                </a:r>
                <a:r>
                  <a:rPr lang="en-US" sz="2800" dirty="0">
                    <a:solidFill>
                      <a:schemeClr val="bg1"/>
                    </a:solidFill>
                    <a:latin typeface="Baguet Script" panose="000005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Baguet Script" panose="00000500000000000000" pitchFamily="2" charset="0"/>
                  </a:rPr>
                  <a:t>tế</a:t>
                </a:r>
                <a:endParaRPr lang="en-US" sz="2800" dirty="0">
                  <a:latin typeface="Baguet Script" panose="00000500000000000000" pitchFamily="2" charset="0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059B112-EF77-7C9A-C97A-C330594CC215}"/>
              </a:ext>
            </a:extLst>
          </p:cNvPr>
          <p:cNvGrpSpPr/>
          <p:nvPr/>
        </p:nvGrpSpPr>
        <p:grpSpPr>
          <a:xfrm>
            <a:off x="3106738" y="2595562"/>
            <a:ext cx="5718175" cy="989014"/>
            <a:chOff x="3106738" y="2595562"/>
            <a:chExt cx="5718175" cy="989014"/>
          </a:xfrm>
        </p:grpSpPr>
        <p:sp>
          <p:nvSpPr>
            <p:cNvPr id="27" name="Round Same Side Corner Rectangle 26"/>
            <p:cNvSpPr/>
            <p:nvPr/>
          </p:nvSpPr>
          <p:spPr>
            <a:xfrm rot="16200000">
              <a:off x="4968876" y="733426"/>
              <a:ext cx="989012" cy="4713287"/>
            </a:xfrm>
            <a:prstGeom prst="round2SameRect">
              <a:avLst>
                <a:gd name="adj1" fmla="val 23321"/>
                <a:gd name="adj2" fmla="val 0"/>
              </a:avLst>
            </a:prstGeom>
            <a:gradFill flip="none" rotWithShape="1">
              <a:gsLst>
                <a:gs pos="0">
                  <a:schemeClr val="accent2"/>
                </a:gs>
                <a:gs pos="99000">
                  <a:schemeClr val="accent2">
                    <a:lumMod val="75000"/>
                  </a:schemeClr>
                </a:gs>
              </a:gsLst>
              <a:lin ang="54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ound Same Side Corner Rectangle 27"/>
            <p:cNvSpPr/>
            <p:nvPr/>
          </p:nvSpPr>
          <p:spPr>
            <a:xfrm rot="5400000" flipH="1">
              <a:off x="7827963" y="2587624"/>
              <a:ext cx="989012" cy="1004888"/>
            </a:xfrm>
            <a:prstGeom prst="round2SameRect">
              <a:avLst>
                <a:gd name="adj1" fmla="val 34679"/>
                <a:gd name="adj2" fmla="val 0"/>
              </a:avLst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53" name="TextBox 33"/>
            <p:cNvSpPr txBox="1">
              <a:spLocks noChangeArrowheads="1"/>
            </p:cNvSpPr>
            <p:nvPr/>
          </p:nvSpPr>
          <p:spPr bwMode="auto">
            <a:xfrm>
              <a:off x="8026400" y="2735263"/>
              <a:ext cx="4968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10257" name="Rectangle 37"/>
            <p:cNvSpPr>
              <a:spLocks noChangeArrowheads="1"/>
            </p:cNvSpPr>
            <p:nvPr/>
          </p:nvSpPr>
          <p:spPr bwMode="auto">
            <a:xfrm>
              <a:off x="3364033" y="2597442"/>
              <a:ext cx="436074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Baguet Script" panose="00000500000000000000" pitchFamily="2" charset="0"/>
                </a:rPr>
                <a:t>Nâng</a:t>
              </a:r>
              <a:r>
                <a:rPr lang="en-US" sz="28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Baguet Script" panose="00000500000000000000" pitchFamily="2" charset="0"/>
                </a:rPr>
                <a:t>cao</a:t>
              </a:r>
              <a:r>
                <a:rPr lang="en-US" sz="28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Baguet Script" panose="00000500000000000000" pitchFamily="2" charset="0"/>
                </a:rPr>
                <a:t>đời</a:t>
              </a:r>
              <a:r>
                <a:rPr lang="en-US" sz="28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Baguet Script" panose="00000500000000000000" pitchFamily="2" charset="0"/>
                </a:rPr>
                <a:t>sống</a:t>
              </a:r>
              <a:r>
                <a:rPr lang="en-US" sz="28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Baguet Script" panose="00000500000000000000" pitchFamily="2" charset="0"/>
                </a:rPr>
                <a:t>cho</a:t>
              </a:r>
              <a:r>
                <a:rPr lang="en-US" sz="28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Baguet Script" panose="00000500000000000000" pitchFamily="2" charset="0"/>
                </a:rPr>
                <a:t>người</a:t>
              </a:r>
              <a:r>
                <a:rPr lang="en-US" sz="28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Baguet Script" panose="00000500000000000000" pitchFamily="2" charset="0"/>
                </a:rPr>
                <a:t>dân</a:t>
              </a:r>
              <a:endParaRPr lang="en-US" sz="2800" dirty="0">
                <a:latin typeface="Baguet Script" panose="000005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8FA94F5-647B-F2E0-C498-5B728116020F}"/>
              </a:ext>
            </a:extLst>
          </p:cNvPr>
          <p:cNvGrpSpPr/>
          <p:nvPr/>
        </p:nvGrpSpPr>
        <p:grpSpPr>
          <a:xfrm>
            <a:off x="3106739" y="3817938"/>
            <a:ext cx="5718175" cy="987426"/>
            <a:chOff x="3106739" y="3817938"/>
            <a:chExt cx="5718175" cy="987426"/>
          </a:xfrm>
        </p:grpSpPr>
        <p:sp>
          <p:nvSpPr>
            <p:cNvPr id="29" name="Round Same Side Corner Rectangle 28"/>
            <p:cNvSpPr/>
            <p:nvPr/>
          </p:nvSpPr>
          <p:spPr>
            <a:xfrm rot="16200000">
              <a:off x="4969670" y="1955008"/>
              <a:ext cx="987425" cy="4713287"/>
            </a:xfrm>
            <a:prstGeom prst="round2SameRect">
              <a:avLst>
                <a:gd name="adj1" fmla="val 23321"/>
                <a:gd name="adj2" fmla="val 0"/>
              </a:avLst>
            </a:prstGeom>
            <a:gradFill flip="none" rotWithShape="1">
              <a:gsLst>
                <a:gs pos="0">
                  <a:schemeClr val="tx2"/>
                </a:gs>
                <a:gs pos="99000">
                  <a:schemeClr val="tx2">
                    <a:lumMod val="75000"/>
                  </a:schemeClr>
                </a:gs>
              </a:gsLst>
              <a:lin ang="54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ound Same Side Corner Rectangle 29"/>
            <p:cNvSpPr/>
            <p:nvPr/>
          </p:nvSpPr>
          <p:spPr>
            <a:xfrm rot="5400000" flipH="1">
              <a:off x="7828757" y="3809207"/>
              <a:ext cx="987425" cy="1004888"/>
            </a:xfrm>
            <a:prstGeom prst="round2SameRect">
              <a:avLst>
                <a:gd name="adj1" fmla="val 34679"/>
                <a:gd name="adj2" fmla="val 0"/>
              </a:avLst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54" name="TextBox 34"/>
            <p:cNvSpPr txBox="1">
              <a:spLocks noChangeArrowheads="1"/>
            </p:cNvSpPr>
            <p:nvPr/>
          </p:nvSpPr>
          <p:spPr bwMode="auto">
            <a:xfrm>
              <a:off x="8026400" y="3957639"/>
              <a:ext cx="4968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Comic Sans MS" pitchFamily="66" charset="0"/>
                </a:rPr>
                <a:t>3</a:t>
              </a:r>
            </a:p>
          </p:txBody>
        </p:sp>
        <p:sp>
          <p:nvSpPr>
            <p:cNvPr id="10258" name="Rectangle 38"/>
            <p:cNvSpPr>
              <a:spLocks noChangeArrowheads="1"/>
            </p:cNvSpPr>
            <p:nvPr/>
          </p:nvSpPr>
          <p:spPr bwMode="auto">
            <a:xfrm>
              <a:off x="3579814" y="3833886"/>
              <a:ext cx="3779837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BVMT, </a:t>
              </a:r>
              <a:r>
                <a:rPr lang="en-US" sz="2800" dirty="0" err="1">
                  <a:solidFill>
                    <a:schemeClr val="bg1"/>
                  </a:solidFill>
                  <a:latin typeface="Baguet Script" panose="00000500000000000000" pitchFamily="2" charset="0"/>
                </a:rPr>
                <a:t>khai</a:t>
              </a:r>
              <a:r>
                <a:rPr lang="en-US" sz="28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Baguet Script" panose="00000500000000000000" pitchFamily="2" charset="0"/>
                </a:rPr>
                <a:t>thác</a:t>
              </a:r>
              <a:r>
                <a:rPr lang="en-US" sz="28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Baguet Script" panose="00000500000000000000" pitchFamily="2" charset="0"/>
                </a:rPr>
                <a:t>hợp</a:t>
              </a:r>
              <a:r>
                <a:rPr lang="en-US" sz="28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Baguet Script" panose="00000500000000000000" pitchFamily="2" charset="0"/>
                </a:rPr>
                <a:t>lí</a:t>
              </a:r>
              <a:r>
                <a:rPr lang="en-US" sz="28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 &amp; </a:t>
              </a:r>
              <a:r>
                <a:rPr lang="en-US" sz="2800" dirty="0" err="1">
                  <a:solidFill>
                    <a:schemeClr val="bg1"/>
                  </a:solidFill>
                  <a:latin typeface="Baguet Script" panose="00000500000000000000" pitchFamily="2" charset="0"/>
                </a:rPr>
                <a:t>giữ</a:t>
              </a:r>
              <a:r>
                <a:rPr lang="en-US" sz="28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Baguet Script" panose="00000500000000000000" pitchFamily="2" charset="0"/>
                </a:rPr>
                <a:t>gìn</a:t>
              </a:r>
              <a:r>
                <a:rPr lang="en-US" sz="28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 TNTN</a:t>
              </a:r>
              <a:endParaRPr lang="en-US" sz="2800" dirty="0">
                <a:latin typeface="Baguet Script" panose="000005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24722E1-80AC-47BC-E701-2259A9E629CD}"/>
              </a:ext>
            </a:extLst>
          </p:cNvPr>
          <p:cNvGrpSpPr/>
          <p:nvPr/>
        </p:nvGrpSpPr>
        <p:grpSpPr>
          <a:xfrm>
            <a:off x="3106739" y="5056809"/>
            <a:ext cx="5718175" cy="1014503"/>
            <a:chOff x="3106739" y="5003800"/>
            <a:chExt cx="5718175" cy="1014503"/>
          </a:xfrm>
        </p:grpSpPr>
        <p:sp>
          <p:nvSpPr>
            <p:cNvPr id="31" name="Round Same Side Corner Rectangle 30"/>
            <p:cNvSpPr/>
            <p:nvPr/>
          </p:nvSpPr>
          <p:spPr>
            <a:xfrm rot="16200000">
              <a:off x="4969670" y="3140870"/>
              <a:ext cx="987425" cy="4713287"/>
            </a:xfrm>
            <a:prstGeom prst="round2SameRect">
              <a:avLst>
                <a:gd name="adj1" fmla="val 23321"/>
                <a:gd name="adj2" fmla="val 0"/>
              </a:avLst>
            </a:prstGeom>
            <a:gradFill flip="none" rotWithShape="1"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ound Same Side Corner Rectangle 31"/>
            <p:cNvSpPr/>
            <p:nvPr/>
          </p:nvSpPr>
          <p:spPr>
            <a:xfrm rot="5400000" flipH="1">
              <a:off x="7828757" y="4995069"/>
              <a:ext cx="987425" cy="1004888"/>
            </a:xfrm>
            <a:prstGeom prst="round2SameRect">
              <a:avLst>
                <a:gd name="adj1" fmla="val 34679"/>
                <a:gd name="adj2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55" name="TextBox 35"/>
            <p:cNvSpPr txBox="1">
              <a:spLocks noChangeArrowheads="1"/>
            </p:cNvSpPr>
            <p:nvPr/>
          </p:nvSpPr>
          <p:spPr bwMode="auto">
            <a:xfrm>
              <a:off x="8026400" y="5143501"/>
              <a:ext cx="4968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Comic Sans MS" pitchFamily="66" charset="0"/>
                </a:rPr>
                <a:t>4</a:t>
              </a:r>
            </a:p>
          </p:txBody>
        </p:sp>
        <p:sp>
          <p:nvSpPr>
            <p:cNvPr id="10259" name="Rectangle 39"/>
            <p:cNvSpPr>
              <a:spLocks noChangeArrowheads="1"/>
            </p:cNvSpPr>
            <p:nvPr/>
          </p:nvSpPr>
          <p:spPr bwMode="auto">
            <a:xfrm>
              <a:off x="3579814" y="5064196"/>
              <a:ext cx="3779837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Baguet Script" panose="00000500000000000000" pitchFamily="2" charset="0"/>
                </a:rPr>
                <a:t>Đối</a:t>
              </a:r>
              <a:r>
                <a:rPr lang="en-US" sz="28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Baguet Script" panose="00000500000000000000" pitchFamily="2" charset="0"/>
                </a:rPr>
                <a:t>xử</a:t>
              </a:r>
              <a:r>
                <a:rPr lang="en-US" sz="28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Baguet Script" panose="00000500000000000000" pitchFamily="2" charset="0"/>
                </a:rPr>
                <a:t>nhân</a:t>
              </a:r>
              <a:r>
                <a:rPr lang="en-US" sz="28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Baguet Script" panose="00000500000000000000" pitchFamily="2" charset="0"/>
                </a:rPr>
                <a:t>đạo</a:t>
              </a:r>
              <a:r>
                <a:rPr lang="en-US" sz="28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Baguet Script" panose="00000500000000000000" pitchFamily="2" charset="0"/>
                </a:rPr>
                <a:t>với</a:t>
              </a:r>
              <a:r>
                <a:rPr lang="en-US" sz="28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Baguet Script" panose="00000500000000000000" pitchFamily="2" charset="0"/>
                </a:rPr>
                <a:t>vật</a:t>
              </a:r>
              <a:r>
                <a:rPr lang="en-US" sz="28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Baguet Script" panose="00000500000000000000" pitchFamily="2" charset="0"/>
                </a:rPr>
                <a:t>nuôi</a:t>
              </a:r>
              <a:endParaRPr lang="en-US" sz="2800" dirty="0">
                <a:latin typeface="Baguet Script" panose="000005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461</Words>
  <PresentationFormat>Widescreen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Baguet Script</vt:lpstr>
      <vt:lpstr>Calibri</vt:lpstr>
      <vt:lpstr>Calibri Light</vt:lpstr>
      <vt:lpstr>Comic Sans MS</vt:lpstr>
      <vt:lpstr>Verdana</vt:lpstr>
      <vt:lpstr>Office Theme</vt:lpstr>
      <vt:lpstr>PowerPoint Presentation</vt:lpstr>
      <vt:lpstr>PowerPoint Presentation</vt:lpstr>
      <vt:lpstr>1, Xu hướng phát triển của chăn nuôi</vt:lpstr>
      <vt:lpstr>Kahoot</vt:lpstr>
      <vt:lpstr>PowerPoint Presentation</vt:lpstr>
      <vt:lpstr>2, Chăn nuôi bền vững</vt:lpstr>
      <vt:lpstr>Chăn nuôi bền vững là gì? Ví dụ</vt:lpstr>
      <vt:lpstr>Đặc điểm của chăn nuôi bền vững là gì? Mô hình chăn nuôi ở địa phương đã bền vững chưa? Vì sao?</vt:lpstr>
      <vt:lpstr>PowerPoint Presentation</vt:lpstr>
      <vt:lpstr>Mô hình chăn nuôi bền vững có ý nghĩa gì đối với đời sống con người???</vt:lpstr>
      <vt:lpstr>PowerPoint Presentation</vt:lpstr>
      <vt:lpstr>3, Chăn nuôi thông minh</vt:lpstr>
      <vt:lpstr>Chăn nuôi thông minh là gì?</vt:lpstr>
      <vt:lpstr>Chăn nuôi thông minh có đặc điểm gì?</vt:lpstr>
      <vt:lpstr>Thảo luận nhóm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2023-07-29T01:44:52Z</dcterms:created>
  <dcterms:modified xsi:type="dcterms:W3CDTF">2023-07-29T06:09:37Z</dcterms:modified>
</cp:coreProperties>
</file>