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70" r:id="rId2"/>
    <p:sldId id="454" r:id="rId3"/>
    <p:sldId id="459" r:id="rId4"/>
    <p:sldId id="452" r:id="rId5"/>
    <p:sldId id="456" r:id="rId6"/>
    <p:sldId id="457" r:id="rId7"/>
    <p:sldId id="282" r:id="rId8"/>
    <p:sldId id="445" r:id="rId9"/>
    <p:sldId id="44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62" d="100"/>
          <a:sy n="62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6T14:44:58.321" idx="1">
    <p:pos x="7522" y="48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29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91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08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50C4A-AE22-41F5-849A-ED1B23C2BF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/>
        </p:blipFill>
        <p:spPr>
          <a:xfrm>
            <a:off x="1660772" y="1421231"/>
            <a:ext cx="9080189" cy="3415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EA5F2-B497-4C35-AE91-FE1482BC873B}"/>
              </a:ext>
            </a:extLst>
          </p:cNvPr>
          <p:cNvSpPr/>
          <p:nvPr/>
        </p:nvSpPr>
        <p:spPr>
          <a:xfrm>
            <a:off x="2036918" y="2912852"/>
            <a:ext cx="8327895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n</a:t>
            </a:r>
          </a:p>
          <a:p>
            <a:pPr algn="ctr">
              <a:spcBef>
                <a:spcPts val="135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cs typeface="Times New Roman" panose="02020603050405020304" pitchFamily="18" charset="0"/>
              </a:rPr>
              <a:t>n)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anose="020404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76E2A-AA9C-44EF-8690-293170B2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4396" r="4931" b="9913"/>
          <a:stretch/>
        </p:blipFill>
        <p:spPr>
          <a:xfrm>
            <a:off x="0" y="673653"/>
            <a:ext cx="12192000" cy="618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4A46F-D14B-4E1F-B325-E19A7975AD69}"/>
              </a:ext>
            </a:extLst>
          </p:cNvPr>
          <p:cNvSpPr txBox="1"/>
          <p:nvPr/>
        </p:nvSpPr>
        <p:spPr>
          <a:xfrm>
            <a:off x="551384" y="3909"/>
            <a:ext cx="4608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632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2" y="21524"/>
            <a:ext cx="12242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76E2A-AA9C-44EF-8690-293170B2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4396" r="4931" b="9913"/>
          <a:stretch/>
        </p:blipFill>
        <p:spPr>
          <a:xfrm>
            <a:off x="-50372" y="0"/>
            <a:ext cx="544792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D7A618-D278-4DE5-B4CD-EBF8E97ED43A}"/>
              </a:ext>
            </a:extLst>
          </p:cNvPr>
          <p:cNvSpPr/>
          <p:nvPr/>
        </p:nvSpPr>
        <p:spPr bwMode="auto">
          <a:xfrm>
            <a:off x="6744072" y="116632"/>
            <a:ext cx="3816424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Quốc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hiệu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tiêu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ng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ữ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159A03-23CB-4BD2-A117-2DEA746DF852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5164465" y="1087590"/>
            <a:ext cx="414981" cy="2346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462436-8CA0-4AB1-9455-2B87809324BA}"/>
              </a:ext>
            </a:extLst>
          </p:cNvPr>
          <p:cNvSpPr/>
          <p:nvPr/>
        </p:nvSpPr>
        <p:spPr bwMode="auto">
          <a:xfrm>
            <a:off x="5579446" y="835563"/>
            <a:ext cx="6478688" cy="50405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F8AAC9-13E7-413C-AC16-D2EA0B510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3752" y="387624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439FB1-5640-4844-9295-750D7697192D}"/>
              </a:ext>
            </a:extLst>
          </p:cNvPr>
          <p:cNvSpPr/>
          <p:nvPr/>
        </p:nvSpPr>
        <p:spPr bwMode="auto">
          <a:xfrm>
            <a:off x="6096405" y="1412776"/>
            <a:ext cx="2231843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đ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F521FC-E271-4AD1-8904-D37E32D3F607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3863752" y="1664804"/>
            <a:ext cx="2232653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AC8644-BDE4-4AF4-8F30-BE8B0AB1B4B0}"/>
              </a:ext>
            </a:extLst>
          </p:cNvPr>
          <p:cNvSpPr/>
          <p:nvPr/>
        </p:nvSpPr>
        <p:spPr bwMode="auto">
          <a:xfrm>
            <a:off x="6672064" y="1988840"/>
            <a:ext cx="5386070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ng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n 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8D26DB-1355-4A77-8334-B331217D93A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3752" y="2348880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0DCC65-001A-40A9-B415-5A03BF4DA1F6}"/>
              </a:ext>
            </a:extLst>
          </p:cNvPr>
          <p:cNvSpPr/>
          <p:nvPr/>
        </p:nvSpPr>
        <p:spPr bwMode="auto">
          <a:xfrm>
            <a:off x="7098378" y="4113077"/>
            <a:ext cx="4326213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Trình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bày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nguyện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vọng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32A817-D24B-4E54-8878-6C64E68DBADA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1473" y="4384069"/>
            <a:ext cx="194690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017682-8B63-4202-BDE6-7655BBA1A52B}"/>
              </a:ext>
            </a:extLst>
          </p:cNvPr>
          <p:cNvSpPr/>
          <p:nvPr/>
        </p:nvSpPr>
        <p:spPr bwMode="auto">
          <a:xfrm>
            <a:off x="7098379" y="3103283"/>
            <a:ext cx="4326212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Gi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ới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thân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D16C00-4D72-4F71-9FA9-A8D658962D0B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9776" y="3374275"/>
            <a:ext cx="3018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134C54-74DC-4262-B07F-070F0A107148}"/>
              </a:ext>
            </a:extLst>
          </p:cNvPr>
          <p:cNvSpPr/>
          <p:nvPr/>
        </p:nvSpPr>
        <p:spPr bwMode="auto">
          <a:xfrm>
            <a:off x="7098378" y="4864110"/>
            <a:ext cx="2664296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L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cam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kết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393107-120D-454E-AEA6-5646E269A545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flipH="1">
            <a:off x="4578098" y="5116138"/>
            <a:ext cx="25202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6B43E77-A77F-4053-88B6-9C908F1826EF}"/>
              </a:ext>
            </a:extLst>
          </p:cNvPr>
          <p:cNvSpPr/>
          <p:nvPr/>
        </p:nvSpPr>
        <p:spPr bwMode="auto">
          <a:xfrm>
            <a:off x="6384032" y="5973757"/>
            <a:ext cx="5386070" cy="50405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UTM Avo" panose="02040603050506020204" pitchFamily="18" charset="0"/>
              </a:rPr>
              <a:t>Ch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ữ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kí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họ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ng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ời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</a:rPr>
              <a:t>ơ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n.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4B6557-D77F-4D52-AD70-F413F2A74AF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99856" y="6244748"/>
            <a:ext cx="158417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8699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22" grpId="0" animBg="1"/>
      <p:bldP spid="24" grpId="0" animBg="1"/>
      <p:bldP spid="27" grpId="0" animBg="1"/>
      <p:bldP spid="30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192" y="3837694"/>
            <a:ext cx="4899565" cy="27951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0A666-5D38-4040-ABD1-4C961049ED89}"/>
              </a:ext>
            </a:extLst>
          </p:cNvPr>
          <p:cNvSpPr txBox="1"/>
          <p:nvPr/>
        </p:nvSpPr>
        <p:spPr>
          <a:xfrm>
            <a:off x="407368" y="1340768"/>
            <a:ext cx="8928992" cy="329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kern="1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dung,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1E5BD-2756-4921-A1E8-47E53FD6D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3" y="1484784"/>
            <a:ext cx="12194539" cy="537739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F08547B1-B876-44D7-8713-C0DD344AF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407368" y="713853"/>
            <a:ext cx="2404687" cy="1541862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BBEA4EDD-2DB1-42CA-985D-58E8EAA25690}"/>
              </a:ext>
            </a:extLst>
          </p:cNvPr>
          <p:cNvSpPr txBox="1"/>
          <p:nvPr/>
        </p:nvSpPr>
        <p:spPr>
          <a:xfrm rot="21049605">
            <a:off x="526118" y="1479005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B14D1E-F520-4A2C-9CF4-D68A3715AD16}"/>
              </a:ext>
            </a:extLst>
          </p:cNvPr>
          <p:cNvSpPr/>
          <p:nvPr/>
        </p:nvSpPr>
        <p:spPr bwMode="auto">
          <a:xfrm>
            <a:off x="3431704" y="267268"/>
            <a:ext cx="4968552" cy="7920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7A8C8-1897-472E-B57C-AEE9D3F1BADC}"/>
              </a:ext>
            </a:extLst>
          </p:cNvPr>
          <p:cNvSpPr txBox="1"/>
          <p:nvPr/>
        </p:nvSpPr>
        <p:spPr>
          <a:xfrm>
            <a:off x="3431704" y="19493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629DA-3106-4334-A431-71D74C1D3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7"/>
          <a:stretch/>
        </p:blipFill>
        <p:spPr>
          <a:xfrm>
            <a:off x="0" y="1296522"/>
            <a:ext cx="12192000" cy="52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5F9F6D-A803-93A0-A26C-3A23F87E90B1}"/>
              </a:ext>
            </a:extLst>
          </p:cNvPr>
          <p:cNvGrpSpPr/>
          <p:nvPr/>
        </p:nvGrpSpPr>
        <p:grpSpPr>
          <a:xfrm>
            <a:off x="3587044" y="2636912"/>
            <a:ext cx="4680520" cy="3548035"/>
            <a:chOff x="8604068" y="6331731"/>
            <a:chExt cx="3235139" cy="23599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19CF83-5732-C189-1274-ECA790C36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821B22-590F-35E8-C18B-41A4DB13168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0ECFB3-C566-43BD-91BD-ED70C8538D81}"/>
              </a:ext>
            </a:extLst>
          </p:cNvPr>
          <p:cNvSpPr txBox="1"/>
          <p:nvPr/>
        </p:nvSpPr>
        <p:spPr>
          <a:xfrm>
            <a:off x="623392" y="1361983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557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9AE0B-4A33-51B7-6854-D3A6979203F2}"/>
              </a:ext>
            </a:extLst>
          </p:cNvPr>
          <p:cNvSpPr txBox="1"/>
          <p:nvPr/>
        </p:nvSpPr>
        <p:spPr>
          <a:xfrm>
            <a:off x="4452606" y="170080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551384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3692</TotalTime>
  <Words>150</Words>
  <PresentationFormat>Widescreen</PresentationFormat>
  <Paragraphs>23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Times New Roman</vt:lpstr>
      <vt:lpstr>UTM Akashi</vt:lpstr>
      <vt:lpstr>UTM Ambrose</vt:lpstr>
      <vt:lpstr>UTM Androgyne</vt:lpstr>
      <vt:lpstr>UTM Avo</vt:lpstr>
      <vt:lpstr>UTM Brushtip-C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2023-09-16T08:22:55Z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