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vel 1 - 9 Squares" id="{3E195C63-DEDE-4AD2-9EAA-5BFEFA33C695}">
          <p14:sldIdLst>
            <p14:sldId id="258"/>
          </p14:sldIdLst>
        </p14:section>
        <p14:section name="Level 2 - 18 Squares" id="{A2A007C1-50D2-4379-AC6F-6B4A49BDD26F}">
          <p14:sldIdLst>
            <p14:sldId id="257"/>
          </p14:sldIdLst>
        </p14:section>
        <p14:section name="Level 3 - 36 Squares" id="{A34ED188-692B-48F1-90B1-D66A43333A65}">
          <p14:sldIdLst>
            <p14:sldId id="260"/>
          </p14:sldIdLst>
        </p14:section>
        <p14:section name="Level 4 - 72 Squares" id="{49987E10-4D96-47C0-BF3B-847237E018BE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8" autoAdjust="0"/>
    <p:restoredTop sz="90390" autoAdjust="0"/>
  </p:normalViewPr>
  <p:slideViewPr>
    <p:cSldViewPr snapToGrid="0" showGuides="1">
      <p:cViewPr varScale="1">
        <p:scale>
          <a:sx n="82" d="100"/>
          <a:sy n="82" d="100"/>
        </p:scale>
        <p:origin x="24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940A4-055F-48F4-B205-C9CF95778C37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F9AC4-7CAB-485D-A6D7-82C0698A2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21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numbered</a:t>
            </a:r>
            <a:r>
              <a:rPr lang="en-GB" baseline="0" dirty="0" smtClean="0"/>
              <a:t> square to make the square disappear.</a:t>
            </a:r>
          </a:p>
          <a:p>
            <a:r>
              <a:rPr lang="en-GB" baseline="0" dirty="0" smtClean="0"/>
              <a:t>Click on the image to reveal it. All the squares will disappear.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F9AC4-7CAB-485D-A6D7-82C0698A229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852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numbered</a:t>
            </a:r>
            <a:r>
              <a:rPr lang="en-GB" baseline="0" dirty="0" smtClean="0"/>
              <a:t> square to make the square disappear.</a:t>
            </a:r>
          </a:p>
          <a:p>
            <a:r>
              <a:rPr lang="en-GB" baseline="0" dirty="0" smtClean="0"/>
              <a:t>Click on the image to reveal it. All the squares will disappear.</a:t>
            </a:r>
            <a:endParaRPr lang="en-GB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660A9-BCE2-4C6D-ABF4-C216132E46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29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numbered</a:t>
            </a:r>
            <a:r>
              <a:rPr lang="en-GB" baseline="0" dirty="0" smtClean="0"/>
              <a:t> square to make the square disappear.</a:t>
            </a:r>
          </a:p>
          <a:p>
            <a:r>
              <a:rPr lang="en-GB" baseline="0" dirty="0" smtClean="0"/>
              <a:t>Click on the image to reveal it. All the squares will disappear.</a:t>
            </a:r>
            <a:endParaRPr lang="en-GB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660A9-BCE2-4C6D-ABF4-C216132E46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35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numbered</a:t>
            </a:r>
            <a:r>
              <a:rPr lang="en-GB" baseline="0" dirty="0" smtClean="0"/>
              <a:t> square to make the square disappear.</a:t>
            </a:r>
          </a:p>
          <a:p>
            <a:r>
              <a:rPr lang="en-GB" baseline="0" dirty="0" smtClean="0"/>
              <a:t>Click on the image to reveal it. All the squares will disappear.</a:t>
            </a:r>
            <a:endParaRPr lang="en-GB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660A9-BCE2-4C6D-ABF4-C216132E46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7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0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3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1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71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3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62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9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2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20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1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8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9498-E2B9-4728-9E65-34F885D1CAC0}" type="datetimeFigureOut">
              <a:rPr lang="en-GB" smtClean="0"/>
              <a:t>20/02/2016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  <a:ln>
            <a:noFill/>
          </a:ln>
        </p:spPr>
      </p:pic>
      <p:sp>
        <p:nvSpPr>
          <p:cNvPr id="38" name="Number 1"/>
          <p:cNvSpPr/>
          <p:nvPr/>
        </p:nvSpPr>
        <p:spPr>
          <a:xfrm>
            <a:off x="0" y="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Number 2"/>
          <p:cNvSpPr/>
          <p:nvPr/>
        </p:nvSpPr>
        <p:spPr>
          <a:xfrm>
            <a:off x="4062000" y="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1" name="Number 3"/>
          <p:cNvSpPr/>
          <p:nvPr/>
        </p:nvSpPr>
        <p:spPr>
          <a:xfrm>
            <a:off x="8124000" y="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Number 4"/>
          <p:cNvSpPr/>
          <p:nvPr/>
        </p:nvSpPr>
        <p:spPr>
          <a:xfrm>
            <a:off x="0" y="2304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Number 5"/>
          <p:cNvSpPr/>
          <p:nvPr/>
        </p:nvSpPr>
        <p:spPr>
          <a:xfrm>
            <a:off x="4062000" y="2304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Number 6"/>
          <p:cNvSpPr/>
          <p:nvPr/>
        </p:nvSpPr>
        <p:spPr>
          <a:xfrm>
            <a:off x="8124000" y="2304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Number 7"/>
          <p:cNvSpPr/>
          <p:nvPr/>
        </p:nvSpPr>
        <p:spPr>
          <a:xfrm>
            <a:off x="0" y="4608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9" name="Number 8"/>
          <p:cNvSpPr/>
          <p:nvPr/>
        </p:nvSpPr>
        <p:spPr>
          <a:xfrm>
            <a:off x="4062000" y="4608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0" name="Number 9"/>
          <p:cNvSpPr/>
          <p:nvPr/>
        </p:nvSpPr>
        <p:spPr>
          <a:xfrm>
            <a:off x="8124000" y="4608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74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20" grpId="0" animBg="1"/>
      <p:bldP spid="20" grpId="1" animBg="1"/>
      <p:bldP spid="21" grpId="0" animBg="1"/>
      <p:bldP spid="21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7999"/>
          </a:xfrm>
          <a:prstGeom prst="rect">
            <a:avLst/>
          </a:prstGeom>
          <a:ln>
            <a:noFill/>
          </a:ln>
        </p:spPr>
      </p:pic>
      <p:sp>
        <p:nvSpPr>
          <p:cNvPr id="3" name="Number 1"/>
          <p:cNvSpPr/>
          <p:nvPr/>
        </p:nvSpPr>
        <p:spPr>
          <a:xfrm>
            <a:off x="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Number 2"/>
          <p:cNvSpPr/>
          <p:nvPr/>
        </p:nvSpPr>
        <p:spPr>
          <a:xfrm>
            <a:off x="20316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Number 3"/>
          <p:cNvSpPr/>
          <p:nvPr/>
        </p:nvSpPr>
        <p:spPr>
          <a:xfrm>
            <a:off x="40632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Number 4"/>
          <p:cNvSpPr/>
          <p:nvPr/>
        </p:nvSpPr>
        <p:spPr>
          <a:xfrm>
            <a:off x="60948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Number 5"/>
          <p:cNvSpPr/>
          <p:nvPr/>
        </p:nvSpPr>
        <p:spPr>
          <a:xfrm>
            <a:off x="81264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Number 6"/>
          <p:cNvSpPr/>
          <p:nvPr/>
        </p:nvSpPr>
        <p:spPr>
          <a:xfrm>
            <a:off x="101580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Number 7"/>
          <p:cNvSpPr/>
          <p:nvPr/>
        </p:nvSpPr>
        <p:spPr>
          <a:xfrm>
            <a:off x="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Number 8"/>
          <p:cNvSpPr/>
          <p:nvPr/>
        </p:nvSpPr>
        <p:spPr>
          <a:xfrm>
            <a:off x="20316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Number 9"/>
          <p:cNvSpPr/>
          <p:nvPr/>
        </p:nvSpPr>
        <p:spPr>
          <a:xfrm>
            <a:off x="40632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Number 10"/>
          <p:cNvSpPr/>
          <p:nvPr/>
        </p:nvSpPr>
        <p:spPr>
          <a:xfrm>
            <a:off x="60948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10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Number 11"/>
          <p:cNvSpPr/>
          <p:nvPr/>
        </p:nvSpPr>
        <p:spPr>
          <a:xfrm>
            <a:off x="81264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11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Number 12"/>
          <p:cNvSpPr/>
          <p:nvPr/>
        </p:nvSpPr>
        <p:spPr>
          <a:xfrm>
            <a:off x="101580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12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Number 13"/>
          <p:cNvSpPr/>
          <p:nvPr/>
        </p:nvSpPr>
        <p:spPr>
          <a:xfrm>
            <a:off x="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13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Number 14"/>
          <p:cNvSpPr/>
          <p:nvPr/>
        </p:nvSpPr>
        <p:spPr>
          <a:xfrm>
            <a:off x="20316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14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Number 15"/>
          <p:cNvSpPr/>
          <p:nvPr/>
        </p:nvSpPr>
        <p:spPr>
          <a:xfrm>
            <a:off x="40632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15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Number 16"/>
          <p:cNvSpPr/>
          <p:nvPr/>
        </p:nvSpPr>
        <p:spPr>
          <a:xfrm>
            <a:off x="60948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16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Number 17"/>
          <p:cNvSpPr/>
          <p:nvPr/>
        </p:nvSpPr>
        <p:spPr>
          <a:xfrm>
            <a:off x="81264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17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Number 18"/>
          <p:cNvSpPr/>
          <p:nvPr/>
        </p:nvSpPr>
        <p:spPr>
          <a:xfrm>
            <a:off x="101580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18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5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7999"/>
          </a:xfrm>
          <a:prstGeom prst="rect">
            <a:avLst/>
          </a:prstGeom>
          <a:ln>
            <a:noFill/>
          </a:ln>
        </p:spPr>
      </p:pic>
      <p:sp>
        <p:nvSpPr>
          <p:cNvPr id="3" name="Number 1"/>
          <p:cNvSpPr/>
          <p:nvPr/>
        </p:nvSpPr>
        <p:spPr>
          <a:xfrm>
            <a:off x="0" y="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Number 2"/>
          <p:cNvSpPr/>
          <p:nvPr/>
        </p:nvSpPr>
        <p:spPr>
          <a:xfrm>
            <a:off x="2028000" y="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Number 3"/>
          <p:cNvSpPr/>
          <p:nvPr/>
        </p:nvSpPr>
        <p:spPr>
          <a:xfrm>
            <a:off x="4056000" y="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Number 4"/>
          <p:cNvSpPr/>
          <p:nvPr/>
        </p:nvSpPr>
        <p:spPr>
          <a:xfrm>
            <a:off x="6084000" y="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Number 5"/>
          <p:cNvSpPr/>
          <p:nvPr/>
        </p:nvSpPr>
        <p:spPr>
          <a:xfrm>
            <a:off x="8112000" y="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Number 6"/>
          <p:cNvSpPr/>
          <p:nvPr/>
        </p:nvSpPr>
        <p:spPr>
          <a:xfrm>
            <a:off x="10140000" y="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Number 7"/>
          <p:cNvSpPr/>
          <p:nvPr/>
        </p:nvSpPr>
        <p:spPr>
          <a:xfrm>
            <a:off x="0" y="1152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2" name="Number 8"/>
          <p:cNvSpPr/>
          <p:nvPr/>
        </p:nvSpPr>
        <p:spPr>
          <a:xfrm>
            <a:off x="2028000" y="1152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Number 9"/>
          <p:cNvSpPr/>
          <p:nvPr/>
        </p:nvSpPr>
        <p:spPr>
          <a:xfrm>
            <a:off x="4056000" y="1152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Number 10"/>
          <p:cNvSpPr/>
          <p:nvPr/>
        </p:nvSpPr>
        <p:spPr>
          <a:xfrm>
            <a:off x="6084000" y="1152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Number 11"/>
          <p:cNvSpPr/>
          <p:nvPr/>
        </p:nvSpPr>
        <p:spPr>
          <a:xfrm>
            <a:off x="8112000" y="1152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6" name="Number 12"/>
          <p:cNvSpPr/>
          <p:nvPr/>
        </p:nvSpPr>
        <p:spPr>
          <a:xfrm>
            <a:off x="10140000" y="1152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Number 13"/>
          <p:cNvSpPr/>
          <p:nvPr/>
        </p:nvSpPr>
        <p:spPr>
          <a:xfrm>
            <a:off x="0" y="2304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Number 14"/>
          <p:cNvSpPr/>
          <p:nvPr/>
        </p:nvSpPr>
        <p:spPr>
          <a:xfrm>
            <a:off x="2028000" y="2304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Number 15"/>
          <p:cNvSpPr/>
          <p:nvPr/>
        </p:nvSpPr>
        <p:spPr>
          <a:xfrm>
            <a:off x="4056000" y="2304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Number 16"/>
          <p:cNvSpPr/>
          <p:nvPr/>
        </p:nvSpPr>
        <p:spPr>
          <a:xfrm>
            <a:off x="6084000" y="2304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Number 17"/>
          <p:cNvSpPr/>
          <p:nvPr/>
        </p:nvSpPr>
        <p:spPr>
          <a:xfrm>
            <a:off x="8112000" y="2304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Number 18"/>
          <p:cNvSpPr/>
          <p:nvPr/>
        </p:nvSpPr>
        <p:spPr>
          <a:xfrm>
            <a:off x="10140000" y="2304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6" name="Number 19"/>
          <p:cNvSpPr/>
          <p:nvPr/>
        </p:nvSpPr>
        <p:spPr>
          <a:xfrm>
            <a:off x="0" y="3429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7" name="Number 20"/>
          <p:cNvSpPr/>
          <p:nvPr/>
        </p:nvSpPr>
        <p:spPr>
          <a:xfrm>
            <a:off x="2028000" y="3429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Number 21"/>
          <p:cNvSpPr/>
          <p:nvPr/>
        </p:nvSpPr>
        <p:spPr>
          <a:xfrm>
            <a:off x="4056000" y="3429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Number 22"/>
          <p:cNvSpPr/>
          <p:nvPr/>
        </p:nvSpPr>
        <p:spPr>
          <a:xfrm>
            <a:off x="6084000" y="3429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0" name="Number 23"/>
          <p:cNvSpPr/>
          <p:nvPr/>
        </p:nvSpPr>
        <p:spPr>
          <a:xfrm>
            <a:off x="8112000" y="3429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1" name="Number 24"/>
          <p:cNvSpPr/>
          <p:nvPr/>
        </p:nvSpPr>
        <p:spPr>
          <a:xfrm>
            <a:off x="10140000" y="3429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2" name="Number 25"/>
          <p:cNvSpPr/>
          <p:nvPr/>
        </p:nvSpPr>
        <p:spPr>
          <a:xfrm>
            <a:off x="0" y="4581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Number 26"/>
          <p:cNvSpPr/>
          <p:nvPr/>
        </p:nvSpPr>
        <p:spPr>
          <a:xfrm>
            <a:off x="2028000" y="4581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4" name="Number 27"/>
          <p:cNvSpPr/>
          <p:nvPr/>
        </p:nvSpPr>
        <p:spPr>
          <a:xfrm>
            <a:off x="4056000" y="4581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5" name="Number 28"/>
          <p:cNvSpPr/>
          <p:nvPr/>
        </p:nvSpPr>
        <p:spPr>
          <a:xfrm>
            <a:off x="6084000" y="4581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6" name="Number 29"/>
          <p:cNvSpPr/>
          <p:nvPr/>
        </p:nvSpPr>
        <p:spPr>
          <a:xfrm>
            <a:off x="8112000" y="4581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7" name="Number 30"/>
          <p:cNvSpPr/>
          <p:nvPr/>
        </p:nvSpPr>
        <p:spPr>
          <a:xfrm>
            <a:off x="10140000" y="4581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8" name="Number 31"/>
          <p:cNvSpPr/>
          <p:nvPr/>
        </p:nvSpPr>
        <p:spPr>
          <a:xfrm>
            <a:off x="0" y="5733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9" name="Number 32"/>
          <p:cNvSpPr/>
          <p:nvPr/>
        </p:nvSpPr>
        <p:spPr>
          <a:xfrm>
            <a:off x="2028000" y="5733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0" name="Number 33"/>
          <p:cNvSpPr/>
          <p:nvPr/>
        </p:nvSpPr>
        <p:spPr>
          <a:xfrm>
            <a:off x="4056000" y="5733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1" name="Number 34"/>
          <p:cNvSpPr/>
          <p:nvPr/>
        </p:nvSpPr>
        <p:spPr>
          <a:xfrm>
            <a:off x="6084000" y="5733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2" name="Number 35"/>
          <p:cNvSpPr/>
          <p:nvPr/>
        </p:nvSpPr>
        <p:spPr>
          <a:xfrm>
            <a:off x="8112000" y="5733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3" name="Number 36"/>
          <p:cNvSpPr/>
          <p:nvPr/>
        </p:nvSpPr>
        <p:spPr>
          <a:xfrm>
            <a:off x="10140000" y="5733000"/>
            <a:ext cx="20520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20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</p:pic>
      <p:sp>
        <p:nvSpPr>
          <p:cNvPr id="3" name="Number 1"/>
          <p:cNvSpPr/>
          <p:nvPr/>
        </p:nvSpPr>
        <p:spPr>
          <a:xfrm>
            <a:off x="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Number 2"/>
          <p:cNvSpPr/>
          <p:nvPr/>
        </p:nvSpPr>
        <p:spPr>
          <a:xfrm>
            <a:off x="10173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Number 3"/>
          <p:cNvSpPr/>
          <p:nvPr/>
        </p:nvSpPr>
        <p:spPr>
          <a:xfrm>
            <a:off x="20265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Number 4"/>
          <p:cNvSpPr/>
          <p:nvPr/>
        </p:nvSpPr>
        <p:spPr>
          <a:xfrm>
            <a:off x="30372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Number 5"/>
          <p:cNvSpPr/>
          <p:nvPr/>
        </p:nvSpPr>
        <p:spPr>
          <a:xfrm>
            <a:off x="40530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Number 6"/>
          <p:cNvSpPr/>
          <p:nvPr/>
        </p:nvSpPr>
        <p:spPr>
          <a:xfrm>
            <a:off x="50718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4" name="Number 7"/>
          <p:cNvSpPr/>
          <p:nvPr/>
        </p:nvSpPr>
        <p:spPr>
          <a:xfrm>
            <a:off x="60780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5" name="Number 8"/>
          <p:cNvSpPr/>
          <p:nvPr/>
        </p:nvSpPr>
        <p:spPr>
          <a:xfrm>
            <a:off x="70953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6" name="Number 9"/>
          <p:cNvSpPr/>
          <p:nvPr/>
        </p:nvSpPr>
        <p:spPr>
          <a:xfrm>
            <a:off x="81045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7" name="Number 10"/>
          <p:cNvSpPr/>
          <p:nvPr/>
        </p:nvSpPr>
        <p:spPr>
          <a:xfrm>
            <a:off x="91152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Number 11"/>
          <p:cNvSpPr/>
          <p:nvPr/>
        </p:nvSpPr>
        <p:spPr>
          <a:xfrm>
            <a:off x="10131000" y="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9" name="Number 12"/>
          <p:cNvSpPr/>
          <p:nvPr/>
        </p:nvSpPr>
        <p:spPr>
          <a:xfrm>
            <a:off x="11149800" y="0"/>
            <a:ext cx="10422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1" name="Number 13"/>
          <p:cNvSpPr/>
          <p:nvPr/>
        </p:nvSpPr>
        <p:spPr>
          <a:xfrm>
            <a:off x="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2" name="Number 14"/>
          <p:cNvSpPr/>
          <p:nvPr/>
        </p:nvSpPr>
        <p:spPr>
          <a:xfrm>
            <a:off x="10173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Number 15"/>
          <p:cNvSpPr/>
          <p:nvPr/>
        </p:nvSpPr>
        <p:spPr>
          <a:xfrm>
            <a:off x="20265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4" name="Number 16"/>
          <p:cNvSpPr/>
          <p:nvPr/>
        </p:nvSpPr>
        <p:spPr>
          <a:xfrm>
            <a:off x="30372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Number 17"/>
          <p:cNvSpPr/>
          <p:nvPr/>
        </p:nvSpPr>
        <p:spPr>
          <a:xfrm>
            <a:off x="40530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6" name="Number 18"/>
          <p:cNvSpPr/>
          <p:nvPr/>
        </p:nvSpPr>
        <p:spPr>
          <a:xfrm>
            <a:off x="50718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0" name="Number 19"/>
          <p:cNvSpPr/>
          <p:nvPr/>
        </p:nvSpPr>
        <p:spPr>
          <a:xfrm>
            <a:off x="60780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1" name="Number 20"/>
          <p:cNvSpPr/>
          <p:nvPr/>
        </p:nvSpPr>
        <p:spPr>
          <a:xfrm>
            <a:off x="70953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2" name="Number 21"/>
          <p:cNvSpPr/>
          <p:nvPr/>
        </p:nvSpPr>
        <p:spPr>
          <a:xfrm>
            <a:off x="81045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3" name="Number 22"/>
          <p:cNvSpPr/>
          <p:nvPr/>
        </p:nvSpPr>
        <p:spPr>
          <a:xfrm>
            <a:off x="91152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4" name="Number 23"/>
          <p:cNvSpPr/>
          <p:nvPr/>
        </p:nvSpPr>
        <p:spPr>
          <a:xfrm>
            <a:off x="10131000" y="1152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5" name="Number 24"/>
          <p:cNvSpPr/>
          <p:nvPr/>
        </p:nvSpPr>
        <p:spPr>
          <a:xfrm>
            <a:off x="11149800" y="1152000"/>
            <a:ext cx="10422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7" name="Number 25"/>
          <p:cNvSpPr/>
          <p:nvPr/>
        </p:nvSpPr>
        <p:spPr>
          <a:xfrm>
            <a:off x="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Number 26"/>
          <p:cNvSpPr/>
          <p:nvPr/>
        </p:nvSpPr>
        <p:spPr>
          <a:xfrm>
            <a:off x="10173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Number 27"/>
          <p:cNvSpPr/>
          <p:nvPr/>
        </p:nvSpPr>
        <p:spPr>
          <a:xfrm>
            <a:off x="20265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Number 28"/>
          <p:cNvSpPr/>
          <p:nvPr/>
        </p:nvSpPr>
        <p:spPr>
          <a:xfrm>
            <a:off x="30372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Number 29"/>
          <p:cNvSpPr/>
          <p:nvPr/>
        </p:nvSpPr>
        <p:spPr>
          <a:xfrm>
            <a:off x="40530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2" name="Number 30"/>
          <p:cNvSpPr/>
          <p:nvPr/>
        </p:nvSpPr>
        <p:spPr>
          <a:xfrm>
            <a:off x="50718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6" name="Number 31"/>
          <p:cNvSpPr/>
          <p:nvPr/>
        </p:nvSpPr>
        <p:spPr>
          <a:xfrm>
            <a:off x="60780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7" name="Number 32"/>
          <p:cNvSpPr/>
          <p:nvPr/>
        </p:nvSpPr>
        <p:spPr>
          <a:xfrm>
            <a:off x="70953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8" name="Number 33"/>
          <p:cNvSpPr/>
          <p:nvPr/>
        </p:nvSpPr>
        <p:spPr>
          <a:xfrm>
            <a:off x="81045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9" name="Number 34"/>
          <p:cNvSpPr/>
          <p:nvPr/>
        </p:nvSpPr>
        <p:spPr>
          <a:xfrm>
            <a:off x="91152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0" name="Number 35"/>
          <p:cNvSpPr/>
          <p:nvPr/>
        </p:nvSpPr>
        <p:spPr>
          <a:xfrm>
            <a:off x="10131000" y="2304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1" name="Number 36"/>
          <p:cNvSpPr/>
          <p:nvPr/>
        </p:nvSpPr>
        <p:spPr>
          <a:xfrm>
            <a:off x="11149800" y="2304000"/>
            <a:ext cx="10422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6" name="Number 37"/>
          <p:cNvSpPr/>
          <p:nvPr/>
        </p:nvSpPr>
        <p:spPr>
          <a:xfrm>
            <a:off x="-15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7" name="Number 38"/>
          <p:cNvSpPr/>
          <p:nvPr/>
        </p:nvSpPr>
        <p:spPr>
          <a:xfrm>
            <a:off x="10158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8" name="Number 39"/>
          <p:cNvSpPr/>
          <p:nvPr/>
        </p:nvSpPr>
        <p:spPr>
          <a:xfrm>
            <a:off x="20250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Number 40"/>
          <p:cNvSpPr/>
          <p:nvPr/>
        </p:nvSpPr>
        <p:spPr>
          <a:xfrm>
            <a:off x="30357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0" name="Number 41"/>
          <p:cNvSpPr/>
          <p:nvPr/>
        </p:nvSpPr>
        <p:spPr>
          <a:xfrm>
            <a:off x="40515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1" name="Number 42"/>
          <p:cNvSpPr/>
          <p:nvPr/>
        </p:nvSpPr>
        <p:spPr>
          <a:xfrm>
            <a:off x="50703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2" name="Number 43"/>
          <p:cNvSpPr/>
          <p:nvPr/>
        </p:nvSpPr>
        <p:spPr>
          <a:xfrm>
            <a:off x="60765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3" name="Number 44"/>
          <p:cNvSpPr/>
          <p:nvPr/>
        </p:nvSpPr>
        <p:spPr>
          <a:xfrm>
            <a:off x="70938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4" name="Number 45"/>
          <p:cNvSpPr/>
          <p:nvPr/>
        </p:nvSpPr>
        <p:spPr>
          <a:xfrm>
            <a:off x="81030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5" name="Number 46"/>
          <p:cNvSpPr/>
          <p:nvPr/>
        </p:nvSpPr>
        <p:spPr>
          <a:xfrm>
            <a:off x="91137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6" name="Number 47"/>
          <p:cNvSpPr/>
          <p:nvPr/>
        </p:nvSpPr>
        <p:spPr>
          <a:xfrm>
            <a:off x="10129500" y="3429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7" name="Number 48"/>
          <p:cNvSpPr/>
          <p:nvPr/>
        </p:nvSpPr>
        <p:spPr>
          <a:xfrm>
            <a:off x="11148300" y="3429000"/>
            <a:ext cx="10422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2" name="Number 49"/>
          <p:cNvSpPr/>
          <p:nvPr/>
        </p:nvSpPr>
        <p:spPr>
          <a:xfrm>
            <a:off x="-15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3" name="Number 50"/>
          <p:cNvSpPr/>
          <p:nvPr/>
        </p:nvSpPr>
        <p:spPr>
          <a:xfrm>
            <a:off x="10158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4" name="Number 51"/>
          <p:cNvSpPr/>
          <p:nvPr/>
        </p:nvSpPr>
        <p:spPr>
          <a:xfrm>
            <a:off x="20250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5" name="Number 52"/>
          <p:cNvSpPr/>
          <p:nvPr/>
        </p:nvSpPr>
        <p:spPr>
          <a:xfrm>
            <a:off x="30357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6" name="Number 53"/>
          <p:cNvSpPr/>
          <p:nvPr/>
        </p:nvSpPr>
        <p:spPr>
          <a:xfrm>
            <a:off x="40515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7" name="Number 54"/>
          <p:cNvSpPr/>
          <p:nvPr/>
        </p:nvSpPr>
        <p:spPr>
          <a:xfrm>
            <a:off x="50703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8" name="Number 55"/>
          <p:cNvSpPr/>
          <p:nvPr/>
        </p:nvSpPr>
        <p:spPr>
          <a:xfrm>
            <a:off x="60765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9" name="Number 56"/>
          <p:cNvSpPr/>
          <p:nvPr/>
        </p:nvSpPr>
        <p:spPr>
          <a:xfrm>
            <a:off x="70938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0" name="Number 57"/>
          <p:cNvSpPr/>
          <p:nvPr/>
        </p:nvSpPr>
        <p:spPr>
          <a:xfrm>
            <a:off x="81030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1" name="Number 58"/>
          <p:cNvSpPr/>
          <p:nvPr/>
        </p:nvSpPr>
        <p:spPr>
          <a:xfrm>
            <a:off x="91137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2" name="Number 59"/>
          <p:cNvSpPr/>
          <p:nvPr/>
        </p:nvSpPr>
        <p:spPr>
          <a:xfrm>
            <a:off x="10129500" y="4581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3" name="Number 60"/>
          <p:cNvSpPr/>
          <p:nvPr/>
        </p:nvSpPr>
        <p:spPr>
          <a:xfrm>
            <a:off x="11148300" y="4581000"/>
            <a:ext cx="10422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8" name="Number 61"/>
          <p:cNvSpPr/>
          <p:nvPr/>
        </p:nvSpPr>
        <p:spPr>
          <a:xfrm>
            <a:off x="-15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9" name="Number 62"/>
          <p:cNvSpPr/>
          <p:nvPr/>
        </p:nvSpPr>
        <p:spPr>
          <a:xfrm>
            <a:off x="10158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0" name="Number 63"/>
          <p:cNvSpPr/>
          <p:nvPr/>
        </p:nvSpPr>
        <p:spPr>
          <a:xfrm>
            <a:off x="20250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63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1" name="Number 64"/>
          <p:cNvSpPr/>
          <p:nvPr/>
        </p:nvSpPr>
        <p:spPr>
          <a:xfrm>
            <a:off x="30357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64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2" name="Number 65"/>
          <p:cNvSpPr/>
          <p:nvPr/>
        </p:nvSpPr>
        <p:spPr>
          <a:xfrm>
            <a:off x="40515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65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3" name="Number 66"/>
          <p:cNvSpPr/>
          <p:nvPr/>
        </p:nvSpPr>
        <p:spPr>
          <a:xfrm>
            <a:off x="50703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66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4" name="Number 67"/>
          <p:cNvSpPr/>
          <p:nvPr/>
        </p:nvSpPr>
        <p:spPr>
          <a:xfrm>
            <a:off x="60765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67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5" name="Number 68"/>
          <p:cNvSpPr/>
          <p:nvPr/>
        </p:nvSpPr>
        <p:spPr>
          <a:xfrm>
            <a:off x="70938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68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6" name="Number 69"/>
          <p:cNvSpPr/>
          <p:nvPr/>
        </p:nvSpPr>
        <p:spPr>
          <a:xfrm>
            <a:off x="81030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69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7" name="Number 70"/>
          <p:cNvSpPr/>
          <p:nvPr/>
        </p:nvSpPr>
        <p:spPr>
          <a:xfrm>
            <a:off x="91137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70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8" name="Number 71"/>
          <p:cNvSpPr/>
          <p:nvPr/>
        </p:nvSpPr>
        <p:spPr>
          <a:xfrm>
            <a:off x="10129500" y="5733000"/>
            <a:ext cx="1018800" cy="1152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71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9" name="Number 72"/>
          <p:cNvSpPr/>
          <p:nvPr/>
        </p:nvSpPr>
        <p:spPr>
          <a:xfrm>
            <a:off x="11148300" y="5733000"/>
            <a:ext cx="1042200" cy="1152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72</a:t>
            </a:r>
            <a:endParaRPr lang="en-US" sz="54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0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7" fill="hold">
                      <p:stCondLst>
                        <p:cond delay="0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3" fill="hold">
                      <p:stCondLst>
                        <p:cond delay="0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3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1" fill="hold">
                      <p:stCondLst>
                        <p:cond delay="0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>
                      <p:stCondLst>
                        <p:cond delay="0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37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9" fill="hold">
                      <p:stCondLst>
                        <p:cond delay="0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39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5" fill="hold">
                      <p:stCondLst>
                        <p:cond delay="0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2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>
                      <p:stCondLst>
                        <p:cond delay="0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6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50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1" fill="hold">
                      <p:stCondLst>
                        <p:cond delay="0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5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6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7" fill="hold">
                      <p:stCondLst>
                        <p:cond delay="0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0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1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47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5" fill="hold">
                      <p:stCondLst>
                        <p:cond delay="0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8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9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1" fill="hold">
                      <p:stCondLst>
                        <p:cond delay="0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9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" fill="hold">
                      <p:stCondLst>
                        <p:cond delay="0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1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5" fill="hold">
                      <p:stCondLst>
                        <p:cond delay="0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>
                      <p:stCondLst>
                        <p:cond delay="0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4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53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9" fill="hold">
                      <p:stCondLst>
                        <p:cond delay="0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2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0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554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5" fill="hold">
                      <p:stCondLst>
                        <p:cond delay="0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8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3" fill="hold">
                      <p:stCondLst>
                        <p:cond delay="0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6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4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239</Words>
  <PresentationFormat>ワイド画面</PresentationFormat>
  <Paragraphs>147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2016-02-19T10:10:20Z</dcterms:created>
  <dcterms:modified xsi:type="dcterms:W3CDTF">2016-02-20T05:40:40Z</dcterms:modified>
</cp:coreProperties>
</file>