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1.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7.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3.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83"/>
  </p:notesMasterIdLst>
  <p:handoutMasterIdLst>
    <p:handoutMasterId r:id="rId84"/>
  </p:handoutMasterIdLst>
  <p:sldIdLst>
    <p:sldId id="260" r:id="rId3"/>
    <p:sldId id="517" r:id="rId4"/>
    <p:sldId id="333" r:id="rId5"/>
    <p:sldId id="427" r:id="rId6"/>
    <p:sldId id="474" r:id="rId7"/>
    <p:sldId id="423" r:id="rId8"/>
    <p:sldId id="300" r:id="rId9"/>
    <p:sldId id="424" r:id="rId10"/>
    <p:sldId id="425" r:id="rId11"/>
    <p:sldId id="265" r:id="rId12"/>
    <p:sldId id="459" r:id="rId13"/>
    <p:sldId id="278" r:id="rId14"/>
    <p:sldId id="497" r:id="rId15"/>
    <p:sldId id="266" r:id="rId16"/>
    <p:sldId id="283" r:id="rId17"/>
    <p:sldId id="491" r:id="rId18"/>
    <p:sldId id="518" r:id="rId19"/>
    <p:sldId id="519" r:id="rId20"/>
    <p:sldId id="460" r:id="rId21"/>
    <p:sldId id="464" r:id="rId22"/>
    <p:sldId id="348" r:id="rId23"/>
    <p:sldId id="328" r:id="rId24"/>
    <p:sldId id="470" r:id="rId25"/>
    <p:sldId id="471" r:id="rId26"/>
    <p:sldId id="318" r:id="rId27"/>
    <p:sldId id="469" r:id="rId28"/>
    <p:sldId id="481" r:id="rId29"/>
    <p:sldId id="535" r:id="rId30"/>
    <p:sldId id="482" r:id="rId31"/>
    <p:sldId id="483" r:id="rId32"/>
    <p:sldId id="484" r:id="rId33"/>
    <p:sldId id="325" r:id="rId34"/>
    <p:sldId id="326" r:id="rId35"/>
    <p:sldId id="472" r:id="rId36"/>
    <p:sldId id="302" r:id="rId37"/>
    <p:sldId id="485" r:id="rId38"/>
    <p:sldId id="520" r:id="rId39"/>
    <p:sldId id="521" r:id="rId40"/>
    <p:sldId id="522" r:id="rId41"/>
    <p:sldId id="523" r:id="rId42"/>
    <p:sldId id="473" r:id="rId43"/>
    <p:sldId id="498" r:id="rId44"/>
    <p:sldId id="528" r:id="rId45"/>
    <p:sldId id="499" r:id="rId46"/>
    <p:sldId id="500" r:id="rId47"/>
    <p:sldId id="501" r:id="rId48"/>
    <p:sldId id="502" r:id="rId49"/>
    <p:sldId id="503" r:id="rId50"/>
    <p:sldId id="355" r:id="rId51"/>
    <p:sldId id="505" r:id="rId52"/>
    <p:sldId id="506" r:id="rId53"/>
    <p:sldId id="507" r:id="rId54"/>
    <p:sldId id="529" r:id="rId55"/>
    <p:sldId id="530" r:id="rId56"/>
    <p:sldId id="531" r:id="rId57"/>
    <p:sldId id="532" r:id="rId58"/>
    <p:sldId id="533" r:id="rId59"/>
    <p:sldId id="534" r:id="rId60"/>
    <p:sldId id="512" r:id="rId61"/>
    <p:sldId id="513" r:id="rId62"/>
    <p:sldId id="514" r:id="rId63"/>
    <p:sldId id="492" r:id="rId64"/>
    <p:sldId id="525" r:id="rId65"/>
    <p:sldId id="440" r:id="rId66"/>
    <p:sldId id="516" r:id="rId67"/>
    <p:sldId id="379" r:id="rId68"/>
    <p:sldId id="352" r:id="rId69"/>
    <p:sldId id="448" r:id="rId70"/>
    <p:sldId id="526" r:id="rId71"/>
    <p:sldId id="527" r:id="rId72"/>
    <p:sldId id="410" r:id="rId73"/>
    <p:sldId id="449" r:id="rId74"/>
    <p:sldId id="412" r:id="rId75"/>
    <p:sldId id="411" r:id="rId76"/>
    <p:sldId id="495" r:id="rId77"/>
    <p:sldId id="493" r:id="rId78"/>
    <p:sldId id="365" r:id="rId79"/>
    <p:sldId id="455" r:id="rId80"/>
    <p:sldId id="366" r:id="rId81"/>
    <p:sldId id="259" r:id="rId82"/>
  </p:sldIdLst>
  <p:sldSz cx="12192000" cy="6858000"/>
  <p:notesSz cx="6735763" cy="9866313"/>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70C0"/>
    <a:srgbClr val="CC3300"/>
    <a:srgbClr val="D76213"/>
    <a:srgbClr val="453DED"/>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48" autoAdjust="0"/>
    <p:restoredTop sz="95407" autoAdjust="0"/>
  </p:normalViewPr>
  <p:slideViewPr>
    <p:cSldViewPr snapToGrid="0">
      <p:cViewPr varScale="1">
        <p:scale>
          <a:sx n="88" d="100"/>
          <a:sy n="88" d="100"/>
        </p:scale>
        <p:origin x="331" y="67"/>
      </p:cViewPr>
      <p:guideLst>
        <p:guide orient="horz" pos="2160"/>
        <p:guide pos="3840"/>
      </p:guideLst>
    </p:cSldViewPr>
  </p:slideViewPr>
  <p:notesTextViewPr>
    <p:cViewPr>
      <p:scale>
        <a:sx n="1" d="1"/>
        <a:sy n="1" d="1"/>
      </p:scale>
      <p:origin x="0" y="0"/>
    </p:cViewPr>
  </p:notesTextViewPr>
  <p:sorterViewPr>
    <p:cViewPr>
      <p:scale>
        <a:sx n="100" d="100"/>
        <a:sy n="100" d="100"/>
      </p:scale>
      <p:origin x="0" y="-1983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handoutMaster" Target="handoutMasters/handout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51E715-4E8F-4338-B903-0188BB360686}" type="doc">
      <dgm:prSet loTypeId="urn:microsoft.com/office/officeart/2008/layout/VerticalCurvedList" loCatId="list" qsTypeId="urn:microsoft.com/office/officeart/2005/8/quickstyle/simple3" qsCatId="simple" csTypeId="urn:microsoft.com/office/officeart/2005/8/colors/accent6_2" csCatId="accent6" phldr="1"/>
      <dgm:spPr/>
      <dgm:t>
        <a:bodyPr/>
        <a:lstStyle/>
        <a:p>
          <a:endParaRPr lang="en-US"/>
        </a:p>
      </dgm:t>
    </dgm:pt>
    <dgm:pt modelId="{D83C2EA4-F420-40C3-BFE0-8157A31DD292}">
      <dgm:prSet phldrT="[Text]" custT="1"/>
      <dgm:spPr/>
      <dgm:t>
        <a:bodyPr/>
        <a:lstStyle/>
        <a:p>
          <a:pPr>
            <a:lnSpc>
              <a:spcPct val="100000"/>
            </a:lnSpc>
          </a:pPr>
          <a:r>
            <a:rPr lang="en-US" sz="2600" b="1" cap="all" dirty="0" err="1">
              <a:effectLst/>
              <a:latin typeface="Myriad Pro"/>
              <a:cs typeface="Arial" panose="020B0604020202020204" pitchFamily="34" charset="0"/>
            </a:rPr>
            <a:t>Những</a:t>
          </a:r>
          <a:r>
            <a:rPr lang="en-US" sz="2600" b="1" cap="all" dirty="0">
              <a:effectLst/>
              <a:latin typeface="Myriad Pro"/>
              <a:cs typeface="Arial" panose="020B0604020202020204" pitchFamily="34" charset="0"/>
            </a:rPr>
            <a:t> </a:t>
          </a:r>
          <a:r>
            <a:rPr lang="en-US" sz="2600" b="1" cap="all" dirty="0" err="1">
              <a:effectLst/>
              <a:latin typeface="Myriad Pro"/>
              <a:cs typeface="Arial" panose="020B0604020202020204" pitchFamily="34" charset="0"/>
            </a:rPr>
            <a:t>vấn</a:t>
          </a:r>
          <a:r>
            <a:rPr lang="en-US" sz="2600" b="1" cap="all" dirty="0">
              <a:effectLst/>
              <a:latin typeface="Myriad Pro"/>
              <a:cs typeface="Arial" panose="020B0604020202020204" pitchFamily="34" charset="0"/>
            </a:rPr>
            <a:t> </a:t>
          </a:r>
          <a:r>
            <a:rPr lang="en-US" sz="2600" b="1" cap="all" dirty="0" err="1">
              <a:effectLst/>
              <a:latin typeface="Myriad Pro"/>
              <a:cs typeface="Arial" panose="020B0604020202020204" pitchFamily="34" charset="0"/>
            </a:rPr>
            <a:t>đề</a:t>
          </a:r>
          <a:r>
            <a:rPr lang="en-US" sz="2600" b="1" cap="all" dirty="0">
              <a:effectLst/>
              <a:latin typeface="Myriad Pro"/>
              <a:cs typeface="Arial" panose="020B0604020202020204" pitchFamily="34" charset="0"/>
            </a:rPr>
            <a:t> </a:t>
          </a:r>
          <a:r>
            <a:rPr lang="en-US" sz="2600" b="1" cap="all" dirty="0" err="1">
              <a:effectLst/>
              <a:latin typeface="Myriad Pro"/>
              <a:cs typeface="Arial" panose="020B0604020202020204" pitchFamily="34" charset="0"/>
            </a:rPr>
            <a:t>chung</a:t>
          </a:r>
          <a:r>
            <a:rPr lang="en-US" sz="2600" b="1" cap="all" dirty="0">
              <a:effectLst/>
              <a:latin typeface="Myriad Pro"/>
              <a:cs typeface="Arial" panose="020B0604020202020204" pitchFamily="34" charset="0"/>
            </a:rPr>
            <a:t> </a:t>
          </a:r>
          <a:r>
            <a:rPr lang="en-US" sz="2600" b="1" cap="all" dirty="0" err="1">
              <a:effectLst/>
              <a:latin typeface="Myriad Pro"/>
              <a:cs typeface="Arial" panose="020B0604020202020204" pitchFamily="34" charset="0"/>
            </a:rPr>
            <a:t>về</a:t>
          </a:r>
          <a:r>
            <a:rPr lang="en-US" sz="2600" b="1" cap="all" dirty="0">
              <a:effectLst/>
              <a:latin typeface="Myriad Pro"/>
              <a:cs typeface="Arial" panose="020B0604020202020204" pitchFamily="34" charset="0"/>
            </a:rPr>
            <a:t> PPDH, </a:t>
          </a:r>
        </a:p>
        <a:p>
          <a:pPr>
            <a:lnSpc>
              <a:spcPct val="100000"/>
            </a:lnSpc>
          </a:pPr>
          <a:r>
            <a:rPr lang="en-US" sz="2600" b="1" cap="all" dirty="0" err="1">
              <a:effectLst/>
              <a:latin typeface="Myriad Pro"/>
              <a:cs typeface="Arial" panose="020B0604020202020204" pitchFamily="34" charset="0"/>
            </a:rPr>
            <a:t>kiểm</a:t>
          </a:r>
          <a:r>
            <a:rPr lang="en-US" sz="2600" b="1" cap="all" dirty="0">
              <a:effectLst/>
              <a:latin typeface="Myriad Pro"/>
              <a:cs typeface="Arial" panose="020B0604020202020204" pitchFamily="34" charset="0"/>
            </a:rPr>
            <a:t> </a:t>
          </a:r>
          <a:r>
            <a:rPr lang="en-US" sz="2600" b="1" cap="all" dirty="0" err="1">
              <a:effectLst/>
              <a:latin typeface="Myriad Pro"/>
              <a:cs typeface="Arial" panose="020B0604020202020204" pitchFamily="34" charset="0"/>
            </a:rPr>
            <a:t>tra</a:t>
          </a:r>
          <a:r>
            <a:rPr lang="en-US" sz="2600" b="1" cap="all" dirty="0">
              <a:effectLst/>
              <a:latin typeface="Myriad Pro"/>
              <a:cs typeface="Arial" panose="020B0604020202020204" pitchFamily="34" charset="0"/>
            </a:rPr>
            <a:t> </a:t>
          </a:r>
          <a:r>
            <a:rPr lang="en-US" sz="2600" b="1" cap="all" dirty="0" err="1">
              <a:effectLst/>
              <a:latin typeface="Myriad Pro"/>
              <a:cs typeface="Arial" panose="020B0604020202020204" pitchFamily="34" charset="0"/>
            </a:rPr>
            <a:t>đánh</a:t>
          </a:r>
          <a:r>
            <a:rPr lang="en-US" sz="2600" b="1" cap="all" dirty="0">
              <a:effectLst/>
              <a:latin typeface="Myriad Pro"/>
              <a:cs typeface="Arial" panose="020B0604020202020204" pitchFamily="34" charset="0"/>
            </a:rPr>
            <a:t> </a:t>
          </a:r>
          <a:r>
            <a:rPr lang="en-US" sz="2600" b="1" cap="all" dirty="0" err="1">
              <a:effectLst/>
              <a:latin typeface="Myriad Pro"/>
              <a:cs typeface="Arial" panose="020B0604020202020204" pitchFamily="34" charset="0"/>
            </a:rPr>
            <a:t>giá</a:t>
          </a:r>
          <a:endParaRPr lang="en-US" sz="2600" b="1" dirty="0">
            <a:effectLst/>
            <a:latin typeface="Myriad Pro"/>
            <a:cs typeface="Arial" panose="020B0604020202020204" pitchFamily="34" charset="0"/>
          </a:endParaRPr>
        </a:p>
      </dgm:t>
    </dgm:pt>
    <dgm:pt modelId="{129341B8-E9E2-401D-BE57-EF3EF4A18DB5}" type="parTrans" cxnId="{84D063E0-3A9B-48E6-8BFB-7F772EEFA929}">
      <dgm:prSet/>
      <dgm:spPr/>
      <dgm:t>
        <a:bodyPr/>
        <a:lstStyle/>
        <a:p>
          <a:pPr>
            <a:lnSpc>
              <a:spcPct val="100000"/>
            </a:lnSpc>
          </a:pPr>
          <a:endParaRPr lang="en-US" sz="2600" b="1">
            <a:solidFill>
              <a:schemeClr val="tx1"/>
            </a:solidFill>
            <a:effectLst/>
            <a:latin typeface="Myriad Pro"/>
            <a:cs typeface="Arial" panose="020B0604020202020204" pitchFamily="34" charset="0"/>
          </a:endParaRPr>
        </a:p>
      </dgm:t>
    </dgm:pt>
    <dgm:pt modelId="{6C7A9665-0C1F-4036-ADAC-2A0203807674}" type="sibTrans" cxnId="{84D063E0-3A9B-48E6-8BFB-7F772EEFA929}">
      <dgm:prSet/>
      <dgm:spPr/>
      <dgm:t>
        <a:bodyPr/>
        <a:lstStyle/>
        <a:p>
          <a:pPr>
            <a:lnSpc>
              <a:spcPct val="100000"/>
            </a:lnSpc>
          </a:pPr>
          <a:endParaRPr lang="en-US" sz="2600" b="1">
            <a:solidFill>
              <a:schemeClr val="tx1"/>
            </a:solidFill>
            <a:effectLst/>
            <a:latin typeface="Myriad Pro"/>
            <a:cs typeface="Arial" panose="020B0604020202020204" pitchFamily="34" charset="0"/>
          </a:endParaRPr>
        </a:p>
      </dgm:t>
    </dgm:pt>
    <dgm:pt modelId="{A23BE5F6-83C2-4963-ABE3-B72B5CA79481}">
      <dgm:prSet phldrT="[Text]" custT="1"/>
      <dgm:spPr/>
      <dgm:t>
        <a:bodyPr/>
        <a:lstStyle/>
        <a:p>
          <a:pPr>
            <a:lnSpc>
              <a:spcPct val="100000"/>
            </a:lnSpc>
          </a:pPr>
          <a:r>
            <a:rPr lang="en-US" sz="2600" b="1" cap="all" dirty="0" err="1">
              <a:effectLst/>
              <a:latin typeface="Myriad Pro"/>
              <a:cs typeface="Arial" panose="020B0604020202020204" pitchFamily="34" charset="0"/>
            </a:rPr>
            <a:t>Giới</a:t>
          </a:r>
          <a:r>
            <a:rPr lang="en-US" sz="2600" b="1" cap="all" dirty="0">
              <a:effectLst/>
              <a:latin typeface="Myriad Pro"/>
              <a:cs typeface="Arial" panose="020B0604020202020204" pitchFamily="34" charset="0"/>
            </a:rPr>
            <a:t> </a:t>
          </a:r>
          <a:r>
            <a:rPr lang="en-US" sz="2600" b="1" cap="all" dirty="0" err="1">
              <a:effectLst/>
              <a:latin typeface="Myriad Pro"/>
              <a:cs typeface="Arial" panose="020B0604020202020204" pitchFamily="34" charset="0"/>
            </a:rPr>
            <a:t>thiệu</a:t>
          </a:r>
          <a:r>
            <a:rPr lang="en-US" sz="2600" b="1" cap="all" dirty="0">
              <a:effectLst/>
              <a:latin typeface="Myriad Pro"/>
              <a:cs typeface="Arial" panose="020B0604020202020204" pitchFamily="34" charset="0"/>
            </a:rPr>
            <a:t> NỘI DUNG PHẦN ĐỊA LÍ</a:t>
          </a:r>
          <a:endParaRPr lang="en-US" sz="2600" b="1" dirty="0">
            <a:effectLst/>
            <a:latin typeface="Myriad Pro"/>
            <a:cs typeface="Arial" panose="020B0604020202020204" pitchFamily="34" charset="0"/>
          </a:endParaRPr>
        </a:p>
      </dgm:t>
    </dgm:pt>
    <dgm:pt modelId="{08FE9024-EA7B-489A-97D7-FF03E4B70DDA}" type="parTrans" cxnId="{9B35B2D6-70AF-4C58-9FA9-C3F75086F50E}">
      <dgm:prSet/>
      <dgm:spPr/>
      <dgm:t>
        <a:bodyPr/>
        <a:lstStyle/>
        <a:p>
          <a:pPr>
            <a:lnSpc>
              <a:spcPct val="100000"/>
            </a:lnSpc>
          </a:pPr>
          <a:endParaRPr lang="en-US" sz="2600" b="1">
            <a:solidFill>
              <a:schemeClr val="tx1"/>
            </a:solidFill>
            <a:effectLst/>
            <a:latin typeface="Myriad Pro"/>
            <a:cs typeface="Arial" panose="020B0604020202020204" pitchFamily="34" charset="0"/>
          </a:endParaRPr>
        </a:p>
      </dgm:t>
    </dgm:pt>
    <dgm:pt modelId="{D63889DE-C34B-49E1-8D56-5200009F298F}" type="sibTrans" cxnId="{9B35B2D6-70AF-4C58-9FA9-C3F75086F50E}">
      <dgm:prSet/>
      <dgm:spPr/>
      <dgm:t>
        <a:bodyPr/>
        <a:lstStyle/>
        <a:p>
          <a:pPr>
            <a:lnSpc>
              <a:spcPct val="100000"/>
            </a:lnSpc>
          </a:pPr>
          <a:endParaRPr lang="en-US" sz="2600" b="1">
            <a:solidFill>
              <a:schemeClr val="tx1"/>
            </a:solidFill>
            <a:effectLst/>
            <a:latin typeface="Myriad Pro"/>
            <a:cs typeface="Arial" panose="020B0604020202020204" pitchFamily="34" charset="0"/>
          </a:endParaRPr>
        </a:p>
      </dgm:t>
    </dgm:pt>
    <dgm:pt modelId="{5EE44179-0B5F-44AA-B27B-539F1E7832BD}">
      <dgm:prSet phldrT="[Text]" custT="1"/>
      <dgm:spPr/>
      <dgm:t>
        <a:bodyPr/>
        <a:lstStyle/>
        <a:p>
          <a:pPr>
            <a:lnSpc>
              <a:spcPct val="100000"/>
            </a:lnSpc>
          </a:pPr>
          <a:r>
            <a:rPr lang="en-US" sz="2600" b="1" cap="all" dirty="0" err="1">
              <a:effectLst/>
              <a:latin typeface="Myriad Pro"/>
              <a:cs typeface="Arial" panose="020B0604020202020204" pitchFamily="34" charset="0"/>
            </a:rPr>
            <a:t>những</a:t>
          </a:r>
          <a:r>
            <a:rPr lang="en-US" sz="2600" b="1" cap="all" dirty="0">
              <a:effectLst/>
              <a:latin typeface="Myriad Pro"/>
              <a:cs typeface="Arial" panose="020B0604020202020204" pitchFamily="34" charset="0"/>
            </a:rPr>
            <a:t> </a:t>
          </a:r>
          <a:r>
            <a:rPr lang="en-US" sz="2600" b="1" cap="all" dirty="0" err="1">
              <a:effectLst/>
              <a:latin typeface="Myriad Pro"/>
              <a:cs typeface="Arial" panose="020B0604020202020204" pitchFamily="34" charset="0"/>
            </a:rPr>
            <a:t>điểm</a:t>
          </a:r>
          <a:r>
            <a:rPr lang="en-US" sz="2600" b="1" cap="all" dirty="0">
              <a:effectLst/>
              <a:latin typeface="Myriad Pro"/>
              <a:cs typeface="Arial" panose="020B0604020202020204" pitchFamily="34" charset="0"/>
            </a:rPr>
            <a:t> </a:t>
          </a:r>
          <a:r>
            <a:rPr lang="en-US" sz="2600" b="1" cap="all" dirty="0" err="1">
              <a:effectLst/>
              <a:latin typeface="Myriad Pro"/>
              <a:cs typeface="Arial" panose="020B0604020202020204" pitchFamily="34" charset="0"/>
            </a:rPr>
            <a:t>mới</a:t>
          </a:r>
          <a:r>
            <a:rPr lang="en-US" sz="2600" b="1" cap="all" dirty="0">
              <a:effectLst/>
              <a:latin typeface="Myriad Pro"/>
              <a:cs typeface="Arial" panose="020B0604020202020204" pitchFamily="34" charset="0"/>
            </a:rPr>
            <a:t> </a:t>
          </a:r>
          <a:r>
            <a:rPr lang="en-US" sz="2600" b="1" cap="all" dirty="0" err="1">
              <a:effectLst/>
              <a:latin typeface="Myriad Pro"/>
              <a:cs typeface="Arial" panose="020B0604020202020204" pitchFamily="34" charset="0"/>
            </a:rPr>
            <a:t>của</a:t>
          </a:r>
          <a:r>
            <a:rPr lang="en-US" sz="2600" b="1" cap="all" dirty="0">
              <a:effectLst/>
              <a:latin typeface="Myriad Pro"/>
              <a:cs typeface="Arial" panose="020B0604020202020204" pitchFamily="34" charset="0"/>
            </a:rPr>
            <a:t> </a:t>
          </a:r>
          <a:r>
            <a:rPr lang="en-US" sz="2600" b="1" cap="all" dirty="0" err="1">
              <a:effectLst/>
              <a:latin typeface="Myriad Pro"/>
              <a:cs typeface="Arial" panose="020B0604020202020204" pitchFamily="34" charset="0"/>
            </a:rPr>
            <a:t>sách</a:t>
          </a:r>
          <a:r>
            <a:rPr lang="en-US" sz="2600" b="1" cap="all" dirty="0">
              <a:effectLst/>
              <a:latin typeface="Myriad Pro"/>
              <a:cs typeface="Arial" panose="020B0604020202020204" pitchFamily="34" charset="0"/>
            </a:rPr>
            <a:t> </a:t>
          </a:r>
          <a:r>
            <a:rPr lang="en-US" sz="2600" b="1" cap="all" dirty="0" err="1">
              <a:effectLst/>
              <a:latin typeface="Myriad Pro"/>
              <a:cs typeface="Arial" panose="020B0604020202020204" pitchFamily="34" charset="0"/>
            </a:rPr>
            <a:t>lịch</a:t>
          </a:r>
          <a:r>
            <a:rPr lang="en-US" sz="2600" b="1" cap="all" dirty="0">
              <a:effectLst/>
              <a:latin typeface="Myriad Pro"/>
              <a:cs typeface="Arial" panose="020B0604020202020204" pitchFamily="34" charset="0"/>
            </a:rPr>
            <a:t> </a:t>
          </a:r>
          <a:r>
            <a:rPr lang="en-US" sz="2600" b="1" cap="all" dirty="0" err="1">
              <a:effectLst/>
              <a:latin typeface="Myriad Pro"/>
              <a:cs typeface="Arial" panose="020B0604020202020204" pitchFamily="34" charset="0"/>
            </a:rPr>
            <a:t>sử</a:t>
          </a:r>
          <a:r>
            <a:rPr lang="en-US" sz="2600" b="1" cap="all" dirty="0">
              <a:effectLst/>
              <a:latin typeface="Myriad Pro"/>
              <a:cs typeface="Arial" panose="020B0604020202020204" pitchFamily="34" charset="0"/>
            </a:rPr>
            <a:t> </a:t>
          </a:r>
          <a:r>
            <a:rPr lang="en-US" sz="2600" b="1" cap="all" dirty="0" err="1">
              <a:effectLst/>
              <a:latin typeface="Myriad Pro"/>
              <a:cs typeface="Arial" panose="020B0604020202020204" pitchFamily="34" charset="0"/>
            </a:rPr>
            <a:t>và</a:t>
          </a:r>
          <a:r>
            <a:rPr lang="en-US" sz="2600" b="1" cap="all" dirty="0">
              <a:effectLst/>
              <a:latin typeface="Myriad Pro"/>
              <a:cs typeface="Arial" panose="020B0604020202020204" pitchFamily="34" charset="0"/>
            </a:rPr>
            <a:t> </a:t>
          </a:r>
          <a:r>
            <a:rPr lang="en-US" sz="2600" b="1" cap="all" dirty="0" err="1">
              <a:effectLst/>
              <a:latin typeface="Myriad Pro"/>
              <a:cs typeface="Arial" panose="020B0604020202020204" pitchFamily="34" charset="0"/>
            </a:rPr>
            <a:t>địa</a:t>
          </a:r>
          <a:r>
            <a:rPr lang="en-US" sz="2600" b="1" cap="all" dirty="0">
              <a:effectLst/>
              <a:latin typeface="Myriad Pro"/>
              <a:cs typeface="Arial" panose="020B0604020202020204" pitchFamily="34" charset="0"/>
            </a:rPr>
            <a:t> </a:t>
          </a:r>
          <a:r>
            <a:rPr lang="en-US" sz="2600" b="1" cap="all" dirty="0" err="1">
              <a:effectLst/>
              <a:latin typeface="Myriad Pro"/>
              <a:cs typeface="Arial" panose="020B0604020202020204" pitchFamily="34" charset="0"/>
            </a:rPr>
            <a:t>lí</a:t>
          </a:r>
          <a:r>
            <a:rPr lang="en-US" sz="2600" b="1" cap="all" dirty="0">
              <a:effectLst/>
              <a:latin typeface="Myriad Pro"/>
              <a:cs typeface="Arial" panose="020B0604020202020204" pitchFamily="34" charset="0"/>
            </a:rPr>
            <a:t> 8 – </a:t>
          </a:r>
        </a:p>
        <a:p>
          <a:pPr>
            <a:lnSpc>
              <a:spcPct val="100000"/>
            </a:lnSpc>
          </a:pPr>
          <a:r>
            <a:rPr lang="en-US" sz="2600" b="1" cap="all" dirty="0" err="1">
              <a:effectLst/>
              <a:latin typeface="Myriad Pro"/>
              <a:cs typeface="Arial" panose="020B0604020202020204" pitchFamily="34" charset="0"/>
            </a:rPr>
            <a:t>phần</a:t>
          </a:r>
          <a:r>
            <a:rPr lang="en-US" sz="2600" b="1" cap="all" dirty="0">
              <a:effectLst/>
              <a:latin typeface="Myriad Pro"/>
              <a:cs typeface="Arial" panose="020B0604020202020204" pitchFamily="34" charset="0"/>
            </a:rPr>
            <a:t> </a:t>
          </a:r>
          <a:r>
            <a:rPr lang="en-US" sz="2600" b="1" cap="all" dirty="0" err="1">
              <a:effectLst/>
              <a:latin typeface="Myriad Pro"/>
              <a:cs typeface="Arial" panose="020B0604020202020204" pitchFamily="34" charset="0"/>
            </a:rPr>
            <a:t>địa</a:t>
          </a:r>
          <a:r>
            <a:rPr lang="en-US" sz="2600" b="1" cap="all" dirty="0">
              <a:effectLst/>
              <a:latin typeface="Myriad Pro"/>
              <a:cs typeface="Arial" panose="020B0604020202020204" pitchFamily="34" charset="0"/>
            </a:rPr>
            <a:t> </a:t>
          </a:r>
          <a:r>
            <a:rPr lang="en-US" sz="2600" b="1" cap="all" dirty="0" err="1">
              <a:effectLst/>
              <a:latin typeface="Myriad Pro"/>
              <a:cs typeface="Arial" panose="020B0604020202020204" pitchFamily="34" charset="0"/>
            </a:rPr>
            <a:t>lí</a:t>
          </a:r>
          <a:endParaRPr lang="en-US" sz="2600" b="1" dirty="0">
            <a:effectLst/>
            <a:latin typeface="Myriad Pro"/>
            <a:cs typeface="Arial" panose="020B0604020202020204" pitchFamily="34" charset="0"/>
          </a:endParaRPr>
        </a:p>
      </dgm:t>
    </dgm:pt>
    <dgm:pt modelId="{F47208EB-97B3-45C2-880B-2D04D0A3B5A5}" type="parTrans" cxnId="{38097C0D-9671-4FD2-8D96-4078D03846FA}">
      <dgm:prSet/>
      <dgm:spPr/>
      <dgm:t>
        <a:bodyPr/>
        <a:lstStyle/>
        <a:p>
          <a:pPr>
            <a:lnSpc>
              <a:spcPct val="100000"/>
            </a:lnSpc>
          </a:pPr>
          <a:endParaRPr lang="en-US" sz="2600" b="1">
            <a:solidFill>
              <a:schemeClr val="tx1"/>
            </a:solidFill>
            <a:effectLst/>
            <a:latin typeface="Myriad Pro"/>
            <a:cs typeface="Arial" panose="020B0604020202020204" pitchFamily="34" charset="0"/>
          </a:endParaRPr>
        </a:p>
      </dgm:t>
    </dgm:pt>
    <dgm:pt modelId="{68A12EB8-8814-4D57-B38B-53EB1CEEF931}" type="sibTrans" cxnId="{38097C0D-9671-4FD2-8D96-4078D03846FA}">
      <dgm:prSet/>
      <dgm:spPr/>
      <dgm:t>
        <a:bodyPr/>
        <a:lstStyle/>
        <a:p>
          <a:pPr>
            <a:lnSpc>
              <a:spcPct val="100000"/>
            </a:lnSpc>
          </a:pPr>
          <a:endParaRPr lang="en-US" sz="2600" b="1">
            <a:solidFill>
              <a:schemeClr val="tx1"/>
            </a:solidFill>
            <a:effectLst/>
            <a:latin typeface="Myriad Pro"/>
            <a:cs typeface="Arial" panose="020B0604020202020204" pitchFamily="34" charset="0"/>
          </a:endParaRPr>
        </a:p>
      </dgm:t>
    </dgm:pt>
    <dgm:pt modelId="{8669B04B-31D8-4241-81FE-063C38B29DE7}">
      <dgm:prSet phldrT="[Text]" custT="1"/>
      <dgm:spPr/>
      <dgm:t>
        <a:bodyPr/>
        <a:lstStyle/>
        <a:p>
          <a:pPr>
            <a:lnSpc>
              <a:spcPct val="100000"/>
            </a:lnSpc>
          </a:pPr>
          <a:r>
            <a:rPr lang="vi-VN" sz="2600" b="1" cap="all" dirty="0">
              <a:effectLst/>
              <a:latin typeface="Arial" panose="020B0604020202020204" pitchFamily="34" charset="0"/>
              <a:cs typeface="Arial" panose="020B0604020202020204" pitchFamily="34" charset="0"/>
            </a:rPr>
            <a:t>Hướng dẫn</a:t>
          </a:r>
          <a:r>
            <a:rPr lang="en-US" sz="2600" b="1" cap="all" dirty="0">
              <a:effectLst/>
              <a:latin typeface="Myriad Pro"/>
              <a:cs typeface="Arial" panose="020B0604020202020204" pitchFamily="34" charset="0"/>
            </a:rPr>
            <a:t> </a:t>
          </a:r>
          <a:r>
            <a:rPr lang="en-US" sz="2600" b="1" cap="all" dirty="0" err="1">
              <a:effectLst/>
              <a:latin typeface="Myriad Pro"/>
              <a:cs typeface="Arial" panose="020B0604020202020204" pitchFamily="34" charset="0"/>
            </a:rPr>
            <a:t>cách</a:t>
          </a:r>
          <a:r>
            <a:rPr lang="en-US" sz="2600" b="1" cap="all" dirty="0">
              <a:effectLst/>
              <a:latin typeface="Myriad Pro"/>
              <a:cs typeface="Arial" panose="020B0604020202020204" pitchFamily="34" charset="0"/>
            </a:rPr>
            <a:t> </a:t>
          </a:r>
          <a:r>
            <a:rPr lang="en-US" sz="2600" b="1" cap="all" dirty="0" err="1">
              <a:effectLst/>
              <a:latin typeface="Myriad Pro"/>
              <a:cs typeface="Arial" panose="020B0604020202020204" pitchFamily="34" charset="0"/>
            </a:rPr>
            <a:t>thức</a:t>
          </a:r>
          <a:r>
            <a:rPr lang="en-US" sz="2600" b="1" cap="all" dirty="0">
              <a:effectLst/>
              <a:latin typeface="Myriad Pro"/>
              <a:cs typeface="Arial" panose="020B0604020202020204" pitchFamily="34" charset="0"/>
            </a:rPr>
            <a:t> </a:t>
          </a:r>
          <a:r>
            <a:rPr lang="en-US" sz="2600" b="1" cap="all" dirty="0" err="1">
              <a:effectLst/>
              <a:latin typeface="Myriad Pro"/>
              <a:cs typeface="Arial" panose="020B0604020202020204" pitchFamily="34" charset="0"/>
            </a:rPr>
            <a:t>tổ</a:t>
          </a:r>
          <a:r>
            <a:rPr lang="en-US" sz="2600" b="1" cap="all" dirty="0">
              <a:effectLst/>
              <a:latin typeface="Myriad Pro"/>
              <a:cs typeface="Arial" panose="020B0604020202020204" pitchFamily="34" charset="0"/>
            </a:rPr>
            <a:t> </a:t>
          </a:r>
          <a:r>
            <a:rPr lang="en-US" sz="2600" b="1" cap="all" dirty="0" err="1">
              <a:effectLst/>
              <a:latin typeface="Myriad Pro"/>
              <a:cs typeface="Arial" panose="020B0604020202020204" pitchFamily="34" charset="0"/>
            </a:rPr>
            <a:t>chức</a:t>
          </a:r>
          <a:r>
            <a:rPr lang="en-US" sz="2600" b="1" cap="all" dirty="0">
              <a:effectLst/>
              <a:latin typeface="Myriad Pro"/>
              <a:cs typeface="Arial" panose="020B0604020202020204" pitchFamily="34" charset="0"/>
            </a:rPr>
            <a:t> </a:t>
          </a:r>
          <a:r>
            <a:rPr lang="en-US" sz="2600" b="1" cap="all" dirty="0" err="1">
              <a:effectLst/>
              <a:latin typeface="Myriad Pro"/>
              <a:cs typeface="Arial" panose="020B0604020202020204" pitchFamily="34" charset="0"/>
            </a:rPr>
            <a:t>một</a:t>
          </a:r>
          <a:r>
            <a:rPr lang="en-US" sz="2600" b="1" cap="all" dirty="0">
              <a:effectLst/>
              <a:latin typeface="Myriad Pro"/>
              <a:cs typeface="Arial" panose="020B0604020202020204" pitchFamily="34" charset="0"/>
            </a:rPr>
            <a:t> </a:t>
          </a:r>
          <a:r>
            <a:rPr lang="en-US" sz="2600" b="1" cap="all" dirty="0" err="1">
              <a:effectLst/>
              <a:latin typeface="Myriad Pro"/>
              <a:cs typeface="Arial" panose="020B0604020202020204" pitchFamily="34" charset="0"/>
            </a:rPr>
            <a:t>bài</a:t>
          </a:r>
          <a:r>
            <a:rPr lang="en-US" sz="2600" b="1" cap="all" dirty="0">
              <a:effectLst/>
              <a:latin typeface="Myriad Pro"/>
              <a:cs typeface="Arial" panose="020B0604020202020204" pitchFamily="34" charset="0"/>
            </a:rPr>
            <a:t> </a:t>
          </a:r>
          <a:r>
            <a:rPr lang="en-US" sz="2600" b="1" cap="all" dirty="0" err="1">
              <a:effectLst/>
              <a:latin typeface="Myriad Pro"/>
              <a:cs typeface="Arial" panose="020B0604020202020204" pitchFamily="34" charset="0"/>
            </a:rPr>
            <a:t>học</a:t>
          </a:r>
          <a:endParaRPr lang="en-US" sz="2600" b="1" dirty="0">
            <a:effectLst/>
            <a:latin typeface="Myriad Pro"/>
            <a:cs typeface="Arial" panose="020B0604020202020204" pitchFamily="34" charset="0"/>
          </a:endParaRPr>
        </a:p>
      </dgm:t>
    </dgm:pt>
    <dgm:pt modelId="{CABBDDC0-B261-4F04-9FA0-8394F2E2734D}" type="parTrans" cxnId="{2E54359A-0FB3-4920-89B9-D2DA4F2C242A}">
      <dgm:prSet/>
      <dgm:spPr/>
      <dgm:t>
        <a:bodyPr/>
        <a:lstStyle/>
        <a:p>
          <a:pPr>
            <a:lnSpc>
              <a:spcPct val="100000"/>
            </a:lnSpc>
          </a:pPr>
          <a:endParaRPr lang="en-US" sz="2600" b="1">
            <a:solidFill>
              <a:schemeClr val="tx1"/>
            </a:solidFill>
            <a:effectLst/>
            <a:latin typeface="Myriad Pro"/>
            <a:cs typeface="Arial" panose="020B0604020202020204" pitchFamily="34" charset="0"/>
          </a:endParaRPr>
        </a:p>
      </dgm:t>
    </dgm:pt>
    <dgm:pt modelId="{6303252E-3EAD-42D1-8282-C9A777062712}" type="sibTrans" cxnId="{2E54359A-0FB3-4920-89B9-D2DA4F2C242A}">
      <dgm:prSet/>
      <dgm:spPr/>
      <dgm:t>
        <a:bodyPr/>
        <a:lstStyle/>
        <a:p>
          <a:pPr>
            <a:lnSpc>
              <a:spcPct val="100000"/>
            </a:lnSpc>
          </a:pPr>
          <a:endParaRPr lang="en-US" sz="2600" b="1">
            <a:solidFill>
              <a:schemeClr val="tx1"/>
            </a:solidFill>
            <a:effectLst/>
            <a:latin typeface="Myriad Pro"/>
            <a:cs typeface="Arial" panose="020B0604020202020204" pitchFamily="34" charset="0"/>
          </a:endParaRPr>
        </a:p>
      </dgm:t>
    </dgm:pt>
    <dgm:pt modelId="{EF2C3C3F-ABC4-4769-B7A4-FB9F475D769F}" type="pres">
      <dgm:prSet presAssocID="{3C51E715-4E8F-4338-B903-0188BB360686}" presName="Name0" presStyleCnt="0">
        <dgm:presLayoutVars>
          <dgm:chMax val="7"/>
          <dgm:chPref val="7"/>
          <dgm:dir/>
        </dgm:presLayoutVars>
      </dgm:prSet>
      <dgm:spPr/>
    </dgm:pt>
    <dgm:pt modelId="{01330497-A482-4972-B20D-DF759EDF5114}" type="pres">
      <dgm:prSet presAssocID="{3C51E715-4E8F-4338-B903-0188BB360686}" presName="Name1" presStyleCnt="0"/>
      <dgm:spPr/>
    </dgm:pt>
    <dgm:pt modelId="{C993D2F8-7B00-4059-8601-4AAD3BDB1D6A}" type="pres">
      <dgm:prSet presAssocID="{3C51E715-4E8F-4338-B903-0188BB360686}" presName="cycle" presStyleCnt="0"/>
      <dgm:spPr/>
    </dgm:pt>
    <dgm:pt modelId="{03C402A1-15FA-4B14-B0BE-E597236126D6}" type="pres">
      <dgm:prSet presAssocID="{3C51E715-4E8F-4338-B903-0188BB360686}" presName="srcNode" presStyleLbl="node1" presStyleIdx="0" presStyleCnt="4"/>
      <dgm:spPr/>
    </dgm:pt>
    <dgm:pt modelId="{A66A1271-4C9B-4A06-B79E-3963335C6CA5}" type="pres">
      <dgm:prSet presAssocID="{3C51E715-4E8F-4338-B903-0188BB360686}" presName="conn" presStyleLbl="parChTrans1D2" presStyleIdx="0" presStyleCnt="1"/>
      <dgm:spPr/>
    </dgm:pt>
    <dgm:pt modelId="{39F38007-F270-43C4-AC42-FD2B18B2C25D}" type="pres">
      <dgm:prSet presAssocID="{3C51E715-4E8F-4338-B903-0188BB360686}" presName="extraNode" presStyleLbl="node1" presStyleIdx="0" presStyleCnt="4"/>
      <dgm:spPr/>
    </dgm:pt>
    <dgm:pt modelId="{A72B58FC-F215-41A3-897D-0FFA90BD7D8F}" type="pres">
      <dgm:prSet presAssocID="{3C51E715-4E8F-4338-B903-0188BB360686}" presName="dstNode" presStyleLbl="node1" presStyleIdx="0" presStyleCnt="4"/>
      <dgm:spPr/>
    </dgm:pt>
    <dgm:pt modelId="{41A2A55C-7865-47A4-892F-C85A0978B606}" type="pres">
      <dgm:prSet presAssocID="{5EE44179-0B5F-44AA-B27B-539F1E7832BD}" presName="text_1" presStyleLbl="node1" presStyleIdx="0" presStyleCnt="4" custScaleY="119153">
        <dgm:presLayoutVars>
          <dgm:bulletEnabled val="1"/>
        </dgm:presLayoutVars>
      </dgm:prSet>
      <dgm:spPr/>
    </dgm:pt>
    <dgm:pt modelId="{C85CFDA6-14C0-40DC-8414-A9E1FD91AC32}" type="pres">
      <dgm:prSet presAssocID="{5EE44179-0B5F-44AA-B27B-539F1E7832BD}" presName="accent_1" presStyleCnt="0"/>
      <dgm:spPr/>
    </dgm:pt>
    <dgm:pt modelId="{BAF5E451-6D77-4EF7-B9D5-8E59156F4D39}" type="pres">
      <dgm:prSet presAssocID="{5EE44179-0B5F-44AA-B27B-539F1E7832BD}" presName="accentRepeatNode" presStyleLbl="solidFgAcc1" presStyleIdx="0" presStyleCnt="4"/>
      <dgm:spPr/>
    </dgm:pt>
    <dgm:pt modelId="{1DD37993-8EBF-40F5-B636-F88FF17D329C}" type="pres">
      <dgm:prSet presAssocID="{D83C2EA4-F420-40C3-BFE0-8157A31DD292}" presName="text_2" presStyleLbl="node1" presStyleIdx="1" presStyleCnt="4" custScaleY="149814">
        <dgm:presLayoutVars>
          <dgm:bulletEnabled val="1"/>
        </dgm:presLayoutVars>
      </dgm:prSet>
      <dgm:spPr/>
    </dgm:pt>
    <dgm:pt modelId="{DDF94168-8A81-485C-90C4-DCACC85C8F8B}" type="pres">
      <dgm:prSet presAssocID="{D83C2EA4-F420-40C3-BFE0-8157A31DD292}" presName="accent_2" presStyleCnt="0"/>
      <dgm:spPr/>
    </dgm:pt>
    <dgm:pt modelId="{29CD94F9-4879-457F-BFA7-4FBF2882BFB8}" type="pres">
      <dgm:prSet presAssocID="{D83C2EA4-F420-40C3-BFE0-8157A31DD292}" presName="accentRepeatNode" presStyleLbl="solidFgAcc1" presStyleIdx="1" presStyleCnt="4"/>
      <dgm:spPr/>
    </dgm:pt>
    <dgm:pt modelId="{8F5747A0-8F49-4EDD-90F8-D02903316826}" type="pres">
      <dgm:prSet presAssocID="{A23BE5F6-83C2-4963-ABE3-B72B5CA79481}" presName="text_3" presStyleLbl="node1" presStyleIdx="2" presStyleCnt="4">
        <dgm:presLayoutVars>
          <dgm:bulletEnabled val="1"/>
        </dgm:presLayoutVars>
      </dgm:prSet>
      <dgm:spPr/>
    </dgm:pt>
    <dgm:pt modelId="{4255B6D1-7FD6-4E76-97E9-BA3E5E0A4C23}" type="pres">
      <dgm:prSet presAssocID="{A23BE5F6-83C2-4963-ABE3-B72B5CA79481}" presName="accent_3" presStyleCnt="0"/>
      <dgm:spPr/>
    </dgm:pt>
    <dgm:pt modelId="{233A2065-8A11-414E-9399-834B5A911AE3}" type="pres">
      <dgm:prSet presAssocID="{A23BE5F6-83C2-4963-ABE3-B72B5CA79481}" presName="accentRepeatNode" presStyleLbl="solidFgAcc1" presStyleIdx="2" presStyleCnt="4"/>
      <dgm:spPr/>
    </dgm:pt>
    <dgm:pt modelId="{A9B22D0E-A25D-41D8-AB2E-098EA7BC0276}" type="pres">
      <dgm:prSet presAssocID="{8669B04B-31D8-4241-81FE-063C38B29DE7}" presName="text_4" presStyleLbl="node1" presStyleIdx="3" presStyleCnt="4">
        <dgm:presLayoutVars>
          <dgm:bulletEnabled val="1"/>
        </dgm:presLayoutVars>
      </dgm:prSet>
      <dgm:spPr/>
    </dgm:pt>
    <dgm:pt modelId="{982D9CE3-1A5A-470F-A8E2-4E450AE48986}" type="pres">
      <dgm:prSet presAssocID="{8669B04B-31D8-4241-81FE-063C38B29DE7}" presName="accent_4" presStyleCnt="0"/>
      <dgm:spPr/>
    </dgm:pt>
    <dgm:pt modelId="{CC838BFB-AACB-478C-9B5C-32C72B355968}" type="pres">
      <dgm:prSet presAssocID="{8669B04B-31D8-4241-81FE-063C38B29DE7}" presName="accentRepeatNode" presStyleLbl="solidFgAcc1" presStyleIdx="3" presStyleCnt="4"/>
      <dgm:spPr/>
    </dgm:pt>
  </dgm:ptLst>
  <dgm:cxnLst>
    <dgm:cxn modelId="{38097C0D-9671-4FD2-8D96-4078D03846FA}" srcId="{3C51E715-4E8F-4338-B903-0188BB360686}" destId="{5EE44179-0B5F-44AA-B27B-539F1E7832BD}" srcOrd="0" destOrd="0" parTransId="{F47208EB-97B3-45C2-880B-2D04D0A3B5A5}" sibTransId="{68A12EB8-8814-4D57-B38B-53EB1CEEF931}"/>
    <dgm:cxn modelId="{AA655649-42D5-4091-85F3-959EC3D5BEC5}" type="presOf" srcId="{3C51E715-4E8F-4338-B903-0188BB360686}" destId="{EF2C3C3F-ABC4-4769-B7A4-FB9F475D769F}" srcOrd="0" destOrd="0" presId="urn:microsoft.com/office/officeart/2008/layout/VerticalCurvedList"/>
    <dgm:cxn modelId="{4818D656-7A31-420F-BC25-58DDEF8A6B52}" type="presOf" srcId="{A23BE5F6-83C2-4963-ABE3-B72B5CA79481}" destId="{8F5747A0-8F49-4EDD-90F8-D02903316826}" srcOrd="0" destOrd="0" presId="urn:microsoft.com/office/officeart/2008/layout/VerticalCurvedList"/>
    <dgm:cxn modelId="{2E54359A-0FB3-4920-89B9-D2DA4F2C242A}" srcId="{3C51E715-4E8F-4338-B903-0188BB360686}" destId="{8669B04B-31D8-4241-81FE-063C38B29DE7}" srcOrd="3" destOrd="0" parTransId="{CABBDDC0-B261-4F04-9FA0-8394F2E2734D}" sibTransId="{6303252E-3EAD-42D1-8282-C9A777062712}"/>
    <dgm:cxn modelId="{4845D8CE-8A68-4EE2-9D47-4A465359744C}" type="presOf" srcId="{68A12EB8-8814-4D57-B38B-53EB1CEEF931}" destId="{A66A1271-4C9B-4A06-B79E-3963335C6CA5}" srcOrd="0" destOrd="0" presId="urn:microsoft.com/office/officeart/2008/layout/VerticalCurvedList"/>
    <dgm:cxn modelId="{9B35B2D6-70AF-4C58-9FA9-C3F75086F50E}" srcId="{3C51E715-4E8F-4338-B903-0188BB360686}" destId="{A23BE5F6-83C2-4963-ABE3-B72B5CA79481}" srcOrd="2" destOrd="0" parTransId="{08FE9024-EA7B-489A-97D7-FF03E4B70DDA}" sibTransId="{D63889DE-C34B-49E1-8D56-5200009F298F}"/>
    <dgm:cxn modelId="{198350DC-79EE-48C9-83B4-BC160CC5F3A7}" type="presOf" srcId="{8669B04B-31D8-4241-81FE-063C38B29DE7}" destId="{A9B22D0E-A25D-41D8-AB2E-098EA7BC0276}" srcOrd="0" destOrd="0" presId="urn:microsoft.com/office/officeart/2008/layout/VerticalCurvedList"/>
    <dgm:cxn modelId="{84D063E0-3A9B-48E6-8BFB-7F772EEFA929}" srcId="{3C51E715-4E8F-4338-B903-0188BB360686}" destId="{D83C2EA4-F420-40C3-BFE0-8157A31DD292}" srcOrd="1" destOrd="0" parTransId="{129341B8-E9E2-401D-BE57-EF3EF4A18DB5}" sibTransId="{6C7A9665-0C1F-4036-ADAC-2A0203807674}"/>
    <dgm:cxn modelId="{4FA88BFD-2830-410A-8FF7-709B71A66DB0}" type="presOf" srcId="{5EE44179-0B5F-44AA-B27B-539F1E7832BD}" destId="{41A2A55C-7865-47A4-892F-C85A0978B606}" srcOrd="0" destOrd="0" presId="urn:microsoft.com/office/officeart/2008/layout/VerticalCurvedList"/>
    <dgm:cxn modelId="{1A0E19FF-B540-43A3-A29B-25354E8F1003}" type="presOf" srcId="{D83C2EA4-F420-40C3-BFE0-8157A31DD292}" destId="{1DD37993-8EBF-40F5-B636-F88FF17D329C}" srcOrd="0" destOrd="0" presId="urn:microsoft.com/office/officeart/2008/layout/VerticalCurvedList"/>
    <dgm:cxn modelId="{B33E78FC-DAA0-48FD-BE6A-247AC406DF43}" type="presParOf" srcId="{EF2C3C3F-ABC4-4769-B7A4-FB9F475D769F}" destId="{01330497-A482-4972-B20D-DF759EDF5114}" srcOrd="0" destOrd="0" presId="urn:microsoft.com/office/officeart/2008/layout/VerticalCurvedList"/>
    <dgm:cxn modelId="{092167C5-15C4-473A-B64C-AC41C1A101BB}" type="presParOf" srcId="{01330497-A482-4972-B20D-DF759EDF5114}" destId="{C993D2F8-7B00-4059-8601-4AAD3BDB1D6A}" srcOrd="0" destOrd="0" presId="urn:microsoft.com/office/officeart/2008/layout/VerticalCurvedList"/>
    <dgm:cxn modelId="{2E682A7B-A3F3-4D7A-8C5A-C6A25F627960}" type="presParOf" srcId="{C993D2F8-7B00-4059-8601-4AAD3BDB1D6A}" destId="{03C402A1-15FA-4B14-B0BE-E597236126D6}" srcOrd="0" destOrd="0" presId="urn:microsoft.com/office/officeart/2008/layout/VerticalCurvedList"/>
    <dgm:cxn modelId="{F799A5EF-061B-4481-9F0C-899B3CAF5887}" type="presParOf" srcId="{C993D2F8-7B00-4059-8601-4AAD3BDB1D6A}" destId="{A66A1271-4C9B-4A06-B79E-3963335C6CA5}" srcOrd="1" destOrd="0" presId="urn:microsoft.com/office/officeart/2008/layout/VerticalCurvedList"/>
    <dgm:cxn modelId="{32B67BCD-9460-497E-8AA7-C1E91F804C59}" type="presParOf" srcId="{C993D2F8-7B00-4059-8601-4AAD3BDB1D6A}" destId="{39F38007-F270-43C4-AC42-FD2B18B2C25D}" srcOrd="2" destOrd="0" presId="urn:microsoft.com/office/officeart/2008/layout/VerticalCurvedList"/>
    <dgm:cxn modelId="{50E3C928-02F7-437F-9991-6E4F26B0C503}" type="presParOf" srcId="{C993D2F8-7B00-4059-8601-4AAD3BDB1D6A}" destId="{A72B58FC-F215-41A3-897D-0FFA90BD7D8F}" srcOrd="3" destOrd="0" presId="urn:microsoft.com/office/officeart/2008/layout/VerticalCurvedList"/>
    <dgm:cxn modelId="{1D911F85-C67B-4989-BC2E-F23411DDB3A9}" type="presParOf" srcId="{01330497-A482-4972-B20D-DF759EDF5114}" destId="{41A2A55C-7865-47A4-892F-C85A0978B606}" srcOrd="1" destOrd="0" presId="urn:microsoft.com/office/officeart/2008/layout/VerticalCurvedList"/>
    <dgm:cxn modelId="{DF2E236A-E85B-431C-956A-A321AE2DC1C7}" type="presParOf" srcId="{01330497-A482-4972-B20D-DF759EDF5114}" destId="{C85CFDA6-14C0-40DC-8414-A9E1FD91AC32}" srcOrd="2" destOrd="0" presId="urn:microsoft.com/office/officeart/2008/layout/VerticalCurvedList"/>
    <dgm:cxn modelId="{10D7C97C-D71D-4409-B295-61B29265F62A}" type="presParOf" srcId="{C85CFDA6-14C0-40DC-8414-A9E1FD91AC32}" destId="{BAF5E451-6D77-4EF7-B9D5-8E59156F4D39}" srcOrd="0" destOrd="0" presId="urn:microsoft.com/office/officeart/2008/layout/VerticalCurvedList"/>
    <dgm:cxn modelId="{1E3E0E6B-B928-45F6-9899-6C77FE2E602E}" type="presParOf" srcId="{01330497-A482-4972-B20D-DF759EDF5114}" destId="{1DD37993-8EBF-40F5-B636-F88FF17D329C}" srcOrd="3" destOrd="0" presId="urn:microsoft.com/office/officeart/2008/layout/VerticalCurvedList"/>
    <dgm:cxn modelId="{EF84DFE2-59C1-406C-8927-C5FFCBA74064}" type="presParOf" srcId="{01330497-A482-4972-B20D-DF759EDF5114}" destId="{DDF94168-8A81-485C-90C4-DCACC85C8F8B}" srcOrd="4" destOrd="0" presId="urn:microsoft.com/office/officeart/2008/layout/VerticalCurvedList"/>
    <dgm:cxn modelId="{5697886E-A6CC-45E2-BE29-237D3DDAAF86}" type="presParOf" srcId="{DDF94168-8A81-485C-90C4-DCACC85C8F8B}" destId="{29CD94F9-4879-457F-BFA7-4FBF2882BFB8}" srcOrd="0" destOrd="0" presId="urn:microsoft.com/office/officeart/2008/layout/VerticalCurvedList"/>
    <dgm:cxn modelId="{93C18FF5-5273-465D-8FB0-7C4A81250D55}" type="presParOf" srcId="{01330497-A482-4972-B20D-DF759EDF5114}" destId="{8F5747A0-8F49-4EDD-90F8-D02903316826}" srcOrd="5" destOrd="0" presId="urn:microsoft.com/office/officeart/2008/layout/VerticalCurvedList"/>
    <dgm:cxn modelId="{DC788E7C-6D10-4DEC-AEAA-424297BE5C5B}" type="presParOf" srcId="{01330497-A482-4972-B20D-DF759EDF5114}" destId="{4255B6D1-7FD6-4E76-97E9-BA3E5E0A4C23}" srcOrd="6" destOrd="0" presId="urn:microsoft.com/office/officeart/2008/layout/VerticalCurvedList"/>
    <dgm:cxn modelId="{2363185B-C25F-471F-9A21-B2C0DCF4083C}" type="presParOf" srcId="{4255B6D1-7FD6-4E76-97E9-BA3E5E0A4C23}" destId="{233A2065-8A11-414E-9399-834B5A911AE3}" srcOrd="0" destOrd="0" presId="urn:microsoft.com/office/officeart/2008/layout/VerticalCurvedList"/>
    <dgm:cxn modelId="{85A27C5C-457A-4BFC-9AB0-756CC4F6E66D}" type="presParOf" srcId="{01330497-A482-4972-B20D-DF759EDF5114}" destId="{A9B22D0E-A25D-41D8-AB2E-098EA7BC0276}" srcOrd="7" destOrd="0" presId="urn:microsoft.com/office/officeart/2008/layout/VerticalCurvedList"/>
    <dgm:cxn modelId="{81AA3CD8-9617-4154-A2A3-5C691E30E65E}" type="presParOf" srcId="{01330497-A482-4972-B20D-DF759EDF5114}" destId="{982D9CE3-1A5A-470F-A8E2-4E450AE48986}" srcOrd="8" destOrd="0" presId="urn:microsoft.com/office/officeart/2008/layout/VerticalCurvedList"/>
    <dgm:cxn modelId="{DCCBAC44-1041-46EE-A367-69E3D9B7A480}" type="presParOf" srcId="{982D9CE3-1A5A-470F-A8E2-4E450AE48986}" destId="{CC838BFB-AACB-478C-9B5C-32C72B35596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CC6B37F-2E0C-468B-8B4B-AE0DBE29A93B}" type="doc">
      <dgm:prSet loTypeId="urn:microsoft.com/office/officeart/2008/layout/VerticalCurvedList" loCatId="list" qsTypeId="urn:microsoft.com/office/officeart/2005/8/quickstyle/simple1" qsCatId="simple" csTypeId="urn:microsoft.com/office/officeart/2005/8/colors/accent2_2" csCatId="accent2" phldr="1"/>
      <dgm:spPr/>
      <dgm:t>
        <a:bodyPr/>
        <a:lstStyle/>
        <a:p>
          <a:endParaRPr lang="en-US"/>
        </a:p>
      </dgm:t>
    </dgm:pt>
    <dgm:pt modelId="{7AC4B912-7F3A-44EB-BF42-C24E67CDA5E0}">
      <dgm:prSet phldrT="[Text]" custT="1"/>
      <dgm:spPr>
        <a:solidFill>
          <a:schemeClr val="accent4">
            <a:lumMod val="60000"/>
            <a:lumOff val="40000"/>
          </a:schemeClr>
        </a:solidFill>
      </dgm:spPr>
      <dgm:t>
        <a:bodyPr/>
        <a:lstStyle/>
        <a:p>
          <a:r>
            <a:rPr lang="en-US" sz="2400" dirty="0" err="1">
              <a:solidFill>
                <a:schemeClr val="tx1"/>
              </a:solidFill>
              <a:latin typeface="#9Slide03 Arima Madurai Bold" pitchFamily="2" charset="0"/>
              <a:cs typeface="#9Slide03 Arima Madurai Bold" pitchFamily="2" charset="0"/>
            </a:rPr>
            <a:t>Vị</a:t>
          </a:r>
          <a:r>
            <a:rPr lang="en-US" sz="2400" dirty="0">
              <a:solidFill>
                <a:schemeClr val="tx1"/>
              </a:solidFill>
              <a:latin typeface="#9Slide03 Arima Madurai Bold" pitchFamily="2" charset="0"/>
              <a:cs typeface="#9Slide03 Arima Madurai Bold" pitchFamily="2" charset="0"/>
            </a:rPr>
            <a:t> </a:t>
          </a:r>
          <a:r>
            <a:rPr lang="en-US" sz="2400" dirty="0" err="1">
              <a:solidFill>
                <a:schemeClr val="tx1"/>
              </a:solidFill>
              <a:latin typeface="#9Slide03 Arima Madurai Bold" pitchFamily="2" charset="0"/>
              <a:cs typeface="#9Slide03 Arima Madurai Bold" pitchFamily="2" charset="0"/>
            </a:rPr>
            <a:t>trí</a:t>
          </a:r>
          <a:r>
            <a:rPr lang="en-US" sz="2400" dirty="0">
              <a:solidFill>
                <a:schemeClr val="tx1"/>
              </a:solidFill>
              <a:latin typeface="#9Slide03 Arima Madurai Bold" pitchFamily="2" charset="0"/>
              <a:cs typeface="#9Slide03 Arima Madurai Bold" pitchFamily="2" charset="0"/>
            </a:rPr>
            <a:t> </a:t>
          </a:r>
          <a:r>
            <a:rPr lang="en-US" sz="2400" dirty="0" err="1">
              <a:solidFill>
                <a:schemeClr val="tx1"/>
              </a:solidFill>
              <a:latin typeface="#9Slide03 Arima Madurai Bold" pitchFamily="2" charset="0"/>
              <a:cs typeface="#9Slide03 Arima Madurai Bold" pitchFamily="2" charset="0"/>
            </a:rPr>
            <a:t>địa</a:t>
          </a:r>
          <a:r>
            <a:rPr lang="en-US" sz="2400" dirty="0">
              <a:solidFill>
                <a:schemeClr val="tx1"/>
              </a:solidFill>
              <a:latin typeface="#9Slide03 Arima Madurai Bold" pitchFamily="2" charset="0"/>
              <a:cs typeface="#9Slide03 Arima Madurai Bold" pitchFamily="2" charset="0"/>
            </a:rPr>
            <a:t> </a:t>
          </a:r>
          <a:r>
            <a:rPr lang="en-US" sz="2400" dirty="0" err="1">
              <a:solidFill>
                <a:schemeClr val="tx1"/>
              </a:solidFill>
              <a:latin typeface="#9Slide03 Arima Madurai Bold" pitchFamily="2" charset="0"/>
              <a:cs typeface="#9Slide03 Arima Madurai Bold" pitchFamily="2" charset="0"/>
            </a:rPr>
            <a:t>lí</a:t>
          </a:r>
          <a:r>
            <a:rPr lang="en-US" sz="2400" dirty="0">
              <a:solidFill>
                <a:schemeClr val="tx1"/>
              </a:solidFill>
              <a:latin typeface="#9Slide03 Arima Madurai Bold" pitchFamily="2" charset="0"/>
              <a:cs typeface="#9Slide03 Arima Madurai Bold" pitchFamily="2" charset="0"/>
            </a:rPr>
            <a:t> </a:t>
          </a:r>
          <a:r>
            <a:rPr lang="en-US" sz="2400" dirty="0" err="1">
              <a:solidFill>
                <a:schemeClr val="tx1"/>
              </a:solidFill>
              <a:latin typeface="#9Slide03 Arima Madurai Bold" pitchFamily="2" charset="0"/>
              <a:cs typeface="#9Slide03 Arima Madurai Bold" pitchFamily="2" charset="0"/>
            </a:rPr>
            <a:t>và</a:t>
          </a:r>
          <a:r>
            <a:rPr lang="en-US" sz="2400" dirty="0">
              <a:solidFill>
                <a:schemeClr val="tx1"/>
              </a:solidFill>
              <a:latin typeface="#9Slide03 Arima Madurai Bold" pitchFamily="2" charset="0"/>
              <a:cs typeface="#9Slide03 Arima Madurai Bold" pitchFamily="2" charset="0"/>
            </a:rPr>
            <a:t> </a:t>
          </a:r>
          <a:r>
            <a:rPr lang="en-US" sz="2400" dirty="0" err="1">
              <a:solidFill>
                <a:schemeClr val="tx1"/>
              </a:solidFill>
              <a:latin typeface="#9Slide03 Arima Madurai Bold" pitchFamily="2" charset="0"/>
              <a:cs typeface="#9Slide03 Arima Madurai Bold" pitchFamily="2" charset="0"/>
            </a:rPr>
            <a:t>phạm</a:t>
          </a:r>
          <a:r>
            <a:rPr lang="en-US" sz="2400" dirty="0">
              <a:solidFill>
                <a:schemeClr val="tx1"/>
              </a:solidFill>
              <a:latin typeface="#9Slide03 Arima Madurai Bold" pitchFamily="2" charset="0"/>
              <a:cs typeface="#9Slide03 Arima Madurai Bold" pitchFamily="2" charset="0"/>
            </a:rPr>
            <a:t> vi </a:t>
          </a:r>
          <a:r>
            <a:rPr lang="en-US" sz="2400" dirty="0" err="1">
              <a:solidFill>
                <a:schemeClr val="tx1"/>
              </a:solidFill>
              <a:latin typeface="#9Slide03 Arima Madurai Bold" pitchFamily="2" charset="0"/>
              <a:cs typeface="#9Slide03 Arima Madurai Bold" pitchFamily="2" charset="0"/>
            </a:rPr>
            <a:t>lãnh</a:t>
          </a:r>
          <a:r>
            <a:rPr lang="en-US" sz="2400" dirty="0">
              <a:solidFill>
                <a:schemeClr val="tx1"/>
              </a:solidFill>
              <a:latin typeface="#9Slide03 Arima Madurai Bold" pitchFamily="2" charset="0"/>
              <a:cs typeface="#9Slide03 Arima Madurai Bold" pitchFamily="2" charset="0"/>
            </a:rPr>
            <a:t> </a:t>
          </a:r>
          <a:r>
            <a:rPr lang="en-US" sz="2400" dirty="0" err="1">
              <a:solidFill>
                <a:schemeClr val="tx1"/>
              </a:solidFill>
              <a:latin typeface="#9Slide03 Arima Madurai Bold" pitchFamily="2" charset="0"/>
              <a:cs typeface="#9Slide03 Arima Madurai Bold" pitchFamily="2" charset="0"/>
            </a:rPr>
            <a:t>thổ</a:t>
          </a:r>
          <a:r>
            <a:rPr lang="en-US" sz="2400" dirty="0">
              <a:solidFill>
                <a:schemeClr val="tx1"/>
              </a:solidFill>
              <a:latin typeface="#9Slide03 Arima Madurai Bold" pitchFamily="2" charset="0"/>
              <a:cs typeface="#9Slide03 Arima Madurai Bold" pitchFamily="2" charset="0"/>
            </a:rPr>
            <a:t> </a:t>
          </a:r>
          <a:r>
            <a:rPr lang="en-US" sz="2400" dirty="0" err="1">
              <a:solidFill>
                <a:schemeClr val="tx1"/>
              </a:solidFill>
              <a:latin typeface="#9Slide03 Arima Madurai Bold" pitchFamily="2" charset="0"/>
              <a:cs typeface="#9Slide03 Arima Madurai Bold" pitchFamily="2" charset="0"/>
            </a:rPr>
            <a:t>Việt</a:t>
          </a:r>
          <a:r>
            <a:rPr lang="en-US" sz="2400" dirty="0">
              <a:solidFill>
                <a:schemeClr val="tx1"/>
              </a:solidFill>
              <a:latin typeface="#9Slide03 Arima Madurai Bold" pitchFamily="2" charset="0"/>
              <a:cs typeface="#9Slide03 Arima Madurai Bold" pitchFamily="2" charset="0"/>
            </a:rPr>
            <a:t> Nam</a:t>
          </a:r>
        </a:p>
      </dgm:t>
    </dgm:pt>
    <dgm:pt modelId="{27FAC2BF-9286-4BE5-9D8C-7C9F48AFF122}" type="parTrans" cxnId="{7FC30D4C-3FDB-46E2-A7EF-B798A40F8A44}">
      <dgm:prSet/>
      <dgm:spPr/>
      <dgm:t>
        <a:bodyPr/>
        <a:lstStyle/>
        <a:p>
          <a:endParaRPr lang="en-US"/>
        </a:p>
      </dgm:t>
    </dgm:pt>
    <dgm:pt modelId="{C0291D3E-7F64-4172-93E1-A1284850B59E}" type="sibTrans" cxnId="{7FC30D4C-3FDB-46E2-A7EF-B798A40F8A44}">
      <dgm:prSet/>
      <dgm:spPr/>
      <dgm:t>
        <a:bodyPr/>
        <a:lstStyle/>
        <a:p>
          <a:endParaRPr lang="en-US"/>
        </a:p>
      </dgm:t>
    </dgm:pt>
    <dgm:pt modelId="{B074CE4A-DBF1-4E16-9FFA-5621AFCC902A}">
      <dgm:prSet phldrT="[Text]" custT="1"/>
      <dgm:spPr>
        <a:solidFill>
          <a:schemeClr val="accent4">
            <a:lumMod val="60000"/>
            <a:lumOff val="40000"/>
          </a:schemeClr>
        </a:solidFill>
      </dgm:spPr>
      <dgm:t>
        <a:bodyPr/>
        <a:lstStyle/>
        <a:p>
          <a:r>
            <a:rPr lang="en-US" sz="2400" dirty="0" err="1">
              <a:solidFill>
                <a:schemeClr val="tx1"/>
              </a:solidFill>
              <a:latin typeface="#9Slide03 Arima Madurai Bold" pitchFamily="2" charset="0"/>
              <a:cs typeface="#9Slide03 Arima Madurai Bold" pitchFamily="2" charset="0"/>
            </a:rPr>
            <a:t>Địa</a:t>
          </a:r>
          <a:r>
            <a:rPr lang="en-US" sz="2400" dirty="0">
              <a:solidFill>
                <a:schemeClr val="tx1"/>
              </a:solidFill>
              <a:latin typeface="#9Slide03 Arima Madurai Bold" pitchFamily="2" charset="0"/>
              <a:cs typeface="#9Slide03 Arima Madurai Bold" pitchFamily="2" charset="0"/>
            </a:rPr>
            <a:t> </a:t>
          </a:r>
          <a:r>
            <a:rPr lang="en-US" sz="2400" dirty="0" err="1">
              <a:solidFill>
                <a:schemeClr val="tx1"/>
              </a:solidFill>
              <a:latin typeface="#9Slide03 Arima Madurai Bold" pitchFamily="2" charset="0"/>
              <a:cs typeface="#9Slide03 Arima Madurai Bold" pitchFamily="2" charset="0"/>
            </a:rPr>
            <a:t>hình</a:t>
          </a:r>
          <a:r>
            <a:rPr lang="en-US" sz="2400" dirty="0">
              <a:solidFill>
                <a:schemeClr val="tx1"/>
              </a:solidFill>
              <a:latin typeface="#9Slide03 Arima Madurai Bold" pitchFamily="2" charset="0"/>
              <a:cs typeface="#9Slide03 Arima Madurai Bold" pitchFamily="2" charset="0"/>
            </a:rPr>
            <a:t> </a:t>
          </a:r>
          <a:r>
            <a:rPr lang="en-US" sz="2400" dirty="0" err="1">
              <a:solidFill>
                <a:schemeClr val="tx1"/>
              </a:solidFill>
              <a:latin typeface="#9Slide03 Arima Madurai Bold" pitchFamily="2" charset="0"/>
              <a:cs typeface="#9Slide03 Arima Madurai Bold" pitchFamily="2" charset="0"/>
            </a:rPr>
            <a:t>Việt</a:t>
          </a:r>
          <a:r>
            <a:rPr lang="en-US" sz="2400" dirty="0">
              <a:solidFill>
                <a:schemeClr val="tx1"/>
              </a:solidFill>
              <a:latin typeface="#9Slide03 Arima Madurai Bold" pitchFamily="2" charset="0"/>
              <a:cs typeface="#9Slide03 Arima Madurai Bold" pitchFamily="2" charset="0"/>
            </a:rPr>
            <a:t> Nam</a:t>
          </a:r>
        </a:p>
      </dgm:t>
    </dgm:pt>
    <dgm:pt modelId="{1F761FF2-AB91-4ED5-92E2-B5DC9A3F7133}" type="parTrans" cxnId="{95BC5B82-A577-4A85-9431-8EFF8BF54612}">
      <dgm:prSet/>
      <dgm:spPr/>
      <dgm:t>
        <a:bodyPr/>
        <a:lstStyle/>
        <a:p>
          <a:endParaRPr lang="en-US"/>
        </a:p>
      </dgm:t>
    </dgm:pt>
    <dgm:pt modelId="{638595DD-02C4-4821-9F40-A2CBA4878A86}" type="sibTrans" cxnId="{95BC5B82-A577-4A85-9431-8EFF8BF54612}">
      <dgm:prSet/>
      <dgm:spPr/>
      <dgm:t>
        <a:bodyPr/>
        <a:lstStyle/>
        <a:p>
          <a:endParaRPr lang="en-US"/>
        </a:p>
      </dgm:t>
    </dgm:pt>
    <dgm:pt modelId="{33CC293A-2354-4C77-BC29-717779F930F2}">
      <dgm:prSet phldrT="[Text]" custT="1"/>
      <dgm:spPr>
        <a:solidFill>
          <a:schemeClr val="accent4">
            <a:lumMod val="60000"/>
            <a:lumOff val="40000"/>
          </a:schemeClr>
        </a:solidFill>
      </dgm:spPr>
      <dgm:t>
        <a:bodyPr/>
        <a:lstStyle/>
        <a:p>
          <a:r>
            <a:rPr lang="en-US" sz="2400" dirty="0" err="1">
              <a:solidFill>
                <a:schemeClr val="tx1"/>
              </a:solidFill>
              <a:latin typeface="#9Slide03 Arima Madurai Bold" pitchFamily="2" charset="0"/>
              <a:cs typeface="#9Slide03 Arima Madurai Bold" pitchFamily="2" charset="0"/>
            </a:rPr>
            <a:t>Khoáng</a:t>
          </a:r>
          <a:r>
            <a:rPr lang="en-US" sz="2400" dirty="0">
              <a:solidFill>
                <a:schemeClr val="tx1"/>
              </a:solidFill>
              <a:latin typeface="#9Slide03 Arima Madurai Bold" pitchFamily="2" charset="0"/>
              <a:cs typeface="#9Slide03 Arima Madurai Bold" pitchFamily="2" charset="0"/>
            </a:rPr>
            <a:t> </a:t>
          </a:r>
          <a:r>
            <a:rPr lang="en-US" sz="2400" dirty="0" err="1">
              <a:solidFill>
                <a:schemeClr val="tx1"/>
              </a:solidFill>
              <a:latin typeface="#9Slide03 Arima Madurai Bold" pitchFamily="2" charset="0"/>
              <a:cs typeface="#9Slide03 Arima Madurai Bold" pitchFamily="2" charset="0"/>
            </a:rPr>
            <a:t>sản</a:t>
          </a:r>
          <a:r>
            <a:rPr lang="en-US" sz="2400" dirty="0">
              <a:solidFill>
                <a:schemeClr val="tx1"/>
              </a:solidFill>
              <a:latin typeface="#9Slide03 Arima Madurai Bold" pitchFamily="2" charset="0"/>
              <a:cs typeface="#9Slide03 Arima Madurai Bold" pitchFamily="2" charset="0"/>
            </a:rPr>
            <a:t> </a:t>
          </a:r>
          <a:r>
            <a:rPr lang="en-US" sz="2400" dirty="0" err="1">
              <a:solidFill>
                <a:schemeClr val="tx1"/>
              </a:solidFill>
              <a:latin typeface="#9Slide03 Arima Madurai Bold" pitchFamily="2" charset="0"/>
              <a:cs typeface="#9Slide03 Arima Madurai Bold" pitchFamily="2" charset="0"/>
            </a:rPr>
            <a:t>Việt</a:t>
          </a:r>
          <a:r>
            <a:rPr lang="en-US" sz="2400" dirty="0">
              <a:solidFill>
                <a:schemeClr val="tx1"/>
              </a:solidFill>
              <a:latin typeface="#9Slide03 Arima Madurai Bold" pitchFamily="2" charset="0"/>
              <a:cs typeface="#9Slide03 Arima Madurai Bold" pitchFamily="2" charset="0"/>
            </a:rPr>
            <a:t> Nam</a:t>
          </a:r>
        </a:p>
      </dgm:t>
    </dgm:pt>
    <dgm:pt modelId="{19ECECB9-B83C-4B54-AF69-24A173782D1C}" type="parTrans" cxnId="{0F9C31E7-F617-4632-8DA7-E807279D49ED}">
      <dgm:prSet/>
      <dgm:spPr/>
      <dgm:t>
        <a:bodyPr/>
        <a:lstStyle/>
        <a:p>
          <a:endParaRPr lang="en-US"/>
        </a:p>
      </dgm:t>
    </dgm:pt>
    <dgm:pt modelId="{D295CE7E-E9EE-40C0-877B-6C4BEA47FD66}" type="sibTrans" cxnId="{0F9C31E7-F617-4632-8DA7-E807279D49ED}">
      <dgm:prSet/>
      <dgm:spPr/>
      <dgm:t>
        <a:bodyPr/>
        <a:lstStyle/>
        <a:p>
          <a:endParaRPr lang="en-US"/>
        </a:p>
      </dgm:t>
    </dgm:pt>
    <dgm:pt modelId="{77E6DB65-7F72-4388-98FE-48657A8F99CC}" type="pres">
      <dgm:prSet presAssocID="{DCC6B37F-2E0C-468B-8B4B-AE0DBE29A93B}" presName="Name0" presStyleCnt="0">
        <dgm:presLayoutVars>
          <dgm:chMax val="7"/>
          <dgm:chPref val="7"/>
          <dgm:dir/>
        </dgm:presLayoutVars>
      </dgm:prSet>
      <dgm:spPr/>
    </dgm:pt>
    <dgm:pt modelId="{84F7C041-0B7C-48A2-8FAA-EC3988A1AFD6}" type="pres">
      <dgm:prSet presAssocID="{DCC6B37F-2E0C-468B-8B4B-AE0DBE29A93B}" presName="Name1" presStyleCnt="0"/>
      <dgm:spPr/>
    </dgm:pt>
    <dgm:pt modelId="{47BEBCFE-9D7B-474F-BC8B-5B0929FBB979}" type="pres">
      <dgm:prSet presAssocID="{DCC6B37F-2E0C-468B-8B4B-AE0DBE29A93B}" presName="cycle" presStyleCnt="0"/>
      <dgm:spPr/>
    </dgm:pt>
    <dgm:pt modelId="{3CD4CB24-2133-4C83-8450-BB5579C27225}" type="pres">
      <dgm:prSet presAssocID="{DCC6B37F-2E0C-468B-8B4B-AE0DBE29A93B}" presName="srcNode" presStyleLbl="node1" presStyleIdx="0" presStyleCnt="3"/>
      <dgm:spPr/>
    </dgm:pt>
    <dgm:pt modelId="{1450998B-A74B-478B-A138-785B7BA9BC53}" type="pres">
      <dgm:prSet presAssocID="{DCC6B37F-2E0C-468B-8B4B-AE0DBE29A93B}" presName="conn" presStyleLbl="parChTrans1D2" presStyleIdx="0" presStyleCnt="1"/>
      <dgm:spPr/>
    </dgm:pt>
    <dgm:pt modelId="{C578CE8A-618B-4F6B-A9F6-8C67F28B345C}" type="pres">
      <dgm:prSet presAssocID="{DCC6B37F-2E0C-468B-8B4B-AE0DBE29A93B}" presName="extraNode" presStyleLbl="node1" presStyleIdx="0" presStyleCnt="3"/>
      <dgm:spPr/>
    </dgm:pt>
    <dgm:pt modelId="{C2E32F8C-85E6-48D1-94D3-4629E429F8E6}" type="pres">
      <dgm:prSet presAssocID="{DCC6B37F-2E0C-468B-8B4B-AE0DBE29A93B}" presName="dstNode" presStyleLbl="node1" presStyleIdx="0" presStyleCnt="3"/>
      <dgm:spPr/>
    </dgm:pt>
    <dgm:pt modelId="{71FFABE7-FE4B-406B-A1E4-6D84DA60B0EC}" type="pres">
      <dgm:prSet presAssocID="{7AC4B912-7F3A-44EB-BF42-C24E67CDA5E0}" presName="text_1" presStyleLbl="node1" presStyleIdx="0" presStyleCnt="3">
        <dgm:presLayoutVars>
          <dgm:bulletEnabled val="1"/>
        </dgm:presLayoutVars>
      </dgm:prSet>
      <dgm:spPr/>
    </dgm:pt>
    <dgm:pt modelId="{D28871C8-8A3F-4D2E-8454-65EE731B36AF}" type="pres">
      <dgm:prSet presAssocID="{7AC4B912-7F3A-44EB-BF42-C24E67CDA5E0}" presName="accent_1" presStyleCnt="0"/>
      <dgm:spPr/>
    </dgm:pt>
    <dgm:pt modelId="{140D0CC7-0D4B-4562-ACB3-B36CA690B28C}" type="pres">
      <dgm:prSet presAssocID="{7AC4B912-7F3A-44EB-BF42-C24E67CDA5E0}" presName="accentRepeatNode" presStyleLbl="solidFgAcc1" presStyleIdx="0" presStyleCnt="3"/>
      <dgm:spPr/>
    </dgm:pt>
    <dgm:pt modelId="{B42E2B4C-A120-4A18-A78F-5273BA97A2D8}" type="pres">
      <dgm:prSet presAssocID="{B074CE4A-DBF1-4E16-9FFA-5621AFCC902A}" presName="text_2" presStyleLbl="node1" presStyleIdx="1" presStyleCnt="3">
        <dgm:presLayoutVars>
          <dgm:bulletEnabled val="1"/>
        </dgm:presLayoutVars>
      </dgm:prSet>
      <dgm:spPr/>
    </dgm:pt>
    <dgm:pt modelId="{276125FE-6364-40C5-A0BB-3C4A6E5D4FBD}" type="pres">
      <dgm:prSet presAssocID="{B074CE4A-DBF1-4E16-9FFA-5621AFCC902A}" presName="accent_2" presStyleCnt="0"/>
      <dgm:spPr/>
    </dgm:pt>
    <dgm:pt modelId="{57909D0C-86AC-4805-8DD7-69E43736B00B}" type="pres">
      <dgm:prSet presAssocID="{B074CE4A-DBF1-4E16-9FFA-5621AFCC902A}" presName="accentRepeatNode" presStyleLbl="solidFgAcc1" presStyleIdx="1" presStyleCnt="3"/>
      <dgm:spPr/>
    </dgm:pt>
    <dgm:pt modelId="{13B7826D-DF01-4472-A86E-18941BD0F5DC}" type="pres">
      <dgm:prSet presAssocID="{33CC293A-2354-4C77-BC29-717779F930F2}" presName="text_3" presStyleLbl="node1" presStyleIdx="2" presStyleCnt="3">
        <dgm:presLayoutVars>
          <dgm:bulletEnabled val="1"/>
        </dgm:presLayoutVars>
      </dgm:prSet>
      <dgm:spPr/>
    </dgm:pt>
    <dgm:pt modelId="{F8493CDF-9E2E-427B-B2F3-668666ABB092}" type="pres">
      <dgm:prSet presAssocID="{33CC293A-2354-4C77-BC29-717779F930F2}" presName="accent_3" presStyleCnt="0"/>
      <dgm:spPr/>
    </dgm:pt>
    <dgm:pt modelId="{B7C3F029-A2DB-4D55-B43A-B5E77A654EF8}" type="pres">
      <dgm:prSet presAssocID="{33CC293A-2354-4C77-BC29-717779F930F2}" presName="accentRepeatNode" presStyleLbl="solidFgAcc1" presStyleIdx="2" presStyleCnt="3"/>
      <dgm:spPr/>
    </dgm:pt>
  </dgm:ptLst>
  <dgm:cxnLst>
    <dgm:cxn modelId="{B759FE08-9D4A-44A4-9445-DC59CEC65DCA}" type="presOf" srcId="{33CC293A-2354-4C77-BC29-717779F930F2}" destId="{13B7826D-DF01-4472-A86E-18941BD0F5DC}" srcOrd="0" destOrd="0" presId="urn:microsoft.com/office/officeart/2008/layout/VerticalCurvedList"/>
    <dgm:cxn modelId="{FC1E4B5C-DF83-46EF-9EEB-6E7451A78FA2}" type="presOf" srcId="{DCC6B37F-2E0C-468B-8B4B-AE0DBE29A93B}" destId="{77E6DB65-7F72-4388-98FE-48657A8F99CC}" srcOrd="0" destOrd="0" presId="urn:microsoft.com/office/officeart/2008/layout/VerticalCurvedList"/>
    <dgm:cxn modelId="{7FC30D4C-3FDB-46E2-A7EF-B798A40F8A44}" srcId="{DCC6B37F-2E0C-468B-8B4B-AE0DBE29A93B}" destId="{7AC4B912-7F3A-44EB-BF42-C24E67CDA5E0}" srcOrd="0" destOrd="0" parTransId="{27FAC2BF-9286-4BE5-9D8C-7C9F48AFF122}" sibTransId="{C0291D3E-7F64-4172-93E1-A1284850B59E}"/>
    <dgm:cxn modelId="{95BC5B82-A577-4A85-9431-8EFF8BF54612}" srcId="{DCC6B37F-2E0C-468B-8B4B-AE0DBE29A93B}" destId="{B074CE4A-DBF1-4E16-9FFA-5621AFCC902A}" srcOrd="1" destOrd="0" parTransId="{1F761FF2-AB91-4ED5-92E2-B5DC9A3F7133}" sibTransId="{638595DD-02C4-4821-9F40-A2CBA4878A86}"/>
    <dgm:cxn modelId="{6A3C7285-C03E-4D35-B064-38C8DEE091D9}" type="presOf" srcId="{7AC4B912-7F3A-44EB-BF42-C24E67CDA5E0}" destId="{71FFABE7-FE4B-406B-A1E4-6D84DA60B0EC}" srcOrd="0" destOrd="0" presId="urn:microsoft.com/office/officeart/2008/layout/VerticalCurvedList"/>
    <dgm:cxn modelId="{21853399-ACB6-4021-8FD9-79B1D17E9725}" type="presOf" srcId="{B074CE4A-DBF1-4E16-9FFA-5621AFCC902A}" destId="{B42E2B4C-A120-4A18-A78F-5273BA97A2D8}" srcOrd="0" destOrd="0" presId="urn:microsoft.com/office/officeart/2008/layout/VerticalCurvedList"/>
    <dgm:cxn modelId="{0F9C31E7-F617-4632-8DA7-E807279D49ED}" srcId="{DCC6B37F-2E0C-468B-8B4B-AE0DBE29A93B}" destId="{33CC293A-2354-4C77-BC29-717779F930F2}" srcOrd="2" destOrd="0" parTransId="{19ECECB9-B83C-4B54-AF69-24A173782D1C}" sibTransId="{D295CE7E-E9EE-40C0-877B-6C4BEA47FD66}"/>
    <dgm:cxn modelId="{023EF3FD-2955-4665-B4C3-380533ADFD70}" type="presOf" srcId="{C0291D3E-7F64-4172-93E1-A1284850B59E}" destId="{1450998B-A74B-478B-A138-785B7BA9BC53}" srcOrd="0" destOrd="0" presId="urn:microsoft.com/office/officeart/2008/layout/VerticalCurvedList"/>
    <dgm:cxn modelId="{F77D50B9-0989-4F11-B25F-83ECA49E068E}" type="presParOf" srcId="{77E6DB65-7F72-4388-98FE-48657A8F99CC}" destId="{84F7C041-0B7C-48A2-8FAA-EC3988A1AFD6}" srcOrd="0" destOrd="0" presId="urn:microsoft.com/office/officeart/2008/layout/VerticalCurvedList"/>
    <dgm:cxn modelId="{B96B7D15-85D2-4594-A983-0E74F03AA267}" type="presParOf" srcId="{84F7C041-0B7C-48A2-8FAA-EC3988A1AFD6}" destId="{47BEBCFE-9D7B-474F-BC8B-5B0929FBB979}" srcOrd="0" destOrd="0" presId="urn:microsoft.com/office/officeart/2008/layout/VerticalCurvedList"/>
    <dgm:cxn modelId="{10FE68C7-F655-4B9B-B0CA-F28CCEB20A8C}" type="presParOf" srcId="{47BEBCFE-9D7B-474F-BC8B-5B0929FBB979}" destId="{3CD4CB24-2133-4C83-8450-BB5579C27225}" srcOrd="0" destOrd="0" presId="urn:microsoft.com/office/officeart/2008/layout/VerticalCurvedList"/>
    <dgm:cxn modelId="{9DD10222-877B-4125-AF73-A0E45F388C65}" type="presParOf" srcId="{47BEBCFE-9D7B-474F-BC8B-5B0929FBB979}" destId="{1450998B-A74B-478B-A138-785B7BA9BC53}" srcOrd="1" destOrd="0" presId="urn:microsoft.com/office/officeart/2008/layout/VerticalCurvedList"/>
    <dgm:cxn modelId="{BFB12675-2CF8-4BA0-82B9-56935CEFCB8E}" type="presParOf" srcId="{47BEBCFE-9D7B-474F-BC8B-5B0929FBB979}" destId="{C578CE8A-618B-4F6B-A9F6-8C67F28B345C}" srcOrd="2" destOrd="0" presId="urn:microsoft.com/office/officeart/2008/layout/VerticalCurvedList"/>
    <dgm:cxn modelId="{26F4049D-7A14-4142-BFFC-A914B6481499}" type="presParOf" srcId="{47BEBCFE-9D7B-474F-BC8B-5B0929FBB979}" destId="{C2E32F8C-85E6-48D1-94D3-4629E429F8E6}" srcOrd="3" destOrd="0" presId="urn:microsoft.com/office/officeart/2008/layout/VerticalCurvedList"/>
    <dgm:cxn modelId="{FAD102F9-4673-4A44-9E7C-ECCE0A39B55A}" type="presParOf" srcId="{84F7C041-0B7C-48A2-8FAA-EC3988A1AFD6}" destId="{71FFABE7-FE4B-406B-A1E4-6D84DA60B0EC}" srcOrd="1" destOrd="0" presId="urn:microsoft.com/office/officeart/2008/layout/VerticalCurvedList"/>
    <dgm:cxn modelId="{82AB95AA-2E88-4E0C-BE4F-FF71381CF168}" type="presParOf" srcId="{84F7C041-0B7C-48A2-8FAA-EC3988A1AFD6}" destId="{D28871C8-8A3F-4D2E-8454-65EE731B36AF}" srcOrd="2" destOrd="0" presId="urn:microsoft.com/office/officeart/2008/layout/VerticalCurvedList"/>
    <dgm:cxn modelId="{11DA66DC-1521-42BD-8426-B5ABAB6981DF}" type="presParOf" srcId="{D28871C8-8A3F-4D2E-8454-65EE731B36AF}" destId="{140D0CC7-0D4B-4562-ACB3-B36CA690B28C}" srcOrd="0" destOrd="0" presId="urn:microsoft.com/office/officeart/2008/layout/VerticalCurvedList"/>
    <dgm:cxn modelId="{EBCD0112-A28F-427C-91D1-9E9E71BA670B}" type="presParOf" srcId="{84F7C041-0B7C-48A2-8FAA-EC3988A1AFD6}" destId="{B42E2B4C-A120-4A18-A78F-5273BA97A2D8}" srcOrd="3" destOrd="0" presId="urn:microsoft.com/office/officeart/2008/layout/VerticalCurvedList"/>
    <dgm:cxn modelId="{F41B93B2-9755-40C6-BE4A-AF4CCB37DBE0}" type="presParOf" srcId="{84F7C041-0B7C-48A2-8FAA-EC3988A1AFD6}" destId="{276125FE-6364-40C5-A0BB-3C4A6E5D4FBD}" srcOrd="4" destOrd="0" presId="urn:microsoft.com/office/officeart/2008/layout/VerticalCurvedList"/>
    <dgm:cxn modelId="{6C694159-ED77-4217-AF68-09A440E1D2CA}" type="presParOf" srcId="{276125FE-6364-40C5-A0BB-3C4A6E5D4FBD}" destId="{57909D0C-86AC-4805-8DD7-69E43736B00B}" srcOrd="0" destOrd="0" presId="urn:microsoft.com/office/officeart/2008/layout/VerticalCurvedList"/>
    <dgm:cxn modelId="{1CE998D0-F664-4418-AF5B-D421597F8B03}" type="presParOf" srcId="{84F7C041-0B7C-48A2-8FAA-EC3988A1AFD6}" destId="{13B7826D-DF01-4472-A86E-18941BD0F5DC}" srcOrd="5" destOrd="0" presId="urn:microsoft.com/office/officeart/2008/layout/VerticalCurvedList"/>
    <dgm:cxn modelId="{E9E21381-203B-4D0A-BD29-1D37D134DD84}" type="presParOf" srcId="{84F7C041-0B7C-48A2-8FAA-EC3988A1AFD6}" destId="{F8493CDF-9E2E-427B-B2F3-668666ABB092}" srcOrd="6" destOrd="0" presId="urn:microsoft.com/office/officeart/2008/layout/VerticalCurvedList"/>
    <dgm:cxn modelId="{F30B978C-B214-4D03-AFB6-A466EA9D8C35}" type="presParOf" srcId="{F8493CDF-9E2E-427B-B2F3-668666ABB092}" destId="{B7C3F029-A2DB-4D55-B43A-B5E77A654EF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CC6B37F-2E0C-468B-8B4B-AE0DBE29A93B}" type="doc">
      <dgm:prSet loTypeId="urn:microsoft.com/office/officeart/2008/layout/VerticalCurvedList" loCatId="list" qsTypeId="urn:microsoft.com/office/officeart/2005/8/quickstyle/simple1" qsCatId="simple" csTypeId="urn:microsoft.com/office/officeart/2005/8/colors/accent2_2" csCatId="accent2" phldr="1"/>
      <dgm:spPr/>
      <dgm:t>
        <a:bodyPr/>
        <a:lstStyle/>
        <a:p>
          <a:endParaRPr lang="en-US"/>
        </a:p>
      </dgm:t>
    </dgm:pt>
    <dgm:pt modelId="{7AC4B912-7F3A-44EB-BF42-C24E67CDA5E0}">
      <dgm:prSet phldrT="[Text]" custT="1"/>
      <dgm:spPr>
        <a:solidFill>
          <a:schemeClr val="accent4">
            <a:lumMod val="60000"/>
            <a:lumOff val="40000"/>
          </a:schemeClr>
        </a:solidFill>
      </dgm:spPr>
      <dgm:t>
        <a:bodyPr/>
        <a:lstStyle/>
        <a:p>
          <a:r>
            <a:rPr lang="en-US" sz="2300" dirty="0" err="1">
              <a:solidFill>
                <a:schemeClr val="tx1"/>
              </a:solidFill>
              <a:latin typeface="#9Slide03 Arima Madurai Bold" pitchFamily="2" charset="0"/>
              <a:cs typeface="#9Slide03 Arima Madurai Bold" pitchFamily="2" charset="0"/>
            </a:rPr>
            <a:t>Khí</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hậu</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Việt</a:t>
          </a:r>
          <a:r>
            <a:rPr lang="en-US" sz="2300" dirty="0">
              <a:solidFill>
                <a:schemeClr val="tx1"/>
              </a:solidFill>
              <a:latin typeface="#9Slide03 Arima Madurai Bold" pitchFamily="2" charset="0"/>
              <a:cs typeface="#9Slide03 Arima Madurai Bold" pitchFamily="2" charset="0"/>
            </a:rPr>
            <a:t> Nam</a:t>
          </a:r>
        </a:p>
      </dgm:t>
    </dgm:pt>
    <dgm:pt modelId="{27FAC2BF-9286-4BE5-9D8C-7C9F48AFF122}" type="parTrans" cxnId="{7FC30D4C-3FDB-46E2-A7EF-B798A40F8A44}">
      <dgm:prSet/>
      <dgm:spPr/>
      <dgm:t>
        <a:bodyPr/>
        <a:lstStyle/>
        <a:p>
          <a:endParaRPr lang="en-US" sz="2300"/>
        </a:p>
      </dgm:t>
    </dgm:pt>
    <dgm:pt modelId="{C0291D3E-7F64-4172-93E1-A1284850B59E}" type="sibTrans" cxnId="{7FC30D4C-3FDB-46E2-A7EF-B798A40F8A44}">
      <dgm:prSet/>
      <dgm:spPr/>
      <dgm:t>
        <a:bodyPr/>
        <a:lstStyle/>
        <a:p>
          <a:endParaRPr lang="en-US" sz="2300"/>
        </a:p>
      </dgm:t>
    </dgm:pt>
    <dgm:pt modelId="{B074CE4A-DBF1-4E16-9FFA-5621AFCC902A}">
      <dgm:prSet phldrT="[Text]" custT="1"/>
      <dgm:spPr>
        <a:solidFill>
          <a:schemeClr val="accent4">
            <a:lumMod val="60000"/>
            <a:lumOff val="40000"/>
          </a:schemeClr>
        </a:solidFill>
      </dgm:spPr>
      <dgm:t>
        <a:bodyPr/>
        <a:lstStyle/>
        <a:p>
          <a:r>
            <a:rPr lang="en-US" sz="2300" dirty="0" err="1">
              <a:solidFill>
                <a:schemeClr val="tx1"/>
              </a:solidFill>
              <a:latin typeface="#9Slide03 Arima Madurai Bold" pitchFamily="2" charset="0"/>
              <a:cs typeface="#9Slide03 Arima Madurai Bold" pitchFamily="2" charset="0"/>
            </a:rPr>
            <a:t>Thực</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hành</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Vẽ</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và</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phân</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tích</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biểu</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đồ</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khí</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hậu</a:t>
          </a:r>
          <a:endParaRPr lang="en-US" sz="2300" dirty="0">
            <a:solidFill>
              <a:schemeClr val="tx1"/>
            </a:solidFill>
            <a:latin typeface="#9Slide03 Arima Madurai Bold" pitchFamily="2" charset="0"/>
            <a:cs typeface="#9Slide03 Arima Madurai Bold" pitchFamily="2" charset="0"/>
          </a:endParaRPr>
        </a:p>
      </dgm:t>
    </dgm:pt>
    <dgm:pt modelId="{1F761FF2-AB91-4ED5-92E2-B5DC9A3F7133}" type="parTrans" cxnId="{95BC5B82-A577-4A85-9431-8EFF8BF54612}">
      <dgm:prSet/>
      <dgm:spPr/>
      <dgm:t>
        <a:bodyPr/>
        <a:lstStyle/>
        <a:p>
          <a:endParaRPr lang="en-US" sz="2300"/>
        </a:p>
      </dgm:t>
    </dgm:pt>
    <dgm:pt modelId="{638595DD-02C4-4821-9F40-A2CBA4878A86}" type="sibTrans" cxnId="{95BC5B82-A577-4A85-9431-8EFF8BF54612}">
      <dgm:prSet/>
      <dgm:spPr/>
      <dgm:t>
        <a:bodyPr/>
        <a:lstStyle/>
        <a:p>
          <a:endParaRPr lang="en-US" sz="2300"/>
        </a:p>
      </dgm:t>
    </dgm:pt>
    <dgm:pt modelId="{33CC293A-2354-4C77-BC29-717779F930F2}">
      <dgm:prSet phldrT="[Text]" custT="1"/>
      <dgm:spPr>
        <a:solidFill>
          <a:schemeClr val="accent4">
            <a:lumMod val="60000"/>
            <a:lumOff val="40000"/>
          </a:schemeClr>
        </a:solidFill>
      </dgm:spPr>
      <dgm:t>
        <a:bodyPr/>
        <a:lstStyle/>
        <a:p>
          <a:r>
            <a:rPr lang="en-US" sz="2300" dirty="0" err="1">
              <a:solidFill>
                <a:schemeClr val="tx1"/>
              </a:solidFill>
              <a:latin typeface="#9Slide03 Arima Madurai Bold" pitchFamily="2" charset="0"/>
              <a:cs typeface="#9Slide03 Arima Madurai Bold" pitchFamily="2" charset="0"/>
            </a:rPr>
            <a:t>Thuỷ</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văn</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Việt</a:t>
          </a:r>
          <a:r>
            <a:rPr lang="en-US" sz="2300" dirty="0">
              <a:solidFill>
                <a:schemeClr val="tx1"/>
              </a:solidFill>
              <a:latin typeface="#9Slide03 Arima Madurai Bold" pitchFamily="2" charset="0"/>
              <a:cs typeface="#9Slide03 Arima Madurai Bold" pitchFamily="2" charset="0"/>
            </a:rPr>
            <a:t> Nam</a:t>
          </a:r>
        </a:p>
      </dgm:t>
    </dgm:pt>
    <dgm:pt modelId="{19ECECB9-B83C-4B54-AF69-24A173782D1C}" type="parTrans" cxnId="{0F9C31E7-F617-4632-8DA7-E807279D49ED}">
      <dgm:prSet/>
      <dgm:spPr/>
      <dgm:t>
        <a:bodyPr/>
        <a:lstStyle/>
        <a:p>
          <a:endParaRPr lang="en-US" sz="2300"/>
        </a:p>
      </dgm:t>
    </dgm:pt>
    <dgm:pt modelId="{D295CE7E-E9EE-40C0-877B-6C4BEA47FD66}" type="sibTrans" cxnId="{0F9C31E7-F617-4632-8DA7-E807279D49ED}">
      <dgm:prSet/>
      <dgm:spPr/>
      <dgm:t>
        <a:bodyPr/>
        <a:lstStyle/>
        <a:p>
          <a:endParaRPr lang="en-US" sz="2300"/>
        </a:p>
      </dgm:t>
    </dgm:pt>
    <dgm:pt modelId="{CEE7EB5F-D6EE-4A9C-BB82-CA4ED5065D2C}">
      <dgm:prSet custT="1"/>
      <dgm:spPr>
        <a:solidFill>
          <a:schemeClr val="accent4">
            <a:lumMod val="60000"/>
            <a:lumOff val="40000"/>
          </a:schemeClr>
        </a:solidFill>
      </dgm:spPr>
      <dgm:t>
        <a:bodyPr/>
        <a:lstStyle/>
        <a:p>
          <a:r>
            <a:rPr lang="en-US" sz="2300" dirty="0" err="1">
              <a:solidFill>
                <a:schemeClr val="tx1"/>
              </a:solidFill>
              <a:latin typeface="#9Slide03 Arima Madurai ExtraBo"/>
            </a:rPr>
            <a:t>Vai</a:t>
          </a:r>
          <a:r>
            <a:rPr lang="en-US" sz="2300" dirty="0">
              <a:solidFill>
                <a:schemeClr val="tx1"/>
              </a:solidFill>
              <a:latin typeface="#9Slide03 Arima Madurai ExtraBo"/>
            </a:rPr>
            <a:t> </a:t>
          </a:r>
          <a:r>
            <a:rPr lang="en-US" sz="2300" dirty="0" err="1">
              <a:solidFill>
                <a:schemeClr val="tx1"/>
              </a:solidFill>
              <a:latin typeface="#9Slide03 Arima Madurai ExtraBo"/>
            </a:rPr>
            <a:t>trò</a:t>
          </a:r>
          <a:r>
            <a:rPr lang="en-US" sz="2300" dirty="0">
              <a:solidFill>
                <a:schemeClr val="tx1"/>
              </a:solidFill>
              <a:latin typeface="#9Slide03 Arima Madurai ExtraBo"/>
            </a:rPr>
            <a:t> </a:t>
          </a:r>
          <a:r>
            <a:rPr lang="en-US" sz="2300" dirty="0" err="1">
              <a:solidFill>
                <a:schemeClr val="tx1"/>
              </a:solidFill>
              <a:latin typeface="#9Slide03 Arima Madurai ExtraBo"/>
            </a:rPr>
            <a:t>của</a:t>
          </a:r>
          <a:r>
            <a:rPr lang="en-US" sz="2300" dirty="0">
              <a:solidFill>
                <a:schemeClr val="tx1"/>
              </a:solidFill>
              <a:latin typeface="#9Slide03 Arima Madurai ExtraBo"/>
            </a:rPr>
            <a:t> </a:t>
          </a:r>
          <a:r>
            <a:rPr lang="en-US" sz="2300" dirty="0" err="1">
              <a:solidFill>
                <a:schemeClr val="tx1"/>
              </a:solidFill>
              <a:latin typeface="#9Slide03 Arima Madurai ExtraBo"/>
            </a:rPr>
            <a:t>tài</a:t>
          </a:r>
          <a:r>
            <a:rPr lang="en-US" sz="2300" dirty="0">
              <a:solidFill>
                <a:schemeClr val="tx1"/>
              </a:solidFill>
              <a:latin typeface="#9Slide03 Arima Madurai ExtraBo"/>
            </a:rPr>
            <a:t> </a:t>
          </a:r>
          <a:r>
            <a:rPr lang="en-US" sz="2300" dirty="0" err="1">
              <a:solidFill>
                <a:schemeClr val="tx1"/>
              </a:solidFill>
              <a:latin typeface="#9Slide03 Arima Madurai ExtraBo"/>
            </a:rPr>
            <a:t>nguyên</a:t>
          </a:r>
          <a:r>
            <a:rPr lang="en-US" sz="2300" dirty="0">
              <a:solidFill>
                <a:schemeClr val="tx1"/>
              </a:solidFill>
              <a:latin typeface="#9Slide03 Arima Madurai ExtraBo"/>
            </a:rPr>
            <a:t> </a:t>
          </a:r>
          <a:r>
            <a:rPr lang="en-US" sz="2300" dirty="0" err="1">
              <a:solidFill>
                <a:schemeClr val="tx1"/>
              </a:solidFill>
              <a:latin typeface="#9Slide03 Arima Madurai ExtraBo"/>
            </a:rPr>
            <a:t>khí</a:t>
          </a:r>
          <a:r>
            <a:rPr lang="en-US" sz="2300" dirty="0">
              <a:solidFill>
                <a:schemeClr val="tx1"/>
              </a:solidFill>
              <a:latin typeface="#9Slide03 Arima Madurai ExtraBo"/>
            </a:rPr>
            <a:t> </a:t>
          </a:r>
          <a:r>
            <a:rPr lang="en-US" sz="2300" dirty="0" err="1">
              <a:solidFill>
                <a:schemeClr val="tx1"/>
              </a:solidFill>
              <a:latin typeface="#9Slide03 Arima Madurai ExtraBo"/>
            </a:rPr>
            <a:t>hậu</a:t>
          </a:r>
          <a:r>
            <a:rPr lang="en-US" sz="2300" dirty="0">
              <a:solidFill>
                <a:schemeClr val="tx1"/>
              </a:solidFill>
              <a:latin typeface="#9Slide03 Arima Madurai ExtraBo"/>
            </a:rPr>
            <a:t> </a:t>
          </a:r>
          <a:r>
            <a:rPr lang="en-US" sz="2300" dirty="0" err="1">
              <a:solidFill>
                <a:schemeClr val="tx1"/>
              </a:solidFill>
              <a:latin typeface="#9Slide03 Arima Madurai ExtraBo"/>
            </a:rPr>
            <a:t>và</a:t>
          </a:r>
          <a:r>
            <a:rPr lang="en-US" sz="2300" dirty="0">
              <a:solidFill>
                <a:schemeClr val="tx1"/>
              </a:solidFill>
              <a:latin typeface="#9Slide03 Arima Madurai ExtraBo"/>
            </a:rPr>
            <a:t> </a:t>
          </a:r>
          <a:r>
            <a:rPr lang="en-US" sz="2300" dirty="0" err="1">
              <a:solidFill>
                <a:schemeClr val="tx1"/>
              </a:solidFill>
              <a:latin typeface="#9Slide03 Arima Madurai ExtraBo"/>
            </a:rPr>
            <a:t>tài</a:t>
          </a:r>
          <a:r>
            <a:rPr lang="en-US" sz="2300" dirty="0">
              <a:solidFill>
                <a:schemeClr val="tx1"/>
              </a:solidFill>
              <a:latin typeface="#9Slide03 Arima Madurai ExtraBo"/>
            </a:rPr>
            <a:t> </a:t>
          </a:r>
          <a:r>
            <a:rPr lang="en-US" sz="2300" dirty="0" err="1">
              <a:solidFill>
                <a:schemeClr val="tx1"/>
              </a:solidFill>
              <a:latin typeface="#9Slide03 Arima Madurai ExtraBo"/>
            </a:rPr>
            <a:t>nguyên</a:t>
          </a:r>
          <a:r>
            <a:rPr lang="en-US" sz="2300" dirty="0">
              <a:solidFill>
                <a:schemeClr val="tx1"/>
              </a:solidFill>
              <a:latin typeface="#9Slide03 Arima Madurai ExtraBo"/>
            </a:rPr>
            <a:t> </a:t>
          </a:r>
          <a:r>
            <a:rPr lang="en-US" sz="2300" dirty="0" err="1">
              <a:solidFill>
                <a:schemeClr val="tx1"/>
              </a:solidFill>
              <a:latin typeface="#9Slide03 Arima Madurai ExtraBo"/>
            </a:rPr>
            <a:t>nước</a:t>
          </a:r>
          <a:r>
            <a:rPr lang="en-US" sz="2300" dirty="0">
              <a:solidFill>
                <a:schemeClr val="tx1"/>
              </a:solidFill>
              <a:latin typeface="#9Slide03 Arima Madurai ExtraBo"/>
            </a:rPr>
            <a:t> </a:t>
          </a:r>
          <a:r>
            <a:rPr lang="en-US" sz="2300" dirty="0" err="1">
              <a:solidFill>
                <a:schemeClr val="tx1"/>
              </a:solidFill>
              <a:latin typeface="#9Slide03 Arima Madurai ExtraBo"/>
            </a:rPr>
            <a:t>đối</a:t>
          </a:r>
          <a:r>
            <a:rPr lang="en-US" sz="2300" dirty="0">
              <a:solidFill>
                <a:schemeClr val="tx1"/>
              </a:solidFill>
              <a:latin typeface="#9Slide03 Arima Madurai ExtraBo"/>
            </a:rPr>
            <a:t> </a:t>
          </a:r>
          <a:r>
            <a:rPr lang="en-US" sz="2300" dirty="0" err="1">
              <a:solidFill>
                <a:schemeClr val="tx1"/>
              </a:solidFill>
              <a:latin typeface="#9Slide03 Arima Madurai ExtraBo"/>
            </a:rPr>
            <a:t>với</a:t>
          </a:r>
          <a:r>
            <a:rPr lang="en-US" sz="2300" dirty="0">
              <a:solidFill>
                <a:schemeClr val="tx1"/>
              </a:solidFill>
              <a:latin typeface="#9Slide03 Arima Madurai ExtraBo"/>
            </a:rPr>
            <a:t> </a:t>
          </a:r>
          <a:r>
            <a:rPr lang="en-US" sz="2300" dirty="0" err="1">
              <a:solidFill>
                <a:schemeClr val="tx1"/>
              </a:solidFill>
              <a:latin typeface="#9Slide03 Arima Madurai ExtraBo"/>
            </a:rPr>
            <a:t>sự</a:t>
          </a:r>
          <a:r>
            <a:rPr lang="en-US" sz="2300" dirty="0">
              <a:solidFill>
                <a:schemeClr val="tx1"/>
              </a:solidFill>
              <a:latin typeface="#9Slide03 Arima Madurai ExtraBo"/>
            </a:rPr>
            <a:t> </a:t>
          </a:r>
          <a:r>
            <a:rPr lang="en-US" sz="2300" dirty="0" err="1">
              <a:solidFill>
                <a:schemeClr val="tx1"/>
              </a:solidFill>
              <a:latin typeface="#9Slide03 Arima Madurai ExtraBo"/>
            </a:rPr>
            <a:t>phát</a:t>
          </a:r>
          <a:r>
            <a:rPr lang="en-US" sz="2300" dirty="0">
              <a:solidFill>
                <a:schemeClr val="tx1"/>
              </a:solidFill>
              <a:latin typeface="#9Slide03 Arima Madurai ExtraBo"/>
            </a:rPr>
            <a:t> </a:t>
          </a:r>
          <a:r>
            <a:rPr lang="en-US" sz="2300" dirty="0" err="1">
              <a:solidFill>
                <a:schemeClr val="tx1"/>
              </a:solidFill>
              <a:latin typeface="#9Slide03 Arima Madurai ExtraBo"/>
            </a:rPr>
            <a:t>triển</a:t>
          </a:r>
          <a:r>
            <a:rPr lang="en-US" sz="2300" dirty="0">
              <a:solidFill>
                <a:schemeClr val="tx1"/>
              </a:solidFill>
              <a:latin typeface="#9Slide03 Arima Madurai ExtraBo"/>
            </a:rPr>
            <a:t> </a:t>
          </a:r>
          <a:r>
            <a:rPr lang="en-US" sz="2300" dirty="0" err="1">
              <a:solidFill>
                <a:schemeClr val="tx1"/>
              </a:solidFill>
              <a:latin typeface="#9Slide03 Arima Madurai ExtraBo"/>
            </a:rPr>
            <a:t>kinh</a:t>
          </a:r>
          <a:r>
            <a:rPr lang="en-US" sz="2300" dirty="0">
              <a:solidFill>
                <a:schemeClr val="tx1"/>
              </a:solidFill>
              <a:latin typeface="#9Slide03 Arima Madurai ExtraBo"/>
            </a:rPr>
            <a:t> </a:t>
          </a:r>
          <a:r>
            <a:rPr lang="en-US" sz="2300" dirty="0" err="1">
              <a:solidFill>
                <a:schemeClr val="tx1"/>
              </a:solidFill>
              <a:latin typeface="#9Slide03 Arima Madurai ExtraBo"/>
            </a:rPr>
            <a:t>tế</a:t>
          </a:r>
          <a:r>
            <a:rPr lang="en-US" sz="2300" dirty="0">
              <a:solidFill>
                <a:schemeClr val="tx1"/>
              </a:solidFill>
              <a:latin typeface="#9Slide03 Arima Madurai ExtraBo"/>
            </a:rPr>
            <a:t> - </a:t>
          </a:r>
          <a:r>
            <a:rPr lang="en-US" sz="2300" dirty="0" err="1">
              <a:solidFill>
                <a:schemeClr val="tx1"/>
              </a:solidFill>
              <a:latin typeface="#9Slide03 Arima Madurai ExtraBo"/>
            </a:rPr>
            <a:t>xã</a:t>
          </a:r>
          <a:r>
            <a:rPr lang="en-US" sz="2300" dirty="0">
              <a:solidFill>
                <a:schemeClr val="tx1"/>
              </a:solidFill>
              <a:latin typeface="#9Slide03 Arima Madurai ExtraBo"/>
            </a:rPr>
            <a:t> </a:t>
          </a:r>
          <a:r>
            <a:rPr lang="en-US" sz="2300" dirty="0" err="1">
              <a:solidFill>
                <a:schemeClr val="tx1"/>
              </a:solidFill>
              <a:latin typeface="#9Slide03 Arima Madurai ExtraBo"/>
            </a:rPr>
            <a:t>hội</a:t>
          </a:r>
          <a:r>
            <a:rPr lang="en-US" sz="2300" dirty="0">
              <a:solidFill>
                <a:schemeClr val="tx1"/>
              </a:solidFill>
              <a:latin typeface="#9Slide03 Arima Madurai ExtraBo"/>
            </a:rPr>
            <a:t> </a:t>
          </a:r>
          <a:r>
            <a:rPr lang="en-US" sz="2300" dirty="0" err="1">
              <a:solidFill>
                <a:schemeClr val="tx1"/>
              </a:solidFill>
              <a:latin typeface="#9Slide03 Arima Madurai ExtraBo"/>
            </a:rPr>
            <a:t>của</a:t>
          </a:r>
          <a:r>
            <a:rPr lang="en-US" sz="2300" dirty="0">
              <a:solidFill>
                <a:schemeClr val="tx1"/>
              </a:solidFill>
              <a:latin typeface="#9Slide03 Arima Madurai ExtraBo"/>
            </a:rPr>
            <a:t> </a:t>
          </a:r>
          <a:r>
            <a:rPr lang="en-US" sz="2300" dirty="0" err="1">
              <a:solidFill>
                <a:schemeClr val="tx1"/>
              </a:solidFill>
              <a:latin typeface="#9Slide03 Arima Madurai ExtraBo"/>
            </a:rPr>
            <a:t>nước</a:t>
          </a:r>
          <a:r>
            <a:rPr lang="en-US" sz="2300" dirty="0">
              <a:solidFill>
                <a:schemeClr val="tx1"/>
              </a:solidFill>
              <a:latin typeface="#9Slide03 Arima Madurai ExtraBo"/>
            </a:rPr>
            <a:t> ta</a:t>
          </a:r>
        </a:p>
      </dgm:t>
    </dgm:pt>
    <dgm:pt modelId="{364C192A-EB6B-42F3-82CC-3303025FCE75}" type="parTrans" cxnId="{E0C670BD-5AF2-47F5-AAE2-635EC342164D}">
      <dgm:prSet/>
      <dgm:spPr/>
      <dgm:t>
        <a:bodyPr/>
        <a:lstStyle/>
        <a:p>
          <a:endParaRPr lang="en-US" sz="2300"/>
        </a:p>
      </dgm:t>
    </dgm:pt>
    <dgm:pt modelId="{ABFE317E-97EB-4BF7-A7F4-0E9E33C324D9}" type="sibTrans" cxnId="{E0C670BD-5AF2-47F5-AAE2-635EC342164D}">
      <dgm:prSet/>
      <dgm:spPr/>
      <dgm:t>
        <a:bodyPr/>
        <a:lstStyle/>
        <a:p>
          <a:endParaRPr lang="en-US" sz="2300"/>
        </a:p>
      </dgm:t>
    </dgm:pt>
    <dgm:pt modelId="{79C029E7-C744-4038-A3CE-99891631E5E8}">
      <dgm:prSet custT="1"/>
      <dgm:spPr>
        <a:solidFill>
          <a:schemeClr val="accent4">
            <a:lumMod val="60000"/>
            <a:lumOff val="40000"/>
          </a:schemeClr>
        </a:solidFill>
      </dgm:spPr>
      <dgm:t>
        <a:bodyPr/>
        <a:lstStyle/>
        <a:p>
          <a:r>
            <a:rPr lang="en-US" sz="2300" dirty="0" err="1">
              <a:solidFill>
                <a:schemeClr val="tx1"/>
              </a:solidFill>
              <a:latin typeface="#9Slide03 Arima Madurai ExtraBo"/>
            </a:rPr>
            <a:t>Tác</a:t>
          </a:r>
          <a:r>
            <a:rPr lang="en-US" sz="2300" dirty="0">
              <a:solidFill>
                <a:schemeClr val="tx1"/>
              </a:solidFill>
              <a:latin typeface="#9Slide03 Arima Madurai ExtraBo"/>
            </a:rPr>
            <a:t> </a:t>
          </a:r>
          <a:r>
            <a:rPr lang="en-US" sz="2300" dirty="0" err="1">
              <a:solidFill>
                <a:schemeClr val="tx1"/>
              </a:solidFill>
              <a:latin typeface="#9Slide03 Arima Madurai ExtraBo"/>
            </a:rPr>
            <a:t>động</a:t>
          </a:r>
          <a:r>
            <a:rPr lang="en-US" sz="2300" dirty="0">
              <a:solidFill>
                <a:schemeClr val="tx1"/>
              </a:solidFill>
              <a:latin typeface="#9Slide03 Arima Madurai ExtraBo"/>
            </a:rPr>
            <a:t> </a:t>
          </a:r>
          <a:r>
            <a:rPr lang="en-US" sz="2300" dirty="0" err="1">
              <a:solidFill>
                <a:schemeClr val="tx1"/>
              </a:solidFill>
              <a:latin typeface="#9Slide03 Arima Madurai ExtraBo"/>
            </a:rPr>
            <a:t>của</a:t>
          </a:r>
          <a:r>
            <a:rPr lang="en-US" sz="2300" dirty="0">
              <a:solidFill>
                <a:schemeClr val="tx1"/>
              </a:solidFill>
              <a:latin typeface="#9Slide03 Arima Madurai ExtraBo"/>
            </a:rPr>
            <a:t> </a:t>
          </a:r>
          <a:r>
            <a:rPr lang="en-US" sz="2300" dirty="0" err="1">
              <a:solidFill>
                <a:schemeClr val="tx1"/>
              </a:solidFill>
              <a:latin typeface="#9Slide03 Arima Madurai ExtraBo"/>
            </a:rPr>
            <a:t>biến</a:t>
          </a:r>
          <a:r>
            <a:rPr lang="en-US" sz="2300" dirty="0">
              <a:solidFill>
                <a:schemeClr val="tx1"/>
              </a:solidFill>
              <a:latin typeface="#9Slide03 Arima Madurai ExtraBo"/>
            </a:rPr>
            <a:t> </a:t>
          </a:r>
          <a:r>
            <a:rPr lang="en-US" sz="2300" dirty="0" err="1">
              <a:solidFill>
                <a:schemeClr val="tx1"/>
              </a:solidFill>
              <a:latin typeface="#9Slide03 Arima Madurai ExtraBo"/>
            </a:rPr>
            <a:t>đổi</a:t>
          </a:r>
          <a:r>
            <a:rPr lang="en-US" sz="2300" dirty="0">
              <a:solidFill>
                <a:schemeClr val="tx1"/>
              </a:solidFill>
              <a:latin typeface="#9Slide03 Arima Madurai ExtraBo"/>
            </a:rPr>
            <a:t> </a:t>
          </a:r>
          <a:r>
            <a:rPr lang="en-US" sz="2300" dirty="0" err="1">
              <a:solidFill>
                <a:schemeClr val="tx1"/>
              </a:solidFill>
              <a:latin typeface="#9Slide03 Arima Madurai ExtraBo"/>
            </a:rPr>
            <a:t>khí</a:t>
          </a:r>
          <a:r>
            <a:rPr lang="en-US" sz="2300" dirty="0">
              <a:solidFill>
                <a:schemeClr val="tx1"/>
              </a:solidFill>
              <a:latin typeface="#9Slide03 Arima Madurai ExtraBo"/>
            </a:rPr>
            <a:t> </a:t>
          </a:r>
          <a:r>
            <a:rPr lang="en-US" sz="2300" dirty="0" err="1">
              <a:solidFill>
                <a:schemeClr val="tx1"/>
              </a:solidFill>
              <a:latin typeface="#9Slide03 Arima Madurai ExtraBo"/>
            </a:rPr>
            <a:t>hậu</a:t>
          </a:r>
          <a:r>
            <a:rPr lang="en-US" sz="2300" dirty="0">
              <a:solidFill>
                <a:schemeClr val="tx1"/>
              </a:solidFill>
              <a:latin typeface="#9Slide03 Arima Madurai ExtraBo"/>
            </a:rPr>
            <a:t> </a:t>
          </a:r>
          <a:r>
            <a:rPr lang="en-US" sz="2300" dirty="0" err="1">
              <a:solidFill>
                <a:schemeClr val="tx1"/>
              </a:solidFill>
              <a:latin typeface="#9Slide03 Arima Madurai ExtraBo"/>
            </a:rPr>
            <a:t>đối</a:t>
          </a:r>
          <a:r>
            <a:rPr lang="en-US" sz="2300" dirty="0">
              <a:solidFill>
                <a:schemeClr val="tx1"/>
              </a:solidFill>
              <a:latin typeface="#9Slide03 Arima Madurai ExtraBo"/>
            </a:rPr>
            <a:t> </a:t>
          </a:r>
          <a:r>
            <a:rPr lang="en-US" sz="2300" dirty="0" err="1">
              <a:solidFill>
                <a:schemeClr val="tx1"/>
              </a:solidFill>
              <a:latin typeface="#9Slide03 Arima Madurai ExtraBo"/>
            </a:rPr>
            <a:t>với</a:t>
          </a:r>
          <a:r>
            <a:rPr lang="en-US" sz="2300" dirty="0">
              <a:solidFill>
                <a:schemeClr val="tx1"/>
              </a:solidFill>
              <a:latin typeface="#9Slide03 Arima Madurai ExtraBo"/>
            </a:rPr>
            <a:t> </a:t>
          </a:r>
          <a:r>
            <a:rPr lang="en-US" sz="2300" dirty="0" err="1">
              <a:solidFill>
                <a:schemeClr val="tx1"/>
              </a:solidFill>
              <a:latin typeface="#9Slide03 Arima Madurai ExtraBo"/>
            </a:rPr>
            <a:t>khí</a:t>
          </a:r>
          <a:r>
            <a:rPr lang="en-US" sz="2300" dirty="0">
              <a:solidFill>
                <a:schemeClr val="tx1"/>
              </a:solidFill>
              <a:latin typeface="#9Slide03 Arima Madurai ExtraBo"/>
            </a:rPr>
            <a:t> </a:t>
          </a:r>
          <a:r>
            <a:rPr lang="en-US" sz="2300" dirty="0" err="1">
              <a:solidFill>
                <a:schemeClr val="tx1"/>
              </a:solidFill>
              <a:latin typeface="#9Slide03 Arima Madurai ExtraBo"/>
            </a:rPr>
            <a:t>hậu</a:t>
          </a:r>
          <a:r>
            <a:rPr lang="en-US" sz="2300" dirty="0">
              <a:solidFill>
                <a:schemeClr val="tx1"/>
              </a:solidFill>
              <a:latin typeface="#9Slide03 Arima Madurai ExtraBo"/>
            </a:rPr>
            <a:t> </a:t>
          </a:r>
          <a:r>
            <a:rPr lang="en-US" sz="2300" dirty="0" err="1">
              <a:solidFill>
                <a:schemeClr val="tx1"/>
              </a:solidFill>
              <a:latin typeface="#9Slide03 Arima Madurai ExtraBo"/>
            </a:rPr>
            <a:t>và</a:t>
          </a:r>
          <a:r>
            <a:rPr lang="en-US" sz="2300" dirty="0">
              <a:solidFill>
                <a:schemeClr val="tx1"/>
              </a:solidFill>
              <a:latin typeface="#9Slide03 Arima Madurai ExtraBo"/>
            </a:rPr>
            <a:t> </a:t>
          </a:r>
          <a:r>
            <a:rPr lang="en-US" sz="2300" dirty="0" err="1">
              <a:solidFill>
                <a:schemeClr val="tx1"/>
              </a:solidFill>
              <a:latin typeface="#9Slide03 Arima Madurai ExtraBo"/>
            </a:rPr>
            <a:t>thuỷ</a:t>
          </a:r>
          <a:r>
            <a:rPr lang="en-US" sz="2300" dirty="0">
              <a:solidFill>
                <a:schemeClr val="tx1"/>
              </a:solidFill>
              <a:latin typeface="#9Slide03 Arima Madurai ExtraBo"/>
            </a:rPr>
            <a:t> </a:t>
          </a:r>
          <a:r>
            <a:rPr lang="en-US" sz="2300" dirty="0" err="1">
              <a:solidFill>
                <a:schemeClr val="tx1"/>
              </a:solidFill>
              <a:latin typeface="#9Slide03 Arima Madurai ExtraBo"/>
            </a:rPr>
            <a:t>văn</a:t>
          </a:r>
          <a:r>
            <a:rPr lang="en-US" sz="2300" dirty="0">
              <a:solidFill>
                <a:schemeClr val="tx1"/>
              </a:solidFill>
              <a:latin typeface="#9Slide03 Arima Madurai ExtraBo"/>
            </a:rPr>
            <a:t> </a:t>
          </a:r>
          <a:r>
            <a:rPr lang="en-US" sz="2300" dirty="0" err="1">
              <a:solidFill>
                <a:schemeClr val="tx1"/>
              </a:solidFill>
              <a:latin typeface="#9Slide03 Arima Madurai ExtraBo"/>
            </a:rPr>
            <a:t>Việt</a:t>
          </a:r>
          <a:r>
            <a:rPr lang="en-US" sz="2300" dirty="0">
              <a:solidFill>
                <a:schemeClr val="tx1"/>
              </a:solidFill>
              <a:latin typeface="#9Slide03 Arima Madurai ExtraBo"/>
            </a:rPr>
            <a:t> Nam</a:t>
          </a:r>
        </a:p>
      </dgm:t>
    </dgm:pt>
    <dgm:pt modelId="{5BA18153-1A35-4770-B90B-08D602DC76AA}" type="parTrans" cxnId="{4ECD26F6-2EFD-44F5-BF18-F237189A8BE1}">
      <dgm:prSet/>
      <dgm:spPr/>
      <dgm:t>
        <a:bodyPr/>
        <a:lstStyle/>
        <a:p>
          <a:endParaRPr lang="en-US" sz="2300"/>
        </a:p>
      </dgm:t>
    </dgm:pt>
    <dgm:pt modelId="{AB84F6C8-BEC7-414F-B296-5D3A17586A75}" type="sibTrans" cxnId="{4ECD26F6-2EFD-44F5-BF18-F237189A8BE1}">
      <dgm:prSet/>
      <dgm:spPr/>
      <dgm:t>
        <a:bodyPr/>
        <a:lstStyle/>
        <a:p>
          <a:endParaRPr lang="en-US" sz="2300"/>
        </a:p>
      </dgm:t>
    </dgm:pt>
    <dgm:pt modelId="{77E6DB65-7F72-4388-98FE-48657A8F99CC}" type="pres">
      <dgm:prSet presAssocID="{DCC6B37F-2E0C-468B-8B4B-AE0DBE29A93B}" presName="Name0" presStyleCnt="0">
        <dgm:presLayoutVars>
          <dgm:chMax val="7"/>
          <dgm:chPref val="7"/>
          <dgm:dir/>
        </dgm:presLayoutVars>
      </dgm:prSet>
      <dgm:spPr/>
    </dgm:pt>
    <dgm:pt modelId="{84F7C041-0B7C-48A2-8FAA-EC3988A1AFD6}" type="pres">
      <dgm:prSet presAssocID="{DCC6B37F-2E0C-468B-8B4B-AE0DBE29A93B}" presName="Name1" presStyleCnt="0"/>
      <dgm:spPr/>
    </dgm:pt>
    <dgm:pt modelId="{47BEBCFE-9D7B-474F-BC8B-5B0929FBB979}" type="pres">
      <dgm:prSet presAssocID="{DCC6B37F-2E0C-468B-8B4B-AE0DBE29A93B}" presName="cycle" presStyleCnt="0"/>
      <dgm:spPr/>
    </dgm:pt>
    <dgm:pt modelId="{3CD4CB24-2133-4C83-8450-BB5579C27225}" type="pres">
      <dgm:prSet presAssocID="{DCC6B37F-2E0C-468B-8B4B-AE0DBE29A93B}" presName="srcNode" presStyleLbl="node1" presStyleIdx="0" presStyleCnt="5"/>
      <dgm:spPr/>
    </dgm:pt>
    <dgm:pt modelId="{1450998B-A74B-478B-A138-785B7BA9BC53}" type="pres">
      <dgm:prSet presAssocID="{DCC6B37F-2E0C-468B-8B4B-AE0DBE29A93B}" presName="conn" presStyleLbl="parChTrans1D2" presStyleIdx="0" presStyleCnt="1"/>
      <dgm:spPr/>
    </dgm:pt>
    <dgm:pt modelId="{C578CE8A-618B-4F6B-A9F6-8C67F28B345C}" type="pres">
      <dgm:prSet presAssocID="{DCC6B37F-2E0C-468B-8B4B-AE0DBE29A93B}" presName="extraNode" presStyleLbl="node1" presStyleIdx="0" presStyleCnt="5"/>
      <dgm:spPr/>
    </dgm:pt>
    <dgm:pt modelId="{C2E32F8C-85E6-48D1-94D3-4629E429F8E6}" type="pres">
      <dgm:prSet presAssocID="{DCC6B37F-2E0C-468B-8B4B-AE0DBE29A93B}" presName="dstNode" presStyleLbl="node1" presStyleIdx="0" presStyleCnt="5"/>
      <dgm:spPr/>
    </dgm:pt>
    <dgm:pt modelId="{71FFABE7-FE4B-406B-A1E4-6D84DA60B0EC}" type="pres">
      <dgm:prSet presAssocID="{7AC4B912-7F3A-44EB-BF42-C24E67CDA5E0}" presName="text_1" presStyleLbl="node1" presStyleIdx="0" presStyleCnt="5" custScaleY="119355">
        <dgm:presLayoutVars>
          <dgm:bulletEnabled val="1"/>
        </dgm:presLayoutVars>
      </dgm:prSet>
      <dgm:spPr/>
    </dgm:pt>
    <dgm:pt modelId="{D28871C8-8A3F-4D2E-8454-65EE731B36AF}" type="pres">
      <dgm:prSet presAssocID="{7AC4B912-7F3A-44EB-BF42-C24E67CDA5E0}" presName="accent_1" presStyleCnt="0"/>
      <dgm:spPr/>
    </dgm:pt>
    <dgm:pt modelId="{140D0CC7-0D4B-4562-ACB3-B36CA690B28C}" type="pres">
      <dgm:prSet presAssocID="{7AC4B912-7F3A-44EB-BF42-C24E67CDA5E0}" presName="accentRepeatNode" presStyleLbl="solidFgAcc1" presStyleIdx="0" presStyleCnt="5"/>
      <dgm:spPr/>
    </dgm:pt>
    <dgm:pt modelId="{B42E2B4C-A120-4A18-A78F-5273BA97A2D8}" type="pres">
      <dgm:prSet presAssocID="{B074CE4A-DBF1-4E16-9FFA-5621AFCC902A}" presName="text_2" presStyleLbl="node1" presStyleIdx="1" presStyleCnt="5" custScaleY="107317">
        <dgm:presLayoutVars>
          <dgm:bulletEnabled val="1"/>
        </dgm:presLayoutVars>
      </dgm:prSet>
      <dgm:spPr/>
    </dgm:pt>
    <dgm:pt modelId="{276125FE-6364-40C5-A0BB-3C4A6E5D4FBD}" type="pres">
      <dgm:prSet presAssocID="{B074CE4A-DBF1-4E16-9FFA-5621AFCC902A}" presName="accent_2" presStyleCnt="0"/>
      <dgm:spPr/>
    </dgm:pt>
    <dgm:pt modelId="{57909D0C-86AC-4805-8DD7-69E43736B00B}" type="pres">
      <dgm:prSet presAssocID="{B074CE4A-DBF1-4E16-9FFA-5621AFCC902A}" presName="accentRepeatNode" presStyleLbl="solidFgAcc1" presStyleIdx="1" presStyleCnt="5"/>
      <dgm:spPr/>
    </dgm:pt>
    <dgm:pt modelId="{13B7826D-DF01-4472-A86E-18941BD0F5DC}" type="pres">
      <dgm:prSet presAssocID="{33CC293A-2354-4C77-BC29-717779F930F2}" presName="text_3" presStyleLbl="node1" presStyleIdx="2" presStyleCnt="5" custScaleY="107317">
        <dgm:presLayoutVars>
          <dgm:bulletEnabled val="1"/>
        </dgm:presLayoutVars>
      </dgm:prSet>
      <dgm:spPr/>
    </dgm:pt>
    <dgm:pt modelId="{F8493CDF-9E2E-427B-B2F3-668666ABB092}" type="pres">
      <dgm:prSet presAssocID="{33CC293A-2354-4C77-BC29-717779F930F2}" presName="accent_3" presStyleCnt="0"/>
      <dgm:spPr/>
    </dgm:pt>
    <dgm:pt modelId="{B7C3F029-A2DB-4D55-B43A-B5E77A654EF8}" type="pres">
      <dgm:prSet presAssocID="{33CC293A-2354-4C77-BC29-717779F930F2}" presName="accentRepeatNode" presStyleLbl="solidFgAcc1" presStyleIdx="2" presStyleCnt="5"/>
      <dgm:spPr/>
    </dgm:pt>
    <dgm:pt modelId="{9694F478-C2F7-4DCC-9EB1-3C5EF7F6E741}" type="pres">
      <dgm:prSet presAssocID="{CEE7EB5F-D6EE-4A9C-BB82-CA4ED5065D2C}" presName="text_4" presStyleLbl="node1" presStyleIdx="3" presStyleCnt="5">
        <dgm:presLayoutVars>
          <dgm:bulletEnabled val="1"/>
        </dgm:presLayoutVars>
      </dgm:prSet>
      <dgm:spPr/>
    </dgm:pt>
    <dgm:pt modelId="{2934D890-8A52-4A5F-BEED-879C3BF56AAF}" type="pres">
      <dgm:prSet presAssocID="{CEE7EB5F-D6EE-4A9C-BB82-CA4ED5065D2C}" presName="accent_4" presStyleCnt="0"/>
      <dgm:spPr/>
    </dgm:pt>
    <dgm:pt modelId="{B8AD66F3-5299-42C3-91FE-B5856E87980A}" type="pres">
      <dgm:prSet presAssocID="{CEE7EB5F-D6EE-4A9C-BB82-CA4ED5065D2C}" presName="accentRepeatNode" presStyleLbl="solidFgAcc1" presStyleIdx="3" presStyleCnt="5"/>
      <dgm:spPr/>
    </dgm:pt>
    <dgm:pt modelId="{9FFD1EA6-87AA-483F-99AA-DB28BC14B040}" type="pres">
      <dgm:prSet presAssocID="{79C029E7-C744-4038-A3CE-99891631E5E8}" presName="text_5" presStyleLbl="node1" presStyleIdx="4" presStyleCnt="5">
        <dgm:presLayoutVars>
          <dgm:bulletEnabled val="1"/>
        </dgm:presLayoutVars>
      </dgm:prSet>
      <dgm:spPr/>
    </dgm:pt>
    <dgm:pt modelId="{989D5A11-CF4D-4A62-8AB5-73A7045C8F39}" type="pres">
      <dgm:prSet presAssocID="{79C029E7-C744-4038-A3CE-99891631E5E8}" presName="accent_5" presStyleCnt="0"/>
      <dgm:spPr/>
    </dgm:pt>
    <dgm:pt modelId="{6DCA6F14-5A5D-44D3-99EF-4A7E5E13EDFE}" type="pres">
      <dgm:prSet presAssocID="{79C029E7-C744-4038-A3CE-99891631E5E8}" presName="accentRepeatNode" presStyleLbl="solidFgAcc1" presStyleIdx="4" presStyleCnt="5"/>
      <dgm:spPr/>
    </dgm:pt>
  </dgm:ptLst>
  <dgm:cxnLst>
    <dgm:cxn modelId="{A1DAF760-8D0F-4E97-BED5-ACF109922B99}" type="presOf" srcId="{7AC4B912-7F3A-44EB-BF42-C24E67CDA5E0}" destId="{71FFABE7-FE4B-406B-A1E4-6D84DA60B0EC}" srcOrd="0" destOrd="0" presId="urn:microsoft.com/office/officeart/2008/layout/VerticalCurvedList"/>
    <dgm:cxn modelId="{FC1A8A4B-7013-4C27-BE98-3A03ED98098C}" type="presOf" srcId="{79C029E7-C744-4038-A3CE-99891631E5E8}" destId="{9FFD1EA6-87AA-483F-99AA-DB28BC14B040}" srcOrd="0" destOrd="0" presId="urn:microsoft.com/office/officeart/2008/layout/VerticalCurvedList"/>
    <dgm:cxn modelId="{7FC30D4C-3FDB-46E2-A7EF-B798A40F8A44}" srcId="{DCC6B37F-2E0C-468B-8B4B-AE0DBE29A93B}" destId="{7AC4B912-7F3A-44EB-BF42-C24E67CDA5E0}" srcOrd="0" destOrd="0" parTransId="{27FAC2BF-9286-4BE5-9D8C-7C9F48AFF122}" sibTransId="{C0291D3E-7F64-4172-93E1-A1284850B59E}"/>
    <dgm:cxn modelId="{F640DD50-FF11-44BA-8453-81722607655D}" type="presOf" srcId="{CEE7EB5F-D6EE-4A9C-BB82-CA4ED5065D2C}" destId="{9694F478-C2F7-4DCC-9EB1-3C5EF7F6E741}" srcOrd="0" destOrd="0" presId="urn:microsoft.com/office/officeart/2008/layout/VerticalCurvedList"/>
    <dgm:cxn modelId="{FA598973-A3E3-41BD-AD8E-2C7C68E36867}" type="presOf" srcId="{33CC293A-2354-4C77-BC29-717779F930F2}" destId="{13B7826D-DF01-4472-A86E-18941BD0F5DC}" srcOrd="0" destOrd="0" presId="urn:microsoft.com/office/officeart/2008/layout/VerticalCurvedList"/>
    <dgm:cxn modelId="{4ADA4054-1FE0-4AFD-B0CD-47F314636348}" type="presOf" srcId="{C0291D3E-7F64-4172-93E1-A1284850B59E}" destId="{1450998B-A74B-478B-A138-785B7BA9BC53}" srcOrd="0" destOrd="0" presId="urn:microsoft.com/office/officeart/2008/layout/VerticalCurvedList"/>
    <dgm:cxn modelId="{95BC5B82-A577-4A85-9431-8EFF8BF54612}" srcId="{DCC6B37F-2E0C-468B-8B4B-AE0DBE29A93B}" destId="{B074CE4A-DBF1-4E16-9FFA-5621AFCC902A}" srcOrd="1" destOrd="0" parTransId="{1F761FF2-AB91-4ED5-92E2-B5DC9A3F7133}" sibTransId="{638595DD-02C4-4821-9F40-A2CBA4878A86}"/>
    <dgm:cxn modelId="{E0C670BD-5AF2-47F5-AAE2-635EC342164D}" srcId="{DCC6B37F-2E0C-468B-8B4B-AE0DBE29A93B}" destId="{CEE7EB5F-D6EE-4A9C-BB82-CA4ED5065D2C}" srcOrd="3" destOrd="0" parTransId="{364C192A-EB6B-42F3-82CC-3303025FCE75}" sibTransId="{ABFE317E-97EB-4BF7-A7F4-0E9E33C324D9}"/>
    <dgm:cxn modelId="{0F9C31E7-F617-4632-8DA7-E807279D49ED}" srcId="{DCC6B37F-2E0C-468B-8B4B-AE0DBE29A93B}" destId="{33CC293A-2354-4C77-BC29-717779F930F2}" srcOrd="2" destOrd="0" parTransId="{19ECECB9-B83C-4B54-AF69-24A173782D1C}" sibTransId="{D295CE7E-E9EE-40C0-877B-6C4BEA47FD66}"/>
    <dgm:cxn modelId="{3939E9E7-6254-467B-B079-48DCDB65623A}" type="presOf" srcId="{B074CE4A-DBF1-4E16-9FFA-5621AFCC902A}" destId="{B42E2B4C-A120-4A18-A78F-5273BA97A2D8}" srcOrd="0" destOrd="0" presId="urn:microsoft.com/office/officeart/2008/layout/VerticalCurvedList"/>
    <dgm:cxn modelId="{584D4AF0-F0D6-46A8-82CB-640F1F991990}" type="presOf" srcId="{DCC6B37F-2E0C-468B-8B4B-AE0DBE29A93B}" destId="{77E6DB65-7F72-4388-98FE-48657A8F99CC}" srcOrd="0" destOrd="0" presId="urn:microsoft.com/office/officeart/2008/layout/VerticalCurvedList"/>
    <dgm:cxn modelId="{4ECD26F6-2EFD-44F5-BF18-F237189A8BE1}" srcId="{DCC6B37F-2E0C-468B-8B4B-AE0DBE29A93B}" destId="{79C029E7-C744-4038-A3CE-99891631E5E8}" srcOrd="4" destOrd="0" parTransId="{5BA18153-1A35-4770-B90B-08D602DC76AA}" sibTransId="{AB84F6C8-BEC7-414F-B296-5D3A17586A75}"/>
    <dgm:cxn modelId="{E3A5073F-0590-4E18-87B7-4FB8390EDEC0}" type="presParOf" srcId="{77E6DB65-7F72-4388-98FE-48657A8F99CC}" destId="{84F7C041-0B7C-48A2-8FAA-EC3988A1AFD6}" srcOrd="0" destOrd="0" presId="urn:microsoft.com/office/officeart/2008/layout/VerticalCurvedList"/>
    <dgm:cxn modelId="{D33D6777-4BD9-4D31-B825-50BA242E4597}" type="presParOf" srcId="{84F7C041-0B7C-48A2-8FAA-EC3988A1AFD6}" destId="{47BEBCFE-9D7B-474F-BC8B-5B0929FBB979}" srcOrd="0" destOrd="0" presId="urn:microsoft.com/office/officeart/2008/layout/VerticalCurvedList"/>
    <dgm:cxn modelId="{012E6FB7-A6F4-451C-A7E9-C2F6BEFBACEB}" type="presParOf" srcId="{47BEBCFE-9D7B-474F-BC8B-5B0929FBB979}" destId="{3CD4CB24-2133-4C83-8450-BB5579C27225}" srcOrd="0" destOrd="0" presId="urn:microsoft.com/office/officeart/2008/layout/VerticalCurvedList"/>
    <dgm:cxn modelId="{30D47F51-40F3-440B-A872-867747684715}" type="presParOf" srcId="{47BEBCFE-9D7B-474F-BC8B-5B0929FBB979}" destId="{1450998B-A74B-478B-A138-785B7BA9BC53}" srcOrd="1" destOrd="0" presId="urn:microsoft.com/office/officeart/2008/layout/VerticalCurvedList"/>
    <dgm:cxn modelId="{5B7CDF24-EA69-4F83-B146-F730D9E0DD84}" type="presParOf" srcId="{47BEBCFE-9D7B-474F-BC8B-5B0929FBB979}" destId="{C578CE8A-618B-4F6B-A9F6-8C67F28B345C}" srcOrd="2" destOrd="0" presId="urn:microsoft.com/office/officeart/2008/layout/VerticalCurvedList"/>
    <dgm:cxn modelId="{A492F113-50FC-422B-97EA-73AC78857A60}" type="presParOf" srcId="{47BEBCFE-9D7B-474F-BC8B-5B0929FBB979}" destId="{C2E32F8C-85E6-48D1-94D3-4629E429F8E6}" srcOrd="3" destOrd="0" presId="urn:microsoft.com/office/officeart/2008/layout/VerticalCurvedList"/>
    <dgm:cxn modelId="{DE92AB43-7A34-4737-8C22-ADC3FE6F4DCB}" type="presParOf" srcId="{84F7C041-0B7C-48A2-8FAA-EC3988A1AFD6}" destId="{71FFABE7-FE4B-406B-A1E4-6D84DA60B0EC}" srcOrd="1" destOrd="0" presId="urn:microsoft.com/office/officeart/2008/layout/VerticalCurvedList"/>
    <dgm:cxn modelId="{D6D0261B-0A15-4788-B4CA-877AE242E703}" type="presParOf" srcId="{84F7C041-0B7C-48A2-8FAA-EC3988A1AFD6}" destId="{D28871C8-8A3F-4D2E-8454-65EE731B36AF}" srcOrd="2" destOrd="0" presId="urn:microsoft.com/office/officeart/2008/layout/VerticalCurvedList"/>
    <dgm:cxn modelId="{F834F711-6AE1-410D-AC17-6DAC31E0CA37}" type="presParOf" srcId="{D28871C8-8A3F-4D2E-8454-65EE731B36AF}" destId="{140D0CC7-0D4B-4562-ACB3-B36CA690B28C}" srcOrd="0" destOrd="0" presId="urn:microsoft.com/office/officeart/2008/layout/VerticalCurvedList"/>
    <dgm:cxn modelId="{5FCDABC6-0970-4B60-814B-967FAB906AD0}" type="presParOf" srcId="{84F7C041-0B7C-48A2-8FAA-EC3988A1AFD6}" destId="{B42E2B4C-A120-4A18-A78F-5273BA97A2D8}" srcOrd="3" destOrd="0" presId="urn:microsoft.com/office/officeart/2008/layout/VerticalCurvedList"/>
    <dgm:cxn modelId="{00846C0F-6358-44FC-B7A9-6CA3F6B7234B}" type="presParOf" srcId="{84F7C041-0B7C-48A2-8FAA-EC3988A1AFD6}" destId="{276125FE-6364-40C5-A0BB-3C4A6E5D4FBD}" srcOrd="4" destOrd="0" presId="urn:microsoft.com/office/officeart/2008/layout/VerticalCurvedList"/>
    <dgm:cxn modelId="{D36C9E35-7DFD-49C8-BB2E-2477D2E9B5D0}" type="presParOf" srcId="{276125FE-6364-40C5-A0BB-3C4A6E5D4FBD}" destId="{57909D0C-86AC-4805-8DD7-69E43736B00B}" srcOrd="0" destOrd="0" presId="urn:microsoft.com/office/officeart/2008/layout/VerticalCurvedList"/>
    <dgm:cxn modelId="{649D9577-52BF-4D8D-BA2B-1D0E7298FE5F}" type="presParOf" srcId="{84F7C041-0B7C-48A2-8FAA-EC3988A1AFD6}" destId="{13B7826D-DF01-4472-A86E-18941BD0F5DC}" srcOrd="5" destOrd="0" presId="urn:microsoft.com/office/officeart/2008/layout/VerticalCurvedList"/>
    <dgm:cxn modelId="{30A2BA7F-ACEC-443C-A14D-DA6B8335FFE3}" type="presParOf" srcId="{84F7C041-0B7C-48A2-8FAA-EC3988A1AFD6}" destId="{F8493CDF-9E2E-427B-B2F3-668666ABB092}" srcOrd="6" destOrd="0" presId="urn:microsoft.com/office/officeart/2008/layout/VerticalCurvedList"/>
    <dgm:cxn modelId="{9BBC13E2-F7CB-478B-B8C9-75FDB41C37C6}" type="presParOf" srcId="{F8493CDF-9E2E-427B-B2F3-668666ABB092}" destId="{B7C3F029-A2DB-4D55-B43A-B5E77A654EF8}" srcOrd="0" destOrd="0" presId="urn:microsoft.com/office/officeart/2008/layout/VerticalCurvedList"/>
    <dgm:cxn modelId="{3F02C840-7652-4A03-BB8B-8F5539446E41}" type="presParOf" srcId="{84F7C041-0B7C-48A2-8FAA-EC3988A1AFD6}" destId="{9694F478-C2F7-4DCC-9EB1-3C5EF7F6E741}" srcOrd="7" destOrd="0" presId="urn:microsoft.com/office/officeart/2008/layout/VerticalCurvedList"/>
    <dgm:cxn modelId="{F37E4C1E-B5CE-4D71-8A6C-3C6215310722}" type="presParOf" srcId="{84F7C041-0B7C-48A2-8FAA-EC3988A1AFD6}" destId="{2934D890-8A52-4A5F-BEED-879C3BF56AAF}" srcOrd="8" destOrd="0" presId="urn:microsoft.com/office/officeart/2008/layout/VerticalCurvedList"/>
    <dgm:cxn modelId="{87D8E7E2-5509-4101-A1FB-2AEAFABB5BDF}" type="presParOf" srcId="{2934D890-8A52-4A5F-BEED-879C3BF56AAF}" destId="{B8AD66F3-5299-42C3-91FE-B5856E87980A}" srcOrd="0" destOrd="0" presId="urn:microsoft.com/office/officeart/2008/layout/VerticalCurvedList"/>
    <dgm:cxn modelId="{591B6FF6-4EC1-41AE-8D33-3F87DA52033A}" type="presParOf" srcId="{84F7C041-0B7C-48A2-8FAA-EC3988A1AFD6}" destId="{9FFD1EA6-87AA-483F-99AA-DB28BC14B040}" srcOrd="9" destOrd="0" presId="urn:microsoft.com/office/officeart/2008/layout/VerticalCurvedList"/>
    <dgm:cxn modelId="{B07D50C2-0852-4F6C-8796-DFB9D811DEB1}" type="presParOf" srcId="{84F7C041-0B7C-48A2-8FAA-EC3988A1AFD6}" destId="{989D5A11-CF4D-4A62-8AB5-73A7045C8F39}" srcOrd="10" destOrd="0" presId="urn:microsoft.com/office/officeart/2008/layout/VerticalCurvedList"/>
    <dgm:cxn modelId="{C2E6EDEA-1161-4D1D-944F-84EB9F8DC5F8}" type="presParOf" srcId="{989D5A11-CF4D-4A62-8AB5-73A7045C8F39}" destId="{6DCA6F14-5A5D-44D3-99EF-4A7E5E13EDF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CC6B37F-2E0C-468B-8B4B-AE0DBE29A93B}" type="doc">
      <dgm:prSet loTypeId="urn:microsoft.com/office/officeart/2008/layout/VerticalCurvedList" loCatId="list" qsTypeId="urn:microsoft.com/office/officeart/2005/8/quickstyle/simple1" qsCatId="simple" csTypeId="urn:microsoft.com/office/officeart/2005/8/colors/accent2_2" csCatId="accent2" phldr="1"/>
      <dgm:spPr/>
      <dgm:t>
        <a:bodyPr/>
        <a:lstStyle/>
        <a:p>
          <a:endParaRPr lang="en-US"/>
        </a:p>
      </dgm:t>
    </dgm:pt>
    <dgm:pt modelId="{7AC4B912-7F3A-44EB-BF42-C24E67CDA5E0}">
      <dgm:prSet phldrT="[Text]" custT="1"/>
      <dgm:spPr>
        <a:solidFill>
          <a:schemeClr val="accent4">
            <a:lumMod val="60000"/>
            <a:lumOff val="40000"/>
          </a:schemeClr>
        </a:solidFill>
      </dgm:spPr>
      <dgm:t>
        <a:bodyPr/>
        <a:lstStyle/>
        <a:p>
          <a:r>
            <a:rPr lang="en-US" sz="2300" dirty="0" err="1">
              <a:solidFill>
                <a:schemeClr val="tx1"/>
              </a:solidFill>
              <a:latin typeface="#9Slide03 Arima Madurai Bold" pitchFamily="2" charset="0"/>
              <a:cs typeface="#9Slide03 Arima Madurai Bold" pitchFamily="2" charset="0"/>
            </a:rPr>
            <a:t>Thổ</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nhưỡng</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Việt</a:t>
          </a:r>
          <a:r>
            <a:rPr lang="en-US" sz="2300" dirty="0">
              <a:solidFill>
                <a:schemeClr val="tx1"/>
              </a:solidFill>
              <a:latin typeface="#9Slide03 Arima Madurai Bold" pitchFamily="2" charset="0"/>
              <a:cs typeface="#9Slide03 Arima Madurai Bold" pitchFamily="2" charset="0"/>
            </a:rPr>
            <a:t> Nam</a:t>
          </a:r>
        </a:p>
      </dgm:t>
    </dgm:pt>
    <dgm:pt modelId="{27FAC2BF-9286-4BE5-9D8C-7C9F48AFF122}" type="parTrans" cxnId="{7FC30D4C-3FDB-46E2-A7EF-B798A40F8A44}">
      <dgm:prSet/>
      <dgm:spPr/>
      <dgm:t>
        <a:bodyPr/>
        <a:lstStyle/>
        <a:p>
          <a:endParaRPr lang="en-US"/>
        </a:p>
      </dgm:t>
    </dgm:pt>
    <dgm:pt modelId="{C0291D3E-7F64-4172-93E1-A1284850B59E}" type="sibTrans" cxnId="{7FC30D4C-3FDB-46E2-A7EF-B798A40F8A44}">
      <dgm:prSet/>
      <dgm:spPr/>
      <dgm:t>
        <a:bodyPr/>
        <a:lstStyle/>
        <a:p>
          <a:endParaRPr lang="en-US"/>
        </a:p>
      </dgm:t>
    </dgm:pt>
    <dgm:pt modelId="{B074CE4A-DBF1-4E16-9FFA-5621AFCC902A}">
      <dgm:prSet phldrT="[Text]" custT="1"/>
      <dgm:spPr>
        <a:solidFill>
          <a:schemeClr val="accent4">
            <a:lumMod val="60000"/>
            <a:lumOff val="40000"/>
          </a:schemeClr>
        </a:solidFill>
      </dgm:spPr>
      <dgm:t>
        <a:bodyPr/>
        <a:lstStyle/>
        <a:p>
          <a:r>
            <a:rPr lang="en-US" sz="2300" dirty="0" err="1">
              <a:solidFill>
                <a:schemeClr val="tx1"/>
              </a:solidFill>
              <a:latin typeface="#9Slide03 Arima Madurai Bold" pitchFamily="2" charset="0"/>
              <a:cs typeface="#9Slide03 Arima Madurai Bold" pitchFamily="2" charset="0"/>
            </a:rPr>
            <a:t>Sinh</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vật</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Việt</a:t>
          </a:r>
          <a:r>
            <a:rPr lang="en-US" sz="2300" dirty="0">
              <a:solidFill>
                <a:schemeClr val="tx1"/>
              </a:solidFill>
              <a:latin typeface="#9Slide03 Arima Madurai Bold" pitchFamily="2" charset="0"/>
              <a:cs typeface="#9Slide03 Arima Madurai Bold" pitchFamily="2" charset="0"/>
            </a:rPr>
            <a:t> Nam</a:t>
          </a:r>
        </a:p>
      </dgm:t>
    </dgm:pt>
    <dgm:pt modelId="{1F761FF2-AB91-4ED5-92E2-B5DC9A3F7133}" type="parTrans" cxnId="{95BC5B82-A577-4A85-9431-8EFF8BF54612}">
      <dgm:prSet/>
      <dgm:spPr/>
      <dgm:t>
        <a:bodyPr/>
        <a:lstStyle/>
        <a:p>
          <a:endParaRPr lang="en-US"/>
        </a:p>
      </dgm:t>
    </dgm:pt>
    <dgm:pt modelId="{638595DD-02C4-4821-9F40-A2CBA4878A86}" type="sibTrans" cxnId="{95BC5B82-A577-4A85-9431-8EFF8BF54612}">
      <dgm:prSet/>
      <dgm:spPr/>
      <dgm:t>
        <a:bodyPr/>
        <a:lstStyle/>
        <a:p>
          <a:endParaRPr lang="en-US"/>
        </a:p>
      </dgm:t>
    </dgm:pt>
    <dgm:pt modelId="{77E6DB65-7F72-4388-98FE-48657A8F99CC}" type="pres">
      <dgm:prSet presAssocID="{DCC6B37F-2E0C-468B-8B4B-AE0DBE29A93B}" presName="Name0" presStyleCnt="0">
        <dgm:presLayoutVars>
          <dgm:chMax val="7"/>
          <dgm:chPref val="7"/>
          <dgm:dir/>
        </dgm:presLayoutVars>
      </dgm:prSet>
      <dgm:spPr/>
    </dgm:pt>
    <dgm:pt modelId="{84F7C041-0B7C-48A2-8FAA-EC3988A1AFD6}" type="pres">
      <dgm:prSet presAssocID="{DCC6B37F-2E0C-468B-8B4B-AE0DBE29A93B}" presName="Name1" presStyleCnt="0"/>
      <dgm:spPr/>
    </dgm:pt>
    <dgm:pt modelId="{47BEBCFE-9D7B-474F-BC8B-5B0929FBB979}" type="pres">
      <dgm:prSet presAssocID="{DCC6B37F-2E0C-468B-8B4B-AE0DBE29A93B}" presName="cycle" presStyleCnt="0"/>
      <dgm:spPr/>
    </dgm:pt>
    <dgm:pt modelId="{3CD4CB24-2133-4C83-8450-BB5579C27225}" type="pres">
      <dgm:prSet presAssocID="{DCC6B37F-2E0C-468B-8B4B-AE0DBE29A93B}" presName="srcNode" presStyleLbl="node1" presStyleIdx="0" presStyleCnt="2"/>
      <dgm:spPr/>
    </dgm:pt>
    <dgm:pt modelId="{1450998B-A74B-478B-A138-785B7BA9BC53}" type="pres">
      <dgm:prSet presAssocID="{DCC6B37F-2E0C-468B-8B4B-AE0DBE29A93B}" presName="conn" presStyleLbl="parChTrans1D2" presStyleIdx="0" presStyleCnt="1"/>
      <dgm:spPr/>
    </dgm:pt>
    <dgm:pt modelId="{C578CE8A-618B-4F6B-A9F6-8C67F28B345C}" type="pres">
      <dgm:prSet presAssocID="{DCC6B37F-2E0C-468B-8B4B-AE0DBE29A93B}" presName="extraNode" presStyleLbl="node1" presStyleIdx="0" presStyleCnt="2"/>
      <dgm:spPr/>
    </dgm:pt>
    <dgm:pt modelId="{C2E32F8C-85E6-48D1-94D3-4629E429F8E6}" type="pres">
      <dgm:prSet presAssocID="{DCC6B37F-2E0C-468B-8B4B-AE0DBE29A93B}" presName="dstNode" presStyleLbl="node1" presStyleIdx="0" presStyleCnt="2"/>
      <dgm:spPr/>
    </dgm:pt>
    <dgm:pt modelId="{71FFABE7-FE4B-406B-A1E4-6D84DA60B0EC}" type="pres">
      <dgm:prSet presAssocID="{7AC4B912-7F3A-44EB-BF42-C24E67CDA5E0}" presName="text_1" presStyleLbl="node1" presStyleIdx="0" presStyleCnt="2">
        <dgm:presLayoutVars>
          <dgm:bulletEnabled val="1"/>
        </dgm:presLayoutVars>
      </dgm:prSet>
      <dgm:spPr/>
    </dgm:pt>
    <dgm:pt modelId="{D28871C8-8A3F-4D2E-8454-65EE731B36AF}" type="pres">
      <dgm:prSet presAssocID="{7AC4B912-7F3A-44EB-BF42-C24E67CDA5E0}" presName="accent_1" presStyleCnt="0"/>
      <dgm:spPr/>
    </dgm:pt>
    <dgm:pt modelId="{140D0CC7-0D4B-4562-ACB3-B36CA690B28C}" type="pres">
      <dgm:prSet presAssocID="{7AC4B912-7F3A-44EB-BF42-C24E67CDA5E0}" presName="accentRepeatNode" presStyleLbl="solidFgAcc1" presStyleIdx="0" presStyleCnt="2"/>
      <dgm:spPr/>
    </dgm:pt>
    <dgm:pt modelId="{B42E2B4C-A120-4A18-A78F-5273BA97A2D8}" type="pres">
      <dgm:prSet presAssocID="{B074CE4A-DBF1-4E16-9FFA-5621AFCC902A}" presName="text_2" presStyleLbl="node1" presStyleIdx="1" presStyleCnt="2">
        <dgm:presLayoutVars>
          <dgm:bulletEnabled val="1"/>
        </dgm:presLayoutVars>
      </dgm:prSet>
      <dgm:spPr/>
    </dgm:pt>
    <dgm:pt modelId="{276125FE-6364-40C5-A0BB-3C4A6E5D4FBD}" type="pres">
      <dgm:prSet presAssocID="{B074CE4A-DBF1-4E16-9FFA-5621AFCC902A}" presName="accent_2" presStyleCnt="0"/>
      <dgm:spPr/>
    </dgm:pt>
    <dgm:pt modelId="{57909D0C-86AC-4805-8DD7-69E43736B00B}" type="pres">
      <dgm:prSet presAssocID="{B074CE4A-DBF1-4E16-9FFA-5621AFCC902A}" presName="accentRepeatNode" presStyleLbl="solidFgAcc1" presStyleIdx="1" presStyleCnt="2"/>
      <dgm:spPr/>
    </dgm:pt>
  </dgm:ptLst>
  <dgm:cxnLst>
    <dgm:cxn modelId="{594C6430-B88B-4F60-9806-42B7940DCE28}" type="presOf" srcId="{7AC4B912-7F3A-44EB-BF42-C24E67CDA5E0}" destId="{71FFABE7-FE4B-406B-A1E4-6D84DA60B0EC}" srcOrd="0" destOrd="0" presId="urn:microsoft.com/office/officeart/2008/layout/VerticalCurvedList"/>
    <dgm:cxn modelId="{92CF1040-E3EF-48FC-89FA-27E90F92D93D}" type="presOf" srcId="{C0291D3E-7F64-4172-93E1-A1284850B59E}" destId="{1450998B-A74B-478B-A138-785B7BA9BC53}" srcOrd="0" destOrd="0" presId="urn:microsoft.com/office/officeart/2008/layout/VerticalCurvedList"/>
    <dgm:cxn modelId="{7FC30D4C-3FDB-46E2-A7EF-B798A40F8A44}" srcId="{DCC6B37F-2E0C-468B-8B4B-AE0DBE29A93B}" destId="{7AC4B912-7F3A-44EB-BF42-C24E67CDA5E0}" srcOrd="0" destOrd="0" parTransId="{27FAC2BF-9286-4BE5-9D8C-7C9F48AFF122}" sibTransId="{C0291D3E-7F64-4172-93E1-A1284850B59E}"/>
    <dgm:cxn modelId="{95BC5B82-A577-4A85-9431-8EFF8BF54612}" srcId="{DCC6B37F-2E0C-468B-8B4B-AE0DBE29A93B}" destId="{B074CE4A-DBF1-4E16-9FFA-5621AFCC902A}" srcOrd="1" destOrd="0" parTransId="{1F761FF2-AB91-4ED5-92E2-B5DC9A3F7133}" sibTransId="{638595DD-02C4-4821-9F40-A2CBA4878A86}"/>
    <dgm:cxn modelId="{B1599293-DD40-4AF9-8736-15ABD7AC9377}" type="presOf" srcId="{DCC6B37F-2E0C-468B-8B4B-AE0DBE29A93B}" destId="{77E6DB65-7F72-4388-98FE-48657A8F99CC}" srcOrd="0" destOrd="0" presId="urn:microsoft.com/office/officeart/2008/layout/VerticalCurvedList"/>
    <dgm:cxn modelId="{31933FEF-C1DB-441B-9C63-50AD1A056E5C}" type="presOf" srcId="{B074CE4A-DBF1-4E16-9FFA-5621AFCC902A}" destId="{B42E2B4C-A120-4A18-A78F-5273BA97A2D8}" srcOrd="0" destOrd="0" presId="urn:microsoft.com/office/officeart/2008/layout/VerticalCurvedList"/>
    <dgm:cxn modelId="{FC0B7210-89FA-4A81-9B14-65122CFE3098}" type="presParOf" srcId="{77E6DB65-7F72-4388-98FE-48657A8F99CC}" destId="{84F7C041-0B7C-48A2-8FAA-EC3988A1AFD6}" srcOrd="0" destOrd="0" presId="urn:microsoft.com/office/officeart/2008/layout/VerticalCurvedList"/>
    <dgm:cxn modelId="{67B4622F-6534-4504-92A6-14645FF63EA3}" type="presParOf" srcId="{84F7C041-0B7C-48A2-8FAA-EC3988A1AFD6}" destId="{47BEBCFE-9D7B-474F-BC8B-5B0929FBB979}" srcOrd="0" destOrd="0" presId="urn:microsoft.com/office/officeart/2008/layout/VerticalCurvedList"/>
    <dgm:cxn modelId="{F9AB1431-24AA-45FE-A3D7-137730D4CC83}" type="presParOf" srcId="{47BEBCFE-9D7B-474F-BC8B-5B0929FBB979}" destId="{3CD4CB24-2133-4C83-8450-BB5579C27225}" srcOrd="0" destOrd="0" presId="urn:microsoft.com/office/officeart/2008/layout/VerticalCurvedList"/>
    <dgm:cxn modelId="{1AD4C8F0-4EAB-4187-A31E-44FECF2DCCFA}" type="presParOf" srcId="{47BEBCFE-9D7B-474F-BC8B-5B0929FBB979}" destId="{1450998B-A74B-478B-A138-785B7BA9BC53}" srcOrd="1" destOrd="0" presId="urn:microsoft.com/office/officeart/2008/layout/VerticalCurvedList"/>
    <dgm:cxn modelId="{431516E1-B239-44D3-8EB1-1F0A4C5EB54D}" type="presParOf" srcId="{47BEBCFE-9D7B-474F-BC8B-5B0929FBB979}" destId="{C578CE8A-618B-4F6B-A9F6-8C67F28B345C}" srcOrd="2" destOrd="0" presId="urn:microsoft.com/office/officeart/2008/layout/VerticalCurvedList"/>
    <dgm:cxn modelId="{8F82BDB4-557E-4F82-BB15-821C52B31EF5}" type="presParOf" srcId="{47BEBCFE-9D7B-474F-BC8B-5B0929FBB979}" destId="{C2E32F8C-85E6-48D1-94D3-4629E429F8E6}" srcOrd="3" destOrd="0" presId="urn:microsoft.com/office/officeart/2008/layout/VerticalCurvedList"/>
    <dgm:cxn modelId="{194B8969-0F8D-4676-8D96-9594648B44E5}" type="presParOf" srcId="{84F7C041-0B7C-48A2-8FAA-EC3988A1AFD6}" destId="{71FFABE7-FE4B-406B-A1E4-6D84DA60B0EC}" srcOrd="1" destOrd="0" presId="urn:microsoft.com/office/officeart/2008/layout/VerticalCurvedList"/>
    <dgm:cxn modelId="{BB5A317E-D1E0-42CC-9874-D79F035DCF88}" type="presParOf" srcId="{84F7C041-0B7C-48A2-8FAA-EC3988A1AFD6}" destId="{D28871C8-8A3F-4D2E-8454-65EE731B36AF}" srcOrd="2" destOrd="0" presId="urn:microsoft.com/office/officeart/2008/layout/VerticalCurvedList"/>
    <dgm:cxn modelId="{CAE18B37-00BF-4D66-9BB1-95FA7C045E2E}" type="presParOf" srcId="{D28871C8-8A3F-4D2E-8454-65EE731B36AF}" destId="{140D0CC7-0D4B-4562-ACB3-B36CA690B28C}" srcOrd="0" destOrd="0" presId="urn:microsoft.com/office/officeart/2008/layout/VerticalCurvedList"/>
    <dgm:cxn modelId="{D072311B-01DD-4599-AEE3-E3800E27274B}" type="presParOf" srcId="{84F7C041-0B7C-48A2-8FAA-EC3988A1AFD6}" destId="{B42E2B4C-A120-4A18-A78F-5273BA97A2D8}" srcOrd="3" destOrd="0" presId="urn:microsoft.com/office/officeart/2008/layout/VerticalCurvedList"/>
    <dgm:cxn modelId="{43282644-2C58-42D4-8C74-40C1E9F19768}" type="presParOf" srcId="{84F7C041-0B7C-48A2-8FAA-EC3988A1AFD6}" destId="{276125FE-6364-40C5-A0BB-3C4A6E5D4FBD}" srcOrd="4" destOrd="0" presId="urn:microsoft.com/office/officeart/2008/layout/VerticalCurvedList"/>
    <dgm:cxn modelId="{6CF02D8C-7F6B-4462-8DCB-7D0258914BC4}" type="presParOf" srcId="{276125FE-6364-40C5-A0BB-3C4A6E5D4FBD}" destId="{57909D0C-86AC-4805-8DD7-69E43736B00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CC6B37F-2E0C-468B-8B4B-AE0DBE29A93B}" type="doc">
      <dgm:prSet loTypeId="urn:microsoft.com/office/officeart/2008/layout/VerticalCurvedList" loCatId="list" qsTypeId="urn:microsoft.com/office/officeart/2005/8/quickstyle/simple1" qsCatId="simple" csTypeId="urn:microsoft.com/office/officeart/2005/8/colors/accent2_2" csCatId="accent2" phldr="1"/>
      <dgm:spPr/>
      <dgm:t>
        <a:bodyPr/>
        <a:lstStyle/>
        <a:p>
          <a:endParaRPr lang="en-US"/>
        </a:p>
      </dgm:t>
    </dgm:pt>
    <dgm:pt modelId="{7AC4B912-7F3A-44EB-BF42-C24E67CDA5E0}">
      <dgm:prSet phldrT="[Text]" custT="1"/>
      <dgm:spPr>
        <a:solidFill>
          <a:schemeClr val="accent4">
            <a:lumMod val="60000"/>
            <a:lumOff val="40000"/>
          </a:schemeClr>
        </a:solidFill>
      </dgm:spPr>
      <dgm:t>
        <a:bodyPr/>
        <a:lstStyle/>
        <a:p>
          <a:r>
            <a:rPr lang="en-US" sz="2300" dirty="0" err="1">
              <a:solidFill>
                <a:schemeClr val="tx1"/>
              </a:solidFill>
              <a:latin typeface="#9Slide03 Arima Madurai Bold" pitchFamily="2" charset="0"/>
              <a:cs typeface="#9Slide03 Arima Madurai Bold" pitchFamily="2" charset="0"/>
            </a:rPr>
            <a:t>Phạm</a:t>
          </a:r>
          <a:r>
            <a:rPr lang="en-US" sz="2300" dirty="0">
              <a:solidFill>
                <a:schemeClr val="tx1"/>
              </a:solidFill>
              <a:latin typeface="#9Slide03 Arima Madurai Bold" pitchFamily="2" charset="0"/>
              <a:cs typeface="#9Slide03 Arima Madurai Bold" pitchFamily="2" charset="0"/>
            </a:rPr>
            <a:t> vi </a:t>
          </a:r>
          <a:r>
            <a:rPr lang="en-US" sz="2300" dirty="0" err="1">
              <a:solidFill>
                <a:schemeClr val="tx1"/>
              </a:solidFill>
              <a:latin typeface="#9Slide03 Arima Madurai Bold" pitchFamily="2" charset="0"/>
              <a:cs typeface="#9Slide03 Arima Madurai Bold" pitchFamily="2" charset="0"/>
            </a:rPr>
            <a:t>Biển</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Đông</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Vùng</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biển</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đảo</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và</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đặc</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điểm</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tự</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nhiên</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vùng</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biển</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đảo</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Việt</a:t>
          </a:r>
          <a:r>
            <a:rPr lang="en-US" sz="2300" dirty="0">
              <a:solidFill>
                <a:schemeClr val="tx1"/>
              </a:solidFill>
              <a:latin typeface="#9Slide03 Arima Madurai Bold" pitchFamily="2" charset="0"/>
              <a:cs typeface="#9Slide03 Arima Madurai Bold" pitchFamily="2" charset="0"/>
            </a:rPr>
            <a:t> Nam </a:t>
          </a:r>
        </a:p>
      </dgm:t>
    </dgm:pt>
    <dgm:pt modelId="{27FAC2BF-9286-4BE5-9D8C-7C9F48AFF122}" type="parTrans" cxnId="{7FC30D4C-3FDB-46E2-A7EF-B798A40F8A44}">
      <dgm:prSet/>
      <dgm:spPr/>
      <dgm:t>
        <a:bodyPr/>
        <a:lstStyle/>
        <a:p>
          <a:endParaRPr lang="en-US"/>
        </a:p>
      </dgm:t>
    </dgm:pt>
    <dgm:pt modelId="{C0291D3E-7F64-4172-93E1-A1284850B59E}" type="sibTrans" cxnId="{7FC30D4C-3FDB-46E2-A7EF-B798A40F8A44}">
      <dgm:prSet/>
      <dgm:spPr/>
      <dgm:t>
        <a:bodyPr/>
        <a:lstStyle/>
        <a:p>
          <a:endParaRPr lang="en-US"/>
        </a:p>
      </dgm:t>
    </dgm:pt>
    <dgm:pt modelId="{B074CE4A-DBF1-4E16-9FFA-5621AFCC902A}">
      <dgm:prSet phldrT="[Text]" custT="1"/>
      <dgm:spPr>
        <a:solidFill>
          <a:schemeClr val="accent4">
            <a:lumMod val="60000"/>
            <a:lumOff val="40000"/>
          </a:schemeClr>
        </a:solidFill>
      </dgm:spPr>
      <dgm:t>
        <a:bodyPr/>
        <a:lstStyle/>
        <a:p>
          <a:r>
            <a:rPr lang="en-US" sz="2300" dirty="0" err="1">
              <a:solidFill>
                <a:schemeClr val="tx1"/>
              </a:solidFill>
              <a:latin typeface="#9Slide03 Arima Madurai Bold" pitchFamily="2" charset="0"/>
              <a:cs typeface="#9Slide03 Arima Madurai Bold" pitchFamily="2" charset="0"/>
            </a:rPr>
            <a:t>Môi</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trường</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và</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tài</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nguyên</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biển</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đảo</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Việt</a:t>
          </a:r>
          <a:r>
            <a:rPr lang="en-US" sz="2300" dirty="0">
              <a:solidFill>
                <a:schemeClr val="tx1"/>
              </a:solidFill>
              <a:latin typeface="#9Slide03 Arima Madurai Bold" pitchFamily="2" charset="0"/>
              <a:cs typeface="#9Slide03 Arima Madurai Bold" pitchFamily="2" charset="0"/>
            </a:rPr>
            <a:t> Nam</a:t>
          </a:r>
        </a:p>
      </dgm:t>
    </dgm:pt>
    <dgm:pt modelId="{1F761FF2-AB91-4ED5-92E2-B5DC9A3F7133}" type="parTrans" cxnId="{95BC5B82-A577-4A85-9431-8EFF8BF54612}">
      <dgm:prSet/>
      <dgm:spPr/>
      <dgm:t>
        <a:bodyPr/>
        <a:lstStyle/>
        <a:p>
          <a:endParaRPr lang="en-US"/>
        </a:p>
      </dgm:t>
    </dgm:pt>
    <dgm:pt modelId="{638595DD-02C4-4821-9F40-A2CBA4878A86}" type="sibTrans" cxnId="{95BC5B82-A577-4A85-9431-8EFF8BF54612}">
      <dgm:prSet/>
      <dgm:spPr/>
      <dgm:t>
        <a:bodyPr/>
        <a:lstStyle/>
        <a:p>
          <a:endParaRPr lang="en-US"/>
        </a:p>
      </dgm:t>
    </dgm:pt>
    <dgm:pt modelId="{77E6DB65-7F72-4388-98FE-48657A8F99CC}" type="pres">
      <dgm:prSet presAssocID="{DCC6B37F-2E0C-468B-8B4B-AE0DBE29A93B}" presName="Name0" presStyleCnt="0">
        <dgm:presLayoutVars>
          <dgm:chMax val="7"/>
          <dgm:chPref val="7"/>
          <dgm:dir/>
        </dgm:presLayoutVars>
      </dgm:prSet>
      <dgm:spPr/>
    </dgm:pt>
    <dgm:pt modelId="{84F7C041-0B7C-48A2-8FAA-EC3988A1AFD6}" type="pres">
      <dgm:prSet presAssocID="{DCC6B37F-2E0C-468B-8B4B-AE0DBE29A93B}" presName="Name1" presStyleCnt="0"/>
      <dgm:spPr/>
    </dgm:pt>
    <dgm:pt modelId="{47BEBCFE-9D7B-474F-BC8B-5B0929FBB979}" type="pres">
      <dgm:prSet presAssocID="{DCC6B37F-2E0C-468B-8B4B-AE0DBE29A93B}" presName="cycle" presStyleCnt="0"/>
      <dgm:spPr/>
    </dgm:pt>
    <dgm:pt modelId="{3CD4CB24-2133-4C83-8450-BB5579C27225}" type="pres">
      <dgm:prSet presAssocID="{DCC6B37F-2E0C-468B-8B4B-AE0DBE29A93B}" presName="srcNode" presStyleLbl="node1" presStyleIdx="0" presStyleCnt="2"/>
      <dgm:spPr/>
    </dgm:pt>
    <dgm:pt modelId="{1450998B-A74B-478B-A138-785B7BA9BC53}" type="pres">
      <dgm:prSet presAssocID="{DCC6B37F-2E0C-468B-8B4B-AE0DBE29A93B}" presName="conn" presStyleLbl="parChTrans1D2" presStyleIdx="0" presStyleCnt="1"/>
      <dgm:spPr/>
    </dgm:pt>
    <dgm:pt modelId="{C578CE8A-618B-4F6B-A9F6-8C67F28B345C}" type="pres">
      <dgm:prSet presAssocID="{DCC6B37F-2E0C-468B-8B4B-AE0DBE29A93B}" presName="extraNode" presStyleLbl="node1" presStyleIdx="0" presStyleCnt="2"/>
      <dgm:spPr/>
    </dgm:pt>
    <dgm:pt modelId="{C2E32F8C-85E6-48D1-94D3-4629E429F8E6}" type="pres">
      <dgm:prSet presAssocID="{DCC6B37F-2E0C-468B-8B4B-AE0DBE29A93B}" presName="dstNode" presStyleLbl="node1" presStyleIdx="0" presStyleCnt="2"/>
      <dgm:spPr/>
    </dgm:pt>
    <dgm:pt modelId="{71FFABE7-FE4B-406B-A1E4-6D84DA60B0EC}" type="pres">
      <dgm:prSet presAssocID="{7AC4B912-7F3A-44EB-BF42-C24E67CDA5E0}" presName="text_1" presStyleLbl="node1" presStyleIdx="0" presStyleCnt="2">
        <dgm:presLayoutVars>
          <dgm:bulletEnabled val="1"/>
        </dgm:presLayoutVars>
      </dgm:prSet>
      <dgm:spPr/>
    </dgm:pt>
    <dgm:pt modelId="{D28871C8-8A3F-4D2E-8454-65EE731B36AF}" type="pres">
      <dgm:prSet presAssocID="{7AC4B912-7F3A-44EB-BF42-C24E67CDA5E0}" presName="accent_1" presStyleCnt="0"/>
      <dgm:spPr/>
    </dgm:pt>
    <dgm:pt modelId="{140D0CC7-0D4B-4562-ACB3-B36CA690B28C}" type="pres">
      <dgm:prSet presAssocID="{7AC4B912-7F3A-44EB-BF42-C24E67CDA5E0}" presName="accentRepeatNode" presStyleLbl="solidFgAcc1" presStyleIdx="0" presStyleCnt="2"/>
      <dgm:spPr/>
    </dgm:pt>
    <dgm:pt modelId="{B42E2B4C-A120-4A18-A78F-5273BA97A2D8}" type="pres">
      <dgm:prSet presAssocID="{B074CE4A-DBF1-4E16-9FFA-5621AFCC902A}" presName="text_2" presStyleLbl="node1" presStyleIdx="1" presStyleCnt="2">
        <dgm:presLayoutVars>
          <dgm:bulletEnabled val="1"/>
        </dgm:presLayoutVars>
      </dgm:prSet>
      <dgm:spPr/>
    </dgm:pt>
    <dgm:pt modelId="{276125FE-6364-40C5-A0BB-3C4A6E5D4FBD}" type="pres">
      <dgm:prSet presAssocID="{B074CE4A-DBF1-4E16-9FFA-5621AFCC902A}" presName="accent_2" presStyleCnt="0"/>
      <dgm:spPr/>
    </dgm:pt>
    <dgm:pt modelId="{57909D0C-86AC-4805-8DD7-69E43736B00B}" type="pres">
      <dgm:prSet presAssocID="{B074CE4A-DBF1-4E16-9FFA-5621AFCC902A}" presName="accentRepeatNode" presStyleLbl="solidFgAcc1" presStyleIdx="1" presStyleCnt="2"/>
      <dgm:spPr/>
    </dgm:pt>
  </dgm:ptLst>
  <dgm:cxnLst>
    <dgm:cxn modelId="{594C6430-B88B-4F60-9806-42B7940DCE28}" type="presOf" srcId="{7AC4B912-7F3A-44EB-BF42-C24E67CDA5E0}" destId="{71FFABE7-FE4B-406B-A1E4-6D84DA60B0EC}" srcOrd="0" destOrd="0" presId="urn:microsoft.com/office/officeart/2008/layout/VerticalCurvedList"/>
    <dgm:cxn modelId="{92CF1040-E3EF-48FC-89FA-27E90F92D93D}" type="presOf" srcId="{C0291D3E-7F64-4172-93E1-A1284850B59E}" destId="{1450998B-A74B-478B-A138-785B7BA9BC53}" srcOrd="0" destOrd="0" presId="urn:microsoft.com/office/officeart/2008/layout/VerticalCurvedList"/>
    <dgm:cxn modelId="{7FC30D4C-3FDB-46E2-A7EF-B798A40F8A44}" srcId="{DCC6B37F-2E0C-468B-8B4B-AE0DBE29A93B}" destId="{7AC4B912-7F3A-44EB-BF42-C24E67CDA5E0}" srcOrd="0" destOrd="0" parTransId="{27FAC2BF-9286-4BE5-9D8C-7C9F48AFF122}" sibTransId="{C0291D3E-7F64-4172-93E1-A1284850B59E}"/>
    <dgm:cxn modelId="{95BC5B82-A577-4A85-9431-8EFF8BF54612}" srcId="{DCC6B37F-2E0C-468B-8B4B-AE0DBE29A93B}" destId="{B074CE4A-DBF1-4E16-9FFA-5621AFCC902A}" srcOrd="1" destOrd="0" parTransId="{1F761FF2-AB91-4ED5-92E2-B5DC9A3F7133}" sibTransId="{638595DD-02C4-4821-9F40-A2CBA4878A86}"/>
    <dgm:cxn modelId="{B1599293-DD40-4AF9-8736-15ABD7AC9377}" type="presOf" srcId="{DCC6B37F-2E0C-468B-8B4B-AE0DBE29A93B}" destId="{77E6DB65-7F72-4388-98FE-48657A8F99CC}" srcOrd="0" destOrd="0" presId="urn:microsoft.com/office/officeart/2008/layout/VerticalCurvedList"/>
    <dgm:cxn modelId="{31933FEF-C1DB-441B-9C63-50AD1A056E5C}" type="presOf" srcId="{B074CE4A-DBF1-4E16-9FFA-5621AFCC902A}" destId="{B42E2B4C-A120-4A18-A78F-5273BA97A2D8}" srcOrd="0" destOrd="0" presId="urn:microsoft.com/office/officeart/2008/layout/VerticalCurvedList"/>
    <dgm:cxn modelId="{FC0B7210-89FA-4A81-9B14-65122CFE3098}" type="presParOf" srcId="{77E6DB65-7F72-4388-98FE-48657A8F99CC}" destId="{84F7C041-0B7C-48A2-8FAA-EC3988A1AFD6}" srcOrd="0" destOrd="0" presId="urn:microsoft.com/office/officeart/2008/layout/VerticalCurvedList"/>
    <dgm:cxn modelId="{67B4622F-6534-4504-92A6-14645FF63EA3}" type="presParOf" srcId="{84F7C041-0B7C-48A2-8FAA-EC3988A1AFD6}" destId="{47BEBCFE-9D7B-474F-BC8B-5B0929FBB979}" srcOrd="0" destOrd="0" presId="urn:microsoft.com/office/officeart/2008/layout/VerticalCurvedList"/>
    <dgm:cxn modelId="{F9AB1431-24AA-45FE-A3D7-137730D4CC83}" type="presParOf" srcId="{47BEBCFE-9D7B-474F-BC8B-5B0929FBB979}" destId="{3CD4CB24-2133-4C83-8450-BB5579C27225}" srcOrd="0" destOrd="0" presId="urn:microsoft.com/office/officeart/2008/layout/VerticalCurvedList"/>
    <dgm:cxn modelId="{1AD4C8F0-4EAB-4187-A31E-44FECF2DCCFA}" type="presParOf" srcId="{47BEBCFE-9D7B-474F-BC8B-5B0929FBB979}" destId="{1450998B-A74B-478B-A138-785B7BA9BC53}" srcOrd="1" destOrd="0" presId="urn:microsoft.com/office/officeart/2008/layout/VerticalCurvedList"/>
    <dgm:cxn modelId="{431516E1-B239-44D3-8EB1-1F0A4C5EB54D}" type="presParOf" srcId="{47BEBCFE-9D7B-474F-BC8B-5B0929FBB979}" destId="{C578CE8A-618B-4F6B-A9F6-8C67F28B345C}" srcOrd="2" destOrd="0" presId="urn:microsoft.com/office/officeart/2008/layout/VerticalCurvedList"/>
    <dgm:cxn modelId="{8F82BDB4-557E-4F82-BB15-821C52B31EF5}" type="presParOf" srcId="{47BEBCFE-9D7B-474F-BC8B-5B0929FBB979}" destId="{C2E32F8C-85E6-48D1-94D3-4629E429F8E6}" srcOrd="3" destOrd="0" presId="urn:microsoft.com/office/officeart/2008/layout/VerticalCurvedList"/>
    <dgm:cxn modelId="{194B8969-0F8D-4676-8D96-9594648B44E5}" type="presParOf" srcId="{84F7C041-0B7C-48A2-8FAA-EC3988A1AFD6}" destId="{71FFABE7-FE4B-406B-A1E4-6D84DA60B0EC}" srcOrd="1" destOrd="0" presId="urn:microsoft.com/office/officeart/2008/layout/VerticalCurvedList"/>
    <dgm:cxn modelId="{BB5A317E-D1E0-42CC-9874-D79F035DCF88}" type="presParOf" srcId="{84F7C041-0B7C-48A2-8FAA-EC3988A1AFD6}" destId="{D28871C8-8A3F-4D2E-8454-65EE731B36AF}" srcOrd="2" destOrd="0" presId="urn:microsoft.com/office/officeart/2008/layout/VerticalCurvedList"/>
    <dgm:cxn modelId="{CAE18B37-00BF-4D66-9BB1-95FA7C045E2E}" type="presParOf" srcId="{D28871C8-8A3F-4D2E-8454-65EE731B36AF}" destId="{140D0CC7-0D4B-4562-ACB3-B36CA690B28C}" srcOrd="0" destOrd="0" presId="urn:microsoft.com/office/officeart/2008/layout/VerticalCurvedList"/>
    <dgm:cxn modelId="{D072311B-01DD-4599-AEE3-E3800E27274B}" type="presParOf" srcId="{84F7C041-0B7C-48A2-8FAA-EC3988A1AFD6}" destId="{B42E2B4C-A120-4A18-A78F-5273BA97A2D8}" srcOrd="3" destOrd="0" presId="urn:microsoft.com/office/officeart/2008/layout/VerticalCurvedList"/>
    <dgm:cxn modelId="{43282644-2C58-42D4-8C74-40C1E9F19768}" type="presParOf" srcId="{84F7C041-0B7C-48A2-8FAA-EC3988A1AFD6}" destId="{276125FE-6364-40C5-A0BB-3C4A6E5D4FBD}" srcOrd="4" destOrd="0" presId="urn:microsoft.com/office/officeart/2008/layout/VerticalCurvedList"/>
    <dgm:cxn modelId="{6CF02D8C-7F6B-4462-8DCB-7D0258914BC4}" type="presParOf" srcId="{276125FE-6364-40C5-A0BB-3C4A6E5D4FBD}" destId="{57909D0C-86AC-4805-8DD7-69E43736B00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CC6B37F-2E0C-468B-8B4B-AE0DBE29A93B}" type="doc">
      <dgm:prSet loTypeId="urn:microsoft.com/office/officeart/2008/layout/VerticalCurvedList" loCatId="list" qsTypeId="urn:microsoft.com/office/officeart/2005/8/quickstyle/simple1" qsCatId="simple" csTypeId="urn:microsoft.com/office/officeart/2005/8/colors/accent2_2" csCatId="accent2" phldr="1"/>
      <dgm:spPr/>
      <dgm:t>
        <a:bodyPr/>
        <a:lstStyle/>
        <a:p>
          <a:endParaRPr lang="en-US"/>
        </a:p>
      </dgm:t>
    </dgm:pt>
    <dgm:pt modelId="{7AC4B912-7F3A-44EB-BF42-C24E67CDA5E0}">
      <dgm:prSet phldrT="[Text]" custT="1"/>
      <dgm:spPr>
        <a:solidFill>
          <a:schemeClr val="accent4">
            <a:lumMod val="60000"/>
            <a:lumOff val="40000"/>
          </a:schemeClr>
        </a:solidFill>
      </dgm:spPr>
      <dgm:t>
        <a:bodyPr/>
        <a:lstStyle/>
        <a:p>
          <a:r>
            <a:rPr lang="en-US" sz="2300" dirty="0" err="1">
              <a:solidFill>
                <a:schemeClr val="tx1"/>
              </a:solidFill>
              <a:latin typeface="#9Slide03 Arima Madurai Bold" pitchFamily="2" charset="0"/>
              <a:cs typeface="#9Slide03 Arima Madurai Bold" pitchFamily="2" charset="0"/>
            </a:rPr>
            <a:t>Văn</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minh</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châu</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thổ</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sông</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Hồng</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và</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sông</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Cửu</a:t>
          </a:r>
          <a:r>
            <a:rPr lang="en-US" sz="2300" dirty="0">
              <a:solidFill>
                <a:schemeClr val="tx1"/>
              </a:solidFill>
              <a:latin typeface="#9Slide03 Arima Madurai Bold" pitchFamily="2" charset="0"/>
              <a:cs typeface="#9Slide03 Arima Madurai Bold" pitchFamily="2" charset="0"/>
            </a:rPr>
            <a:t> Long</a:t>
          </a:r>
        </a:p>
      </dgm:t>
    </dgm:pt>
    <dgm:pt modelId="{27FAC2BF-9286-4BE5-9D8C-7C9F48AFF122}" type="parTrans" cxnId="{7FC30D4C-3FDB-46E2-A7EF-B798A40F8A44}">
      <dgm:prSet/>
      <dgm:spPr/>
      <dgm:t>
        <a:bodyPr/>
        <a:lstStyle/>
        <a:p>
          <a:endParaRPr lang="en-US"/>
        </a:p>
      </dgm:t>
    </dgm:pt>
    <dgm:pt modelId="{C0291D3E-7F64-4172-93E1-A1284850B59E}" type="sibTrans" cxnId="{7FC30D4C-3FDB-46E2-A7EF-B798A40F8A44}">
      <dgm:prSet/>
      <dgm:spPr/>
      <dgm:t>
        <a:bodyPr/>
        <a:lstStyle/>
        <a:p>
          <a:endParaRPr lang="en-US"/>
        </a:p>
      </dgm:t>
    </dgm:pt>
    <dgm:pt modelId="{B074CE4A-DBF1-4E16-9FFA-5621AFCC902A}">
      <dgm:prSet phldrT="[Text]" custT="1"/>
      <dgm:spPr>
        <a:solidFill>
          <a:schemeClr val="accent4">
            <a:lumMod val="60000"/>
            <a:lumOff val="40000"/>
          </a:schemeClr>
        </a:solidFill>
      </dgm:spPr>
      <dgm:t>
        <a:bodyPr/>
        <a:lstStyle/>
        <a:p>
          <a:r>
            <a:rPr lang="en-US" sz="2300" dirty="0" err="1">
              <a:solidFill>
                <a:schemeClr val="tx1"/>
              </a:solidFill>
              <a:latin typeface="#9Slide03 Arima Madurai Bold" pitchFamily="2" charset="0"/>
              <a:cs typeface="#9Slide03 Arima Madurai Bold" pitchFamily="2" charset="0"/>
            </a:rPr>
            <a:t>Bảo</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vệ</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chủ</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quyền</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các</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quyền</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và</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lợi</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ích</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hợp</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pháp</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của</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Việt</a:t>
          </a:r>
          <a:r>
            <a:rPr lang="en-US" sz="2300" dirty="0">
              <a:solidFill>
                <a:schemeClr val="tx1"/>
              </a:solidFill>
              <a:latin typeface="#9Slide03 Arima Madurai Bold" pitchFamily="2" charset="0"/>
              <a:cs typeface="#9Slide03 Arima Madurai Bold" pitchFamily="2" charset="0"/>
            </a:rPr>
            <a:t> Nam ở </a:t>
          </a:r>
          <a:r>
            <a:rPr lang="en-US" sz="2300" dirty="0" err="1">
              <a:solidFill>
                <a:schemeClr val="tx1"/>
              </a:solidFill>
              <a:latin typeface="#9Slide03 Arima Madurai Bold" pitchFamily="2" charset="0"/>
              <a:cs typeface="#9Slide03 Arima Madurai Bold" pitchFamily="2" charset="0"/>
            </a:rPr>
            <a:t>Biển</a:t>
          </a:r>
          <a:r>
            <a:rPr lang="en-US" sz="2300" dirty="0">
              <a:solidFill>
                <a:schemeClr val="tx1"/>
              </a:solidFill>
              <a:latin typeface="#9Slide03 Arima Madurai Bold" pitchFamily="2" charset="0"/>
              <a:cs typeface="#9Slide03 Arima Madurai Bold" pitchFamily="2" charset="0"/>
            </a:rPr>
            <a:t> </a:t>
          </a:r>
          <a:r>
            <a:rPr lang="en-US" sz="2300" dirty="0" err="1">
              <a:solidFill>
                <a:schemeClr val="tx1"/>
              </a:solidFill>
              <a:latin typeface="#9Slide03 Arima Madurai Bold" pitchFamily="2" charset="0"/>
              <a:cs typeface="#9Slide03 Arima Madurai Bold" pitchFamily="2" charset="0"/>
            </a:rPr>
            <a:t>Đông</a:t>
          </a:r>
          <a:endParaRPr lang="en-US" sz="2300" dirty="0">
            <a:solidFill>
              <a:schemeClr val="tx1"/>
            </a:solidFill>
            <a:latin typeface="#9Slide03 Arima Madurai Bold" pitchFamily="2" charset="0"/>
            <a:cs typeface="#9Slide03 Arima Madurai Bold" pitchFamily="2" charset="0"/>
          </a:endParaRPr>
        </a:p>
      </dgm:t>
    </dgm:pt>
    <dgm:pt modelId="{1F761FF2-AB91-4ED5-92E2-B5DC9A3F7133}" type="parTrans" cxnId="{95BC5B82-A577-4A85-9431-8EFF8BF54612}">
      <dgm:prSet/>
      <dgm:spPr/>
      <dgm:t>
        <a:bodyPr/>
        <a:lstStyle/>
        <a:p>
          <a:endParaRPr lang="en-US"/>
        </a:p>
      </dgm:t>
    </dgm:pt>
    <dgm:pt modelId="{638595DD-02C4-4821-9F40-A2CBA4878A86}" type="sibTrans" cxnId="{95BC5B82-A577-4A85-9431-8EFF8BF54612}">
      <dgm:prSet/>
      <dgm:spPr/>
      <dgm:t>
        <a:bodyPr/>
        <a:lstStyle/>
        <a:p>
          <a:endParaRPr lang="en-US"/>
        </a:p>
      </dgm:t>
    </dgm:pt>
    <dgm:pt modelId="{77E6DB65-7F72-4388-98FE-48657A8F99CC}" type="pres">
      <dgm:prSet presAssocID="{DCC6B37F-2E0C-468B-8B4B-AE0DBE29A93B}" presName="Name0" presStyleCnt="0">
        <dgm:presLayoutVars>
          <dgm:chMax val="7"/>
          <dgm:chPref val="7"/>
          <dgm:dir/>
        </dgm:presLayoutVars>
      </dgm:prSet>
      <dgm:spPr/>
    </dgm:pt>
    <dgm:pt modelId="{84F7C041-0B7C-48A2-8FAA-EC3988A1AFD6}" type="pres">
      <dgm:prSet presAssocID="{DCC6B37F-2E0C-468B-8B4B-AE0DBE29A93B}" presName="Name1" presStyleCnt="0"/>
      <dgm:spPr/>
    </dgm:pt>
    <dgm:pt modelId="{47BEBCFE-9D7B-474F-BC8B-5B0929FBB979}" type="pres">
      <dgm:prSet presAssocID="{DCC6B37F-2E0C-468B-8B4B-AE0DBE29A93B}" presName="cycle" presStyleCnt="0"/>
      <dgm:spPr/>
    </dgm:pt>
    <dgm:pt modelId="{3CD4CB24-2133-4C83-8450-BB5579C27225}" type="pres">
      <dgm:prSet presAssocID="{DCC6B37F-2E0C-468B-8B4B-AE0DBE29A93B}" presName="srcNode" presStyleLbl="node1" presStyleIdx="0" presStyleCnt="2"/>
      <dgm:spPr/>
    </dgm:pt>
    <dgm:pt modelId="{1450998B-A74B-478B-A138-785B7BA9BC53}" type="pres">
      <dgm:prSet presAssocID="{DCC6B37F-2E0C-468B-8B4B-AE0DBE29A93B}" presName="conn" presStyleLbl="parChTrans1D2" presStyleIdx="0" presStyleCnt="1"/>
      <dgm:spPr/>
    </dgm:pt>
    <dgm:pt modelId="{C578CE8A-618B-4F6B-A9F6-8C67F28B345C}" type="pres">
      <dgm:prSet presAssocID="{DCC6B37F-2E0C-468B-8B4B-AE0DBE29A93B}" presName="extraNode" presStyleLbl="node1" presStyleIdx="0" presStyleCnt="2"/>
      <dgm:spPr/>
    </dgm:pt>
    <dgm:pt modelId="{C2E32F8C-85E6-48D1-94D3-4629E429F8E6}" type="pres">
      <dgm:prSet presAssocID="{DCC6B37F-2E0C-468B-8B4B-AE0DBE29A93B}" presName="dstNode" presStyleLbl="node1" presStyleIdx="0" presStyleCnt="2"/>
      <dgm:spPr/>
    </dgm:pt>
    <dgm:pt modelId="{71FFABE7-FE4B-406B-A1E4-6D84DA60B0EC}" type="pres">
      <dgm:prSet presAssocID="{7AC4B912-7F3A-44EB-BF42-C24E67CDA5E0}" presName="text_1" presStyleLbl="node1" presStyleIdx="0" presStyleCnt="2">
        <dgm:presLayoutVars>
          <dgm:bulletEnabled val="1"/>
        </dgm:presLayoutVars>
      </dgm:prSet>
      <dgm:spPr/>
    </dgm:pt>
    <dgm:pt modelId="{D28871C8-8A3F-4D2E-8454-65EE731B36AF}" type="pres">
      <dgm:prSet presAssocID="{7AC4B912-7F3A-44EB-BF42-C24E67CDA5E0}" presName="accent_1" presStyleCnt="0"/>
      <dgm:spPr/>
    </dgm:pt>
    <dgm:pt modelId="{140D0CC7-0D4B-4562-ACB3-B36CA690B28C}" type="pres">
      <dgm:prSet presAssocID="{7AC4B912-7F3A-44EB-BF42-C24E67CDA5E0}" presName="accentRepeatNode" presStyleLbl="solidFgAcc1" presStyleIdx="0" presStyleCnt="2"/>
      <dgm:spPr/>
    </dgm:pt>
    <dgm:pt modelId="{B42E2B4C-A120-4A18-A78F-5273BA97A2D8}" type="pres">
      <dgm:prSet presAssocID="{B074CE4A-DBF1-4E16-9FFA-5621AFCC902A}" presName="text_2" presStyleLbl="node1" presStyleIdx="1" presStyleCnt="2">
        <dgm:presLayoutVars>
          <dgm:bulletEnabled val="1"/>
        </dgm:presLayoutVars>
      </dgm:prSet>
      <dgm:spPr/>
    </dgm:pt>
    <dgm:pt modelId="{276125FE-6364-40C5-A0BB-3C4A6E5D4FBD}" type="pres">
      <dgm:prSet presAssocID="{B074CE4A-DBF1-4E16-9FFA-5621AFCC902A}" presName="accent_2" presStyleCnt="0"/>
      <dgm:spPr/>
    </dgm:pt>
    <dgm:pt modelId="{57909D0C-86AC-4805-8DD7-69E43736B00B}" type="pres">
      <dgm:prSet presAssocID="{B074CE4A-DBF1-4E16-9FFA-5621AFCC902A}" presName="accentRepeatNode" presStyleLbl="solidFgAcc1" presStyleIdx="1" presStyleCnt="2"/>
      <dgm:spPr/>
    </dgm:pt>
  </dgm:ptLst>
  <dgm:cxnLst>
    <dgm:cxn modelId="{594C6430-B88B-4F60-9806-42B7940DCE28}" type="presOf" srcId="{7AC4B912-7F3A-44EB-BF42-C24E67CDA5E0}" destId="{71FFABE7-FE4B-406B-A1E4-6D84DA60B0EC}" srcOrd="0" destOrd="0" presId="urn:microsoft.com/office/officeart/2008/layout/VerticalCurvedList"/>
    <dgm:cxn modelId="{92CF1040-E3EF-48FC-89FA-27E90F92D93D}" type="presOf" srcId="{C0291D3E-7F64-4172-93E1-A1284850B59E}" destId="{1450998B-A74B-478B-A138-785B7BA9BC53}" srcOrd="0" destOrd="0" presId="urn:microsoft.com/office/officeart/2008/layout/VerticalCurvedList"/>
    <dgm:cxn modelId="{7FC30D4C-3FDB-46E2-A7EF-B798A40F8A44}" srcId="{DCC6B37F-2E0C-468B-8B4B-AE0DBE29A93B}" destId="{7AC4B912-7F3A-44EB-BF42-C24E67CDA5E0}" srcOrd="0" destOrd="0" parTransId="{27FAC2BF-9286-4BE5-9D8C-7C9F48AFF122}" sibTransId="{C0291D3E-7F64-4172-93E1-A1284850B59E}"/>
    <dgm:cxn modelId="{95BC5B82-A577-4A85-9431-8EFF8BF54612}" srcId="{DCC6B37F-2E0C-468B-8B4B-AE0DBE29A93B}" destId="{B074CE4A-DBF1-4E16-9FFA-5621AFCC902A}" srcOrd="1" destOrd="0" parTransId="{1F761FF2-AB91-4ED5-92E2-B5DC9A3F7133}" sibTransId="{638595DD-02C4-4821-9F40-A2CBA4878A86}"/>
    <dgm:cxn modelId="{B1599293-DD40-4AF9-8736-15ABD7AC9377}" type="presOf" srcId="{DCC6B37F-2E0C-468B-8B4B-AE0DBE29A93B}" destId="{77E6DB65-7F72-4388-98FE-48657A8F99CC}" srcOrd="0" destOrd="0" presId="urn:microsoft.com/office/officeart/2008/layout/VerticalCurvedList"/>
    <dgm:cxn modelId="{31933FEF-C1DB-441B-9C63-50AD1A056E5C}" type="presOf" srcId="{B074CE4A-DBF1-4E16-9FFA-5621AFCC902A}" destId="{B42E2B4C-A120-4A18-A78F-5273BA97A2D8}" srcOrd="0" destOrd="0" presId="urn:microsoft.com/office/officeart/2008/layout/VerticalCurvedList"/>
    <dgm:cxn modelId="{FC0B7210-89FA-4A81-9B14-65122CFE3098}" type="presParOf" srcId="{77E6DB65-7F72-4388-98FE-48657A8F99CC}" destId="{84F7C041-0B7C-48A2-8FAA-EC3988A1AFD6}" srcOrd="0" destOrd="0" presId="urn:microsoft.com/office/officeart/2008/layout/VerticalCurvedList"/>
    <dgm:cxn modelId="{67B4622F-6534-4504-92A6-14645FF63EA3}" type="presParOf" srcId="{84F7C041-0B7C-48A2-8FAA-EC3988A1AFD6}" destId="{47BEBCFE-9D7B-474F-BC8B-5B0929FBB979}" srcOrd="0" destOrd="0" presId="urn:microsoft.com/office/officeart/2008/layout/VerticalCurvedList"/>
    <dgm:cxn modelId="{F9AB1431-24AA-45FE-A3D7-137730D4CC83}" type="presParOf" srcId="{47BEBCFE-9D7B-474F-BC8B-5B0929FBB979}" destId="{3CD4CB24-2133-4C83-8450-BB5579C27225}" srcOrd="0" destOrd="0" presId="urn:microsoft.com/office/officeart/2008/layout/VerticalCurvedList"/>
    <dgm:cxn modelId="{1AD4C8F0-4EAB-4187-A31E-44FECF2DCCFA}" type="presParOf" srcId="{47BEBCFE-9D7B-474F-BC8B-5B0929FBB979}" destId="{1450998B-A74B-478B-A138-785B7BA9BC53}" srcOrd="1" destOrd="0" presId="urn:microsoft.com/office/officeart/2008/layout/VerticalCurvedList"/>
    <dgm:cxn modelId="{431516E1-B239-44D3-8EB1-1F0A4C5EB54D}" type="presParOf" srcId="{47BEBCFE-9D7B-474F-BC8B-5B0929FBB979}" destId="{C578CE8A-618B-4F6B-A9F6-8C67F28B345C}" srcOrd="2" destOrd="0" presId="urn:microsoft.com/office/officeart/2008/layout/VerticalCurvedList"/>
    <dgm:cxn modelId="{8F82BDB4-557E-4F82-BB15-821C52B31EF5}" type="presParOf" srcId="{47BEBCFE-9D7B-474F-BC8B-5B0929FBB979}" destId="{C2E32F8C-85E6-48D1-94D3-4629E429F8E6}" srcOrd="3" destOrd="0" presId="urn:microsoft.com/office/officeart/2008/layout/VerticalCurvedList"/>
    <dgm:cxn modelId="{194B8969-0F8D-4676-8D96-9594648B44E5}" type="presParOf" srcId="{84F7C041-0B7C-48A2-8FAA-EC3988A1AFD6}" destId="{71FFABE7-FE4B-406B-A1E4-6D84DA60B0EC}" srcOrd="1" destOrd="0" presId="urn:microsoft.com/office/officeart/2008/layout/VerticalCurvedList"/>
    <dgm:cxn modelId="{BB5A317E-D1E0-42CC-9874-D79F035DCF88}" type="presParOf" srcId="{84F7C041-0B7C-48A2-8FAA-EC3988A1AFD6}" destId="{D28871C8-8A3F-4D2E-8454-65EE731B36AF}" srcOrd="2" destOrd="0" presId="urn:microsoft.com/office/officeart/2008/layout/VerticalCurvedList"/>
    <dgm:cxn modelId="{CAE18B37-00BF-4D66-9BB1-95FA7C045E2E}" type="presParOf" srcId="{D28871C8-8A3F-4D2E-8454-65EE731B36AF}" destId="{140D0CC7-0D4B-4562-ACB3-B36CA690B28C}" srcOrd="0" destOrd="0" presId="urn:microsoft.com/office/officeart/2008/layout/VerticalCurvedList"/>
    <dgm:cxn modelId="{D072311B-01DD-4599-AEE3-E3800E27274B}" type="presParOf" srcId="{84F7C041-0B7C-48A2-8FAA-EC3988A1AFD6}" destId="{B42E2B4C-A120-4A18-A78F-5273BA97A2D8}" srcOrd="3" destOrd="0" presId="urn:microsoft.com/office/officeart/2008/layout/VerticalCurvedList"/>
    <dgm:cxn modelId="{43282644-2C58-42D4-8C74-40C1E9F19768}" type="presParOf" srcId="{84F7C041-0B7C-48A2-8FAA-EC3988A1AFD6}" destId="{276125FE-6364-40C5-A0BB-3C4A6E5D4FBD}" srcOrd="4" destOrd="0" presId="urn:microsoft.com/office/officeart/2008/layout/VerticalCurvedList"/>
    <dgm:cxn modelId="{6CF02D8C-7F6B-4462-8DCB-7D0258914BC4}" type="presParOf" srcId="{276125FE-6364-40C5-A0BB-3C4A6E5D4FBD}" destId="{57909D0C-86AC-4805-8DD7-69E43736B00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DDFD8BE-B55E-4240-9B89-B7F3761ACE67}" type="doc">
      <dgm:prSet loTypeId="urn:microsoft.com/office/officeart/2005/8/layout/chevron2" loCatId="list" qsTypeId="urn:microsoft.com/office/officeart/2005/8/quickstyle/simple1" qsCatId="simple" csTypeId="urn:microsoft.com/office/officeart/2005/8/colors/accent2_1" csCatId="accent2" phldr="1"/>
      <dgm:spPr/>
      <dgm:t>
        <a:bodyPr/>
        <a:lstStyle/>
        <a:p>
          <a:endParaRPr lang="en-US"/>
        </a:p>
      </dgm:t>
    </dgm:pt>
    <dgm:pt modelId="{BC23D313-3015-4A5E-9C82-8EEB419B696B}">
      <dgm:prSet phldrT="[Text]" custT="1"/>
      <dgm:spPr/>
      <dgm:t>
        <a:bodyPr/>
        <a:lstStyle/>
        <a:p>
          <a:r>
            <a:rPr lang="en-US" sz="2800" dirty="0">
              <a:latin typeface="#9Slide03 Arima Madurai ExtraBo" pitchFamily="2" charset="0"/>
              <a:cs typeface="#9Slide03 Arima Madurai ExtraBo" pitchFamily="2" charset="0"/>
            </a:rPr>
            <a:t> </a:t>
          </a:r>
        </a:p>
      </dgm:t>
    </dgm:pt>
    <dgm:pt modelId="{AF8709FF-5CE5-4EDA-A04C-1F4B3AA22D99}" type="parTrans" cxnId="{95215C7A-52A2-47D9-BBC1-B01F34CA07BB}">
      <dgm:prSet/>
      <dgm:spPr/>
      <dgm:t>
        <a:bodyPr/>
        <a:lstStyle/>
        <a:p>
          <a:endParaRPr lang="en-US" sz="2800">
            <a:latin typeface="#9Slide03 Arima Madurai ExtraBo" pitchFamily="2" charset="0"/>
            <a:cs typeface="#9Slide03 Arima Madurai ExtraBo" pitchFamily="2" charset="0"/>
          </a:endParaRPr>
        </a:p>
      </dgm:t>
    </dgm:pt>
    <dgm:pt modelId="{7BAB14A3-21E6-4E81-94C9-2FCFA465185B}" type="sibTrans" cxnId="{95215C7A-52A2-47D9-BBC1-B01F34CA07BB}">
      <dgm:prSet/>
      <dgm:spPr/>
      <dgm:t>
        <a:bodyPr/>
        <a:lstStyle/>
        <a:p>
          <a:endParaRPr lang="en-US" sz="2800">
            <a:latin typeface="#9Slide03 Arima Madurai ExtraBo" pitchFamily="2" charset="0"/>
            <a:cs typeface="#9Slide03 Arima Madurai ExtraBo" pitchFamily="2" charset="0"/>
          </a:endParaRPr>
        </a:p>
      </dgm:t>
    </dgm:pt>
    <dgm:pt modelId="{C43E1839-4BDE-44BB-9764-784609474DD8}">
      <dgm:prSet phldrT="[Text]" custT="1"/>
      <dgm:spPr/>
      <dgm:t>
        <a:bodyPr/>
        <a:lstStyle/>
        <a:p>
          <a:r>
            <a:rPr lang="en-US" sz="2800" dirty="0" err="1">
              <a:latin typeface="#9Slide03 Arima Madurai ExtraBo" pitchFamily="2" charset="0"/>
              <a:cs typeface="#9Slide03 Arima Madurai ExtraBo" pitchFamily="2" charset="0"/>
            </a:rPr>
            <a:t>Tên</a:t>
          </a:r>
          <a:r>
            <a:rPr lang="en-US" sz="2800" dirty="0">
              <a:latin typeface="#9Slide03 Arima Madurai ExtraBo" pitchFamily="2" charset="0"/>
              <a:cs typeface="#9Slide03 Arima Madurai ExtraBo" pitchFamily="2" charset="0"/>
            </a:rPr>
            <a:t> </a:t>
          </a:r>
          <a:r>
            <a:rPr lang="en-US" sz="2800" dirty="0" err="1">
              <a:latin typeface="#9Slide03 Arima Madurai ExtraBo" pitchFamily="2" charset="0"/>
              <a:cs typeface="#9Slide03 Arima Madurai ExtraBo" pitchFamily="2" charset="0"/>
            </a:rPr>
            <a:t>bài</a:t>
          </a:r>
          <a:r>
            <a:rPr lang="en-US" sz="2800" dirty="0">
              <a:latin typeface="#9Slide03 Arima Madurai ExtraBo" pitchFamily="2" charset="0"/>
              <a:cs typeface="#9Slide03 Arima Madurai ExtraBo" pitchFamily="2" charset="0"/>
            </a:rPr>
            <a:t> </a:t>
          </a:r>
          <a:r>
            <a:rPr lang="en-US" sz="2800" dirty="0" err="1">
              <a:latin typeface="#9Slide03 Arima Madurai ExtraBo" pitchFamily="2" charset="0"/>
              <a:cs typeface="#9Slide03 Arima Madurai ExtraBo" pitchFamily="2" charset="0"/>
            </a:rPr>
            <a:t>học</a:t>
          </a:r>
          <a:endParaRPr lang="en-US" sz="2800" dirty="0">
            <a:latin typeface="#9Slide03 Arima Madurai ExtraBo" pitchFamily="2" charset="0"/>
            <a:cs typeface="#9Slide03 Arima Madurai ExtraBo" pitchFamily="2" charset="0"/>
          </a:endParaRPr>
        </a:p>
      </dgm:t>
    </dgm:pt>
    <dgm:pt modelId="{53FB9B68-E1BB-45E7-998B-5063545F88E3}" type="parTrans" cxnId="{A1B34359-B089-4B9C-B271-D17D56E14ED6}">
      <dgm:prSet/>
      <dgm:spPr/>
      <dgm:t>
        <a:bodyPr/>
        <a:lstStyle/>
        <a:p>
          <a:endParaRPr lang="en-US" sz="2800">
            <a:latin typeface="#9Slide03 Arima Madurai ExtraBo" pitchFamily="2" charset="0"/>
            <a:cs typeface="#9Slide03 Arima Madurai ExtraBo" pitchFamily="2" charset="0"/>
          </a:endParaRPr>
        </a:p>
      </dgm:t>
    </dgm:pt>
    <dgm:pt modelId="{EBC82B47-EE8F-4BB5-9E4E-AD1D59EF812C}" type="sibTrans" cxnId="{A1B34359-B089-4B9C-B271-D17D56E14ED6}">
      <dgm:prSet/>
      <dgm:spPr/>
      <dgm:t>
        <a:bodyPr/>
        <a:lstStyle/>
        <a:p>
          <a:endParaRPr lang="en-US" sz="2800">
            <a:latin typeface="#9Slide03 Arima Madurai ExtraBo" pitchFamily="2" charset="0"/>
            <a:cs typeface="#9Slide03 Arima Madurai ExtraBo" pitchFamily="2" charset="0"/>
          </a:endParaRPr>
        </a:p>
      </dgm:t>
    </dgm:pt>
    <dgm:pt modelId="{85BA9771-181B-4739-B24A-41F9C729DADD}">
      <dgm:prSet phldrT="[Text]" custT="1"/>
      <dgm:spPr/>
      <dgm:t>
        <a:bodyPr/>
        <a:lstStyle/>
        <a:p>
          <a:r>
            <a:rPr lang="en-US" sz="2800" dirty="0">
              <a:latin typeface="#9Slide03 Arima Madurai ExtraBo" pitchFamily="2" charset="0"/>
              <a:cs typeface="#9Slide03 Arima Madurai ExtraBo" pitchFamily="2" charset="0"/>
            </a:rPr>
            <a:t> </a:t>
          </a:r>
        </a:p>
      </dgm:t>
    </dgm:pt>
    <dgm:pt modelId="{E6E3577C-28EB-46CC-97D7-3B286470D1EB}" type="parTrans" cxnId="{5F6FF9D8-282E-4BD7-B900-C32CF892AC31}">
      <dgm:prSet/>
      <dgm:spPr/>
      <dgm:t>
        <a:bodyPr/>
        <a:lstStyle/>
        <a:p>
          <a:endParaRPr lang="en-US" sz="2800">
            <a:latin typeface="#9Slide03 Arima Madurai ExtraBo" pitchFamily="2" charset="0"/>
            <a:cs typeface="#9Slide03 Arima Madurai ExtraBo" pitchFamily="2" charset="0"/>
          </a:endParaRPr>
        </a:p>
      </dgm:t>
    </dgm:pt>
    <dgm:pt modelId="{6FE1583D-CA70-45BE-9866-D4B23705074E}" type="sibTrans" cxnId="{5F6FF9D8-282E-4BD7-B900-C32CF892AC31}">
      <dgm:prSet/>
      <dgm:spPr/>
      <dgm:t>
        <a:bodyPr/>
        <a:lstStyle/>
        <a:p>
          <a:endParaRPr lang="en-US" sz="2800">
            <a:latin typeface="#9Slide03 Arima Madurai ExtraBo" pitchFamily="2" charset="0"/>
            <a:cs typeface="#9Slide03 Arima Madurai ExtraBo" pitchFamily="2" charset="0"/>
          </a:endParaRPr>
        </a:p>
      </dgm:t>
    </dgm:pt>
    <dgm:pt modelId="{86F59472-E9DF-444C-AB6C-D81CB7FBAE0A}">
      <dgm:prSet phldrT="[Text]" custT="1"/>
      <dgm:spPr/>
      <dgm:t>
        <a:bodyPr/>
        <a:lstStyle/>
        <a:p>
          <a:r>
            <a:rPr lang="en-US" sz="2800" dirty="0" err="1">
              <a:latin typeface="#9Slide03 Arima Madurai ExtraBo" pitchFamily="2" charset="0"/>
              <a:cs typeface="#9Slide03 Arima Madurai ExtraBo" pitchFamily="2" charset="0"/>
            </a:rPr>
            <a:t>Mục</a:t>
          </a:r>
          <a:r>
            <a:rPr lang="en-US" sz="2800" dirty="0">
              <a:latin typeface="#9Slide03 Arima Madurai ExtraBo" pitchFamily="2" charset="0"/>
              <a:cs typeface="#9Slide03 Arima Madurai ExtraBo" pitchFamily="2" charset="0"/>
            </a:rPr>
            <a:t> </a:t>
          </a:r>
          <a:r>
            <a:rPr lang="en-US" sz="2800" dirty="0" err="1">
              <a:latin typeface="#9Slide03 Arima Madurai ExtraBo" pitchFamily="2" charset="0"/>
              <a:cs typeface="#9Slide03 Arima Madurai ExtraBo" pitchFamily="2" charset="0"/>
            </a:rPr>
            <a:t>tiêu</a:t>
          </a:r>
          <a:endParaRPr lang="en-US" sz="2800" dirty="0">
            <a:latin typeface="#9Slide03 Arima Madurai ExtraBo" pitchFamily="2" charset="0"/>
            <a:cs typeface="#9Slide03 Arima Madurai ExtraBo" pitchFamily="2" charset="0"/>
          </a:endParaRPr>
        </a:p>
      </dgm:t>
    </dgm:pt>
    <dgm:pt modelId="{B2498DF9-0222-482E-9F56-41490E3DB6DA}" type="parTrans" cxnId="{C4F78E32-6522-4418-B520-A9856E869C7D}">
      <dgm:prSet/>
      <dgm:spPr/>
      <dgm:t>
        <a:bodyPr/>
        <a:lstStyle/>
        <a:p>
          <a:endParaRPr lang="en-US" sz="2800">
            <a:latin typeface="#9Slide03 Arima Madurai ExtraBo" pitchFamily="2" charset="0"/>
            <a:cs typeface="#9Slide03 Arima Madurai ExtraBo" pitchFamily="2" charset="0"/>
          </a:endParaRPr>
        </a:p>
      </dgm:t>
    </dgm:pt>
    <dgm:pt modelId="{0356D851-1459-417C-98C0-597CE947E9F2}" type="sibTrans" cxnId="{C4F78E32-6522-4418-B520-A9856E869C7D}">
      <dgm:prSet/>
      <dgm:spPr/>
      <dgm:t>
        <a:bodyPr/>
        <a:lstStyle/>
        <a:p>
          <a:endParaRPr lang="en-US" sz="2800">
            <a:latin typeface="#9Slide03 Arima Madurai ExtraBo" pitchFamily="2" charset="0"/>
            <a:cs typeface="#9Slide03 Arima Madurai ExtraBo" pitchFamily="2" charset="0"/>
          </a:endParaRPr>
        </a:p>
      </dgm:t>
    </dgm:pt>
    <dgm:pt modelId="{699B77E6-3129-4147-A32D-38699BEF854C}">
      <dgm:prSet phldrT="[Text]" custT="1"/>
      <dgm:spPr/>
      <dgm:t>
        <a:bodyPr/>
        <a:lstStyle/>
        <a:p>
          <a:r>
            <a:rPr lang="en-US" sz="2800" dirty="0">
              <a:latin typeface="#9Slide03 Arima Madurai ExtraBo" pitchFamily="2" charset="0"/>
              <a:cs typeface="#9Slide03 Arima Madurai ExtraBo" pitchFamily="2" charset="0"/>
            </a:rPr>
            <a:t> </a:t>
          </a:r>
        </a:p>
      </dgm:t>
    </dgm:pt>
    <dgm:pt modelId="{FD90C59E-19F2-4A24-A488-26D2EBBED6D5}" type="parTrans" cxnId="{BCA246FC-D97A-40F1-AC2B-E8B96D78C182}">
      <dgm:prSet/>
      <dgm:spPr/>
      <dgm:t>
        <a:bodyPr/>
        <a:lstStyle/>
        <a:p>
          <a:endParaRPr lang="en-US" sz="2800">
            <a:latin typeface="#9Slide03 Arima Madurai ExtraBo" pitchFamily="2" charset="0"/>
            <a:cs typeface="#9Slide03 Arima Madurai ExtraBo" pitchFamily="2" charset="0"/>
          </a:endParaRPr>
        </a:p>
      </dgm:t>
    </dgm:pt>
    <dgm:pt modelId="{1A4FB814-2231-4CFE-841C-06B2F34F9784}" type="sibTrans" cxnId="{BCA246FC-D97A-40F1-AC2B-E8B96D78C182}">
      <dgm:prSet/>
      <dgm:spPr/>
      <dgm:t>
        <a:bodyPr/>
        <a:lstStyle/>
        <a:p>
          <a:endParaRPr lang="en-US" sz="2800">
            <a:latin typeface="#9Slide03 Arima Madurai ExtraBo" pitchFamily="2" charset="0"/>
            <a:cs typeface="#9Slide03 Arima Madurai ExtraBo" pitchFamily="2" charset="0"/>
          </a:endParaRPr>
        </a:p>
      </dgm:t>
    </dgm:pt>
    <dgm:pt modelId="{5AA7801E-092E-48A2-9618-0DB817C6A9FA}">
      <dgm:prSet phldrT="[Text]" custT="1"/>
      <dgm:spPr/>
      <dgm:t>
        <a:bodyPr/>
        <a:lstStyle/>
        <a:p>
          <a:r>
            <a:rPr lang="en-US" sz="2800" dirty="0" err="1">
              <a:latin typeface="#9Slide03 Arima Madurai ExtraBo" pitchFamily="2" charset="0"/>
              <a:cs typeface="#9Slide03 Arima Madurai ExtraBo" pitchFamily="2" charset="0"/>
            </a:rPr>
            <a:t>Mở</a:t>
          </a:r>
          <a:r>
            <a:rPr lang="en-US" sz="2800" dirty="0">
              <a:latin typeface="#9Slide03 Arima Madurai ExtraBo" pitchFamily="2" charset="0"/>
              <a:cs typeface="#9Slide03 Arima Madurai ExtraBo" pitchFamily="2" charset="0"/>
            </a:rPr>
            <a:t> </a:t>
          </a:r>
          <a:r>
            <a:rPr lang="en-US" sz="2800" dirty="0" err="1">
              <a:latin typeface="#9Slide03 Arima Madurai ExtraBo" pitchFamily="2" charset="0"/>
              <a:cs typeface="#9Slide03 Arima Madurai ExtraBo" pitchFamily="2" charset="0"/>
            </a:rPr>
            <a:t>đầu</a:t>
          </a:r>
          <a:endParaRPr lang="en-US" sz="2800" dirty="0">
            <a:latin typeface="#9Slide03 Arima Madurai ExtraBo" pitchFamily="2" charset="0"/>
            <a:cs typeface="#9Slide03 Arima Madurai ExtraBo" pitchFamily="2" charset="0"/>
          </a:endParaRPr>
        </a:p>
      </dgm:t>
    </dgm:pt>
    <dgm:pt modelId="{2FD888E5-1516-44E0-8D51-67B3BADFF06A}" type="parTrans" cxnId="{E9EE9B7E-43DB-4880-88F2-C558D533CE0B}">
      <dgm:prSet/>
      <dgm:spPr/>
      <dgm:t>
        <a:bodyPr/>
        <a:lstStyle/>
        <a:p>
          <a:endParaRPr lang="en-US" sz="2800">
            <a:latin typeface="#9Slide03 Arima Madurai ExtraBo" pitchFamily="2" charset="0"/>
            <a:cs typeface="#9Slide03 Arima Madurai ExtraBo" pitchFamily="2" charset="0"/>
          </a:endParaRPr>
        </a:p>
      </dgm:t>
    </dgm:pt>
    <dgm:pt modelId="{B0C698ED-5610-4B09-9945-11613A6DA8C8}" type="sibTrans" cxnId="{E9EE9B7E-43DB-4880-88F2-C558D533CE0B}">
      <dgm:prSet/>
      <dgm:spPr/>
      <dgm:t>
        <a:bodyPr/>
        <a:lstStyle/>
        <a:p>
          <a:endParaRPr lang="en-US" sz="2800">
            <a:latin typeface="#9Slide03 Arima Madurai ExtraBo" pitchFamily="2" charset="0"/>
            <a:cs typeface="#9Slide03 Arima Madurai ExtraBo" pitchFamily="2" charset="0"/>
          </a:endParaRPr>
        </a:p>
      </dgm:t>
    </dgm:pt>
    <dgm:pt modelId="{0D0E6658-48E1-442D-9667-D6E6BB7B1293}">
      <dgm:prSet phldrT="[Text]" custT="1"/>
      <dgm:spPr/>
      <dgm:t>
        <a:bodyPr/>
        <a:lstStyle/>
        <a:p>
          <a:endParaRPr lang="en-US" sz="2800" dirty="0">
            <a:latin typeface="#9Slide03 Arima Madurai ExtraBo" pitchFamily="2" charset="0"/>
            <a:cs typeface="#9Slide03 Arima Madurai ExtraBo" pitchFamily="2" charset="0"/>
          </a:endParaRPr>
        </a:p>
      </dgm:t>
    </dgm:pt>
    <dgm:pt modelId="{7D30768D-577D-4D44-A291-D79A916166AC}" type="parTrans" cxnId="{E49AC416-856E-416F-9B0B-48305A0DDD8D}">
      <dgm:prSet/>
      <dgm:spPr/>
      <dgm:t>
        <a:bodyPr/>
        <a:lstStyle/>
        <a:p>
          <a:endParaRPr lang="en-US" sz="2800">
            <a:latin typeface="#9Slide03 Arima Madurai ExtraBo" pitchFamily="2" charset="0"/>
            <a:cs typeface="#9Slide03 Arima Madurai ExtraBo" pitchFamily="2" charset="0"/>
          </a:endParaRPr>
        </a:p>
      </dgm:t>
    </dgm:pt>
    <dgm:pt modelId="{4043D3B4-42AD-4D74-8044-D1B17FFED886}" type="sibTrans" cxnId="{E49AC416-856E-416F-9B0B-48305A0DDD8D}">
      <dgm:prSet/>
      <dgm:spPr/>
      <dgm:t>
        <a:bodyPr/>
        <a:lstStyle/>
        <a:p>
          <a:endParaRPr lang="en-US" sz="2800">
            <a:latin typeface="#9Slide03 Arima Madurai ExtraBo" pitchFamily="2" charset="0"/>
            <a:cs typeface="#9Slide03 Arima Madurai ExtraBo" pitchFamily="2" charset="0"/>
          </a:endParaRPr>
        </a:p>
      </dgm:t>
    </dgm:pt>
    <dgm:pt modelId="{027B993E-03FB-4CF2-B081-4F410E1E30E8}">
      <dgm:prSet phldrT="[Text]" custT="1"/>
      <dgm:spPr/>
      <dgm:t>
        <a:bodyPr/>
        <a:lstStyle/>
        <a:p>
          <a:endParaRPr lang="en-US" sz="2800" dirty="0">
            <a:latin typeface="#9Slide03 Arima Madurai ExtraBo" pitchFamily="2" charset="0"/>
            <a:cs typeface="#9Slide03 Arima Madurai ExtraBo" pitchFamily="2" charset="0"/>
          </a:endParaRPr>
        </a:p>
      </dgm:t>
    </dgm:pt>
    <dgm:pt modelId="{9B067A61-8728-4055-879A-F648F7CB6D83}" type="parTrans" cxnId="{2795C97C-8E7D-4DF9-B0F9-8C11E2CB2208}">
      <dgm:prSet/>
      <dgm:spPr/>
      <dgm:t>
        <a:bodyPr/>
        <a:lstStyle/>
        <a:p>
          <a:endParaRPr lang="en-US" sz="2800">
            <a:latin typeface="#9Slide03 Arima Madurai ExtraBo" pitchFamily="2" charset="0"/>
            <a:cs typeface="#9Slide03 Arima Madurai ExtraBo" pitchFamily="2" charset="0"/>
          </a:endParaRPr>
        </a:p>
      </dgm:t>
    </dgm:pt>
    <dgm:pt modelId="{8A680AEA-C858-445E-B31D-BA00A726C552}" type="sibTrans" cxnId="{2795C97C-8E7D-4DF9-B0F9-8C11E2CB2208}">
      <dgm:prSet/>
      <dgm:spPr/>
      <dgm:t>
        <a:bodyPr/>
        <a:lstStyle/>
        <a:p>
          <a:endParaRPr lang="en-US" sz="2800">
            <a:latin typeface="#9Slide03 Arima Madurai ExtraBo" pitchFamily="2" charset="0"/>
            <a:cs typeface="#9Slide03 Arima Madurai ExtraBo" pitchFamily="2" charset="0"/>
          </a:endParaRPr>
        </a:p>
      </dgm:t>
    </dgm:pt>
    <dgm:pt modelId="{26522654-196C-45E8-A125-BD127BEF910B}">
      <dgm:prSet custT="1"/>
      <dgm:spPr/>
      <dgm:t>
        <a:bodyPr/>
        <a:lstStyle/>
        <a:p>
          <a:r>
            <a:rPr lang="en-US" sz="2800" dirty="0" err="1">
              <a:latin typeface="#9Slide03 Arima Madurai ExtraBo" pitchFamily="2" charset="0"/>
              <a:cs typeface="#9Slide03 Arima Madurai ExtraBo" pitchFamily="2" charset="0"/>
            </a:rPr>
            <a:t>Hình</a:t>
          </a:r>
          <a:r>
            <a:rPr lang="en-US" sz="2800" dirty="0">
              <a:latin typeface="#9Slide03 Arima Madurai ExtraBo" pitchFamily="2" charset="0"/>
              <a:cs typeface="#9Slide03 Arima Madurai ExtraBo" pitchFamily="2" charset="0"/>
            </a:rPr>
            <a:t> </a:t>
          </a:r>
          <a:r>
            <a:rPr lang="en-US" sz="2800" dirty="0" err="1">
              <a:latin typeface="#9Slide03 Arima Madurai ExtraBo" pitchFamily="2" charset="0"/>
              <a:cs typeface="#9Slide03 Arima Madurai ExtraBo" pitchFamily="2" charset="0"/>
            </a:rPr>
            <a:t>thành</a:t>
          </a:r>
          <a:r>
            <a:rPr lang="en-US" sz="2800" dirty="0">
              <a:latin typeface="#9Slide03 Arima Madurai ExtraBo" pitchFamily="2" charset="0"/>
              <a:cs typeface="#9Slide03 Arima Madurai ExtraBo" pitchFamily="2" charset="0"/>
            </a:rPr>
            <a:t> </a:t>
          </a:r>
          <a:r>
            <a:rPr lang="en-US" sz="2800" dirty="0" err="1">
              <a:latin typeface="#9Slide03 Arima Madurai ExtraBo" pitchFamily="2" charset="0"/>
              <a:cs typeface="#9Slide03 Arima Madurai ExtraBo" pitchFamily="2" charset="0"/>
            </a:rPr>
            <a:t>kiến</a:t>
          </a:r>
          <a:r>
            <a:rPr lang="en-US" sz="2800" dirty="0">
              <a:latin typeface="#9Slide03 Arima Madurai ExtraBo" pitchFamily="2" charset="0"/>
              <a:cs typeface="#9Slide03 Arima Madurai ExtraBo" pitchFamily="2" charset="0"/>
            </a:rPr>
            <a:t> </a:t>
          </a:r>
          <a:r>
            <a:rPr lang="en-US" sz="2800" dirty="0" err="1">
              <a:latin typeface="#9Slide03 Arima Madurai ExtraBo" pitchFamily="2" charset="0"/>
              <a:cs typeface="#9Slide03 Arima Madurai ExtraBo" pitchFamily="2" charset="0"/>
            </a:rPr>
            <a:t>thức</a:t>
          </a:r>
          <a:r>
            <a:rPr lang="en-US" sz="2800" dirty="0">
              <a:latin typeface="#9Slide03 Arima Madurai ExtraBo" pitchFamily="2" charset="0"/>
              <a:cs typeface="#9Slide03 Arima Madurai ExtraBo" pitchFamily="2" charset="0"/>
            </a:rPr>
            <a:t> </a:t>
          </a:r>
          <a:r>
            <a:rPr lang="en-US" sz="2800" dirty="0" err="1">
              <a:latin typeface="#9Slide03 Arima Madurai ExtraBo" pitchFamily="2" charset="0"/>
              <a:cs typeface="#9Slide03 Arima Madurai ExtraBo" pitchFamily="2" charset="0"/>
            </a:rPr>
            <a:t>mới</a:t>
          </a:r>
          <a:endParaRPr lang="en-US" sz="2800" dirty="0">
            <a:latin typeface="#9Slide03 Arima Madurai ExtraBo" pitchFamily="2" charset="0"/>
            <a:cs typeface="#9Slide03 Arima Madurai ExtraBo" pitchFamily="2" charset="0"/>
          </a:endParaRPr>
        </a:p>
      </dgm:t>
    </dgm:pt>
    <dgm:pt modelId="{97B2E1ED-5C8B-465C-8C6F-7F0521D72A29}" type="parTrans" cxnId="{2F23AE40-A05B-4BB1-88CD-D026233B57B0}">
      <dgm:prSet/>
      <dgm:spPr/>
      <dgm:t>
        <a:bodyPr/>
        <a:lstStyle/>
        <a:p>
          <a:endParaRPr lang="en-US" sz="2800">
            <a:latin typeface="#9Slide03 Arima Madurai ExtraBo" pitchFamily="2" charset="0"/>
            <a:cs typeface="#9Slide03 Arima Madurai ExtraBo" pitchFamily="2" charset="0"/>
          </a:endParaRPr>
        </a:p>
      </dgm:t>
    </dgm:pt>
    <dgm:pt modelId="{15C56AE7-B5A3-4180-8FBF-7D2AC9C570B5}" type="sibTrans" cxnId="{2F23AE40-A05B-4BB1-88CD-D026233B57B0}">
      <dgm:prSet/>
      <dgm:spPr/>
      <dgm:t>
        <a:bodyPr/>
        <a:lstStyle/>
        <a:p>
          <a:endParaRPr lang="en-US" sz="2800">
            <a:latin typeface="#9Slide03 Arima Madurai ExtraBo" pitchFamily="2" charset="0"/>
            <a:cs typeface="#9Slide03 Arima Madurai ExtraBo" pitchFamily="2" charset="0"/>
          </a:endParaRPr>
        </a:p>
      </dgm:t>
    </dgm:pt>
    <dgm:pt modelId="{432B88D1-0B0E-4E4A-A95C-323B69F6DFC0}">
      <dgm:prSet custT="1"/>
      <dgm:spPr/>
      <dgm:t>
        <a:bodyPr/>
        <a:lstStyle/>
        <a:p>
          <a:r>
            <a:rPr lang="en-US" sz="2800" dirty="0" err="1">
              <a:latin typeface="#9Slide03 Arima Madurai ExtraBo" pitchFamily="2" charset="0"/>
              <a:cs typeface="#9Slide03 Arima Madurai ExtraBo" pitchFamily="2" charset="0"/>
            </a:rPr>
            <a:t>Luyện</a:t>
          </a:r>
          <a:r>
            <a:rPr lang="en-US" sz="2800" dirty="0">
              <a:latin typeface="#9Slide03 Arima Madurai ExtraBo" pitchFamily="2" charset="0"/>
              <a:cs typeface="#9Slide03 Arima Madurai ExtraBo" pitchFamily="2" charset="0"/>
            </a:rPr>
            <a:t> </a:t>
          </a:r>
          <a:r>
            <a:rPr lang="en-US" sz="2800" dirty="0" err="1">
              <a:latin typeface="#9Slide03 Arima Madurai ExtraBo" pitchFamily="2" charset="0"/>
              <a:cs typeface="#9Slide03 Arima Madurai ExtraBo" pitchFamily="2" charset="0"/>
            </a:rPr>
            <a:t>tập</a:t>
          </a:r>
          <a:r>
            <a:rPr lang="en-US" sz="2800" dirty="0">
              <a:latin typeface="#9Slide03 Arima Madurai ExtraBo" pitchFamily="2" charset="0"/>
              <a:cs typeface="#9Slide03 Arima Madurai ExtraBo" pitchFamily="2" charset="0"/>
            </a:rPr>
            <a:t> − </a:t>
          </a:r>
          <a:r>
            <a:rPr lang="en-US" sz="2800" dirty="0" err="1">
              <a:latin typeface="#9Slide03 Arima Madurai ExtraBo" pitchFamily="2" charset="0"/>
              <a:cs typeface="#9Slide03 Arima Madurai ExtraBo" pitchFamily="2" charset="0"/>
            </a:rPr>
            <a:t>Vận</a:t>
          </a:r>
          <a:r>
            <a:rPr lang="en-US" sz="2800" dirty="0">
              <a:latin typeface="#9Slide03 Arima Madurai ExtraBo" pitchFamily="2" charset="0"/>
              <a:cs typeface="#9Slide03 Arima Madurai ExtraBo" pitchFamily="2" charset="0"/>
            </a:rPr>
            <a:t> </a:t>
          </a:r>
          <a:r>
            <a:rPr lang="en-US" sz="2800" dirty="0" err="1">
              <a:latin typeface="#9Slide03 Arima Madurai ExtraBo" pitchFamily="2" charset="0"/>
              <a:cs typeface="#9Slide03 Arima Madurai ExtraBo" pitchFamily="2" charset="0"/>
            </a:rPr>
            <a:t>dụng</a:t>
          </a:r>
          <a:endParaRPr lang="en-US" sz="2800" dirty="0">
            <a:latin typeface="#9Slide03 Arima Madurai ExtraBo" pitchFamily="2" charset="0"/>
            <a:cs typeface="#9Slide03 Arima Madurai ExtraBo" pitchFamily="2" charset="0"/>
          </a:endParaRPr>
        </a:p>
      </dgm:t>
    </dgm:pt>
    <dgm:pt modelId="{0EB3BF84-BE86-4EB7-B592-9FD6A34CC4FD}" type="parTrans" cxnId="{B8EFDF4D-B109-4579-8D3A-16E0D6429486}">
      <dgm:prSet/>
      <dgm:spPr/>
      <dgm:t>
        <a:bodyPr/>
        <a:lstStyle/>
        <a:p>
          <a:endParaRPr lang="en-US" sz="2800">
            <a:latin typeface="#9Slide03 Arima Madurai ExtraBo" pitchFamily="2" charset="0"/>
            <a:cs typeface="#9Slide03 Arima Madurai ExtraBo" pitchFamily="2" charset="0"/>
          </a:endParaRPr>
        </a:p>
      </dgm:t>
    </dgm:pt>
    <dgm:pt modelId="{BC63EA74-1BA6-4EFF-8C27-E366CD62BA0E}" type="sibTrans" cxnId="{B8EFDF4D-B109-4579-8D3A-16E0D6429486}">
      <dgm:prSet/>
      <dgm:spPr/>
      <dgm:t>
        <a:bodyPr/>
        <a:lstStyle/>
        <a:p>
          <a:endParaRPr lang="en-US" sz="2800">
            <a:latin typeface="#9Slide03 Arima Madurai ExtraBo" pitchFamily="2" charset="0"/>
            <a:cs typeface="#9Slide03 Arima Madurai ExtraBo" pitchFamily="2" charset="0"/>
          </a:endParaRPr>
        </a:p>
      </dgm:t>
    </dgm:pt>
    <dgm:pt modelId="{57D0BB2A-3CBF-4103-99CE-26D351844411}" type="pres">
      <dgm:prSet presAssocID="{7DDFD8BE-B55E-4240-9B89-B7F3761ACE67}" presName="linearFlow" presStyleCnt="0">
        <dgm:presLayoutVars>
          <dgm:dir/>
          <dgm:animLvl val="lvl"/>
          <dgm:resizeHandles val="exact"/>
        </dgm:presLayoutVars>
      </dgm:prSet>
      <dgm:spPr/>
    </dgm:pt>
    <dgm:pt modelId="{08772337-FE08-41FA-89EA-09D9795B7CE1}" type="pres">
      <dgm:prSet presAssocID="{BC23D313-3015-4A5E-9C82-8EEB419B696B}" presName="composite" presStyleCnt="0"/>
      <dgm:spPr/>
    </dgm:pt>
    <dgm:pt modelId="{F67FCA75-5EF2-45F0-B6D5-2619548D71B3}" type="pres">
      <dgm:prSet presAssocID="{BC23D313-3015-4A5E-9C82-8EEB419B696B}" presName="parentText" presStyleLbl="alignNode1" presStyleIdx="0" presStyleCnt="5">
        <dgm:presLayoutVars>
          <dgm:chMax val="1"/>
          <dgm:bulletEnabled val="1"/>
        </dgm:presLayoutVars>
      </dgm:prSet>
      <dgm:spPr/>
    </dgm:pt>
    <dgm:pt modelId="{A7FFE7AC-841B-4E7E-905C-B3A5227C76DE}" type="pres">
      <dgm:prSet presAssocID="{BC23D313-3015-4A5E-9C82-8EEB419B696B}" presName="descendantText" presStyleLbl="alignAcc1" presStyleIdx="0" presStyleCnt="5" custLinFactNeighborX="-655" custLinFactNeighborY="-9817">
        <dgm:presLayoutVars>
          <dgm:bulletEnabled val="1"/>
        </dgm:presLayoutVars>
      </dgm:prSet>
      <dgm:spPr/>
    </dgm:pt>
    <dgm:pt modelId="{D7DDBFA3-FBB4-4088-BC68-128AC1D927D3}" type="pres">
      <dgm:prSet presAssocID="{7BAB14A3-21E6-4E81-94C9-2FCFA465185B}" presName="sp" presStyleCnt="0"/>
      <dgm:spPr/>
    </dgm:pt>
    <dgm:pt modelId="{FEF46896-8CDA-473E-B2C6-0338E6A75660}" type="pres">
      <dgm:prSet presAssocID="{85BA9771-181B-4739-B24A-41F9C729DADD}" presName="composite" presStyleCnt="0"/>
      <dgm:spPr/>
    </dgm:pt>
    <dgm:pt modelId="{6CE1D838-3D06-4E8B-9291-5E6000D69E54}" type="pres">
      <dgm:prSet presAssocID="{85BA9771-181B-4739-B24A-41F9C729DADD}" presName="parentText" presStyleLbl="alignNode1" presStyleIdx="1" presStyleCnt="5">
        <dgm:presLayoutVars>
          <dgm:chMax val="1"/>
          <dgm:bulletEnabled val="1"/>
        </dgm:presLayoutVars>
      </dgm:prSet>
      <dgm:spPr/>
    </dgm:pt>
    <dgm:pt modelId="{66E984B0-41C4-46C0-8A7E-1543D78339EF}" type="pres">
      <dgm:prSet presAssocID="{85BA9771-181B-4739-B24A-41F9C729DADD}" presName="descendantText" presStyleLbl="alignAcc1" presStyleIdx="1" presStyleCnt="5">
        <dgm:presLayoutVars>
          <dgm:bulletEnabled val="1"/>
        </dgm:presLayoutVars>
      </dgm:prSet>
      <dgm:spPr/>
    </dgm:pt>
    <dgm:pt modelId="{A0772972-6AD5-4820-960C-00251B2865F6}" type="pres">
      <dgm:prSet presAssocID="{6FE1583D-CA70-45BE-9866-D4B23705074E}" presName="sp" presStyleCnt="0"/>
      <dgm:spPr/>
    </dgm:pt>
    <dgm:pt modelId="{5E872918-43AA-44C4-979B-6242B5C0DB69}" type="pres">
      <dgm:prSet presAssocID="{699B77E6-3129-4147-A32D-38699BEF854C}" presName="composite" presStyleCnt="0"/>
      <dgm:spPr/>
    </dgm:pt>
    <dgm:pt modelId="{6B735225-51C5-41F9-A4CB-EA6915CD743E}" type="pres">
      <dgm:prSet presAssocID="{699B77E6-3129-4147-A32D-38699BEF854C}" presName="parentText" presStyleLbl="alignNode1" presStyleIdx="2" presStyleCnt="5">
        <dgm:presLayoutVars>
          <dgm:chMax val="1"/>
          <dgm:bulletEnabled val="1"/>
        </dgm:presLayoutVars>
      </dgm:prSet>
      <dgm:spPr/>
    </dgm:pt>
    <dgm:pt modelId="{80C373B4-67F1-4E3A-8274-340AAF836D1D}" type="pres">
      <dgm:prSet presAssocID="{699B77E6-3129-4147-A32D-38699BEF854C}" presName="descendantText" presStyleLbl="alignAcc1" presStyleIdx="2" presStyleCnt="5">
        <dgm:presLayoutVars>
          <dgm:bulletEnabled val="1"/>
        </dgm:presLayoutVars>
      </dgm:prSet>
      <dgm:spPr/>
    </dgm:pt>
    <dgm:pt modelId="{583C8235-8403-439E-BF3D-1D099D241D3F}" type="pres">
      <dgm:prSet presAssocID="{1A4FB814-2231-4CFE-841C-06B2F34F9784}" presName="sp" presStyleCnt="0"/>
      <dgm:spPr/>
    </dgm:pt>
    <dgm:pt modelId="{5BD58D2A-6951-4FC5-B09B-31F3C02FA7E6}" type="pres">
      <dgm:prSet presAssocID="{027B993E-03FB-4CF2-B081-4F410E1E30E8}" presName="composite" presStyleCnt="0"/>
      <dgm:spPr/>
    </dgm:pt>
    <dgm:pt modelId="{26837670-F631-43F4-928E-0D5A71D32EDC}" type="pres">
      <dgm:prSet presAssocID="{027B993E-03FB-4CF2-B081-4F410E1E30E8}" presName="parentText" presStyleLbl="alignNode1" presStyleIdx="3" presStyleCnt="5">
        <dgm:presLayoutVars>
          <dgm:chMax val="1"/>
          <dgm:bulletEnabled val="1"/>
        </dgm:presLayoutVars>
      </dgm:prSet>
      <dgm:spPr/>
    </dgm:pt>
    <dgm:pt modelId="{E0093723-C28C-4A20-9D9F-B1BD2BC2D778}" type="pres">
      <dgm:prSet presAssocID="{027B993E-03FB-4CF2-B081-4F410E1E30E8}" presName="descendantText" presStyleLbl="alignAcc1" presStyleIdx="3" presStyleCnt="5">
        <dgm:presLayoutVars>
          <dgm:bulletEnabled val="1"/>
        </dgm:presLayoutVars>
      </dgm:prSet>
      <dgm:spPr/>
    </dgm:pt>
    <dgm:pt modelId="{54040321-B6D2-4CB9-A117-43AA7E102E61}" type="pres">
      <dgm:prSet presAssocID="{8A680AEA-C858-445E-B31D-BA00A726C552}" presName="sp" presStyleCnt="0"/>
      <dgm:spPr/>
    </dgm:pt>
    <dgm:pt modelId="{8DB006CF-547A-4A14-AC63-59A7FE621C71}" type="pres">
      <dgm:prSet presAssocID="{0D0E6658-48E1-442D-9667-D6E6BB7B1293}" presName="composite" presStyleCnt="0"/>
      <dgm:spPr/>
    </dgm:pt>
    <dgm:pt modelId="{C5897C57-51B8-4672-9DFC-2F29B37A0B88}" type="pres">
      <dgm:prSet presAssocID="{0D0E6658-48E1-442D-9667-D6E6BB7B1293}" presName="parentText" presStyleLbl="alignNode1" presStyleIdx="4" presStyleCnt="5">
        <dgm:presLayoutVars>
          <dgm:chMax val="1"/>
          <dgm:bulletEnabled val="1"/>
        </dgm:presLayoutVars>
      </dgm:prSet>
      <dgm:spPr/>
    </dgm:pt>
    <dgm:pt modelId="{20809633-932C-4262-B120-B3AF76407001}" type="pres">
      <dgm:prSet presAssocID="{0D0E6658-48E1-442D-9667-D6E6BB7B1293}" presName="descendantText" presStyleLbl="alignAcc1" presStyleIdx="4" presStyleCnt="5">
        <dgm:presLayoutVars>
          <dgm:bulletEnabled val="1"/>
        </dgm:presLayoutVars>
      </dgm:prSet>
      <dgm:spPr/>
    </dgm:pt>
  </dgm:ptLst>
  <dgm:cxnLst>
    <dgm:cxn modelId="{E49AC416-856E-416F-9B0B-48305A0DDD8D}" srcId="{7DDFD8BE-B55E-4240-9B89-B7F3761ACE67}" destId="{0D0E6658-48E1-442D-9667-D6E6BB7B1293}" srcOrd="4" destOrd="0" parTransId="{7D30768D-577D-4D44-A291-D79A916166AC}" sibTransId="{4043D3B4-42AD-4D74-8044-D1B17FFED886}"/>
    <dgm:cxn modelId="{5B6CA52D-3E9F-4784-8C19-EB2E870D603A}" type="presOf" srcId="{BC23D313-3015-4A5E-9C82-8EEB419B696B}" destId="{F67FCA75-5EF2-45F0-B6D5-2619548D71B3}" srcOrd="0" destOrd="0" presId="urn:microsoft.com/office/officeart/2005/8/layout/chevron2"/>
    <dgm:cxn modelId="{FAF1D02F-353F-4168-8954-781D6AE5F5BE}" type="presOf" srcId="{432B88D1-0B0E-4E4A-A95C-323B69F6DFC0}" destId="{20809633-932C-4262-B120-B3AF76407001}" srcOrd="0" destOrd="0" presId="urn:microsoft.com/office/officeart/2005/8/layout/chevron2"/>
    <dgm:cxn modelId="{C4F78E32-6522-4418-B520-A9856E869C7D}" srcId="{85BA9771-181B-4739-B24A-41F9C729DADD}" destId="{86F59472-E9DF-444C-AB6C-D81CB7FBAE0A}" srcOrd="0" destOrd="0" parTransId="{B2498DF9-0222-482E-9F56-41490E3DB6DA}" sibTransId="{0356D851-1459-417C-98C0-597CE947E9F2}"/>
    <dgm:cxn modelId="{99D3B939-1A04-43B3-9E92-B7458EAE049B}" type="presOf" srcId="{027B993E-03FB-4CF2-B081-4F410E1E30E8}" destId="{26837670-F631-43F4-928E-0D5A71D32EDC}" srcOrd="0" destOrd="0" presId="urn:microsoft.com/office/officeart/2005/8/layout/chevron2"/>
    <dgm:cxn modelId="{2F23AE40-A05B-4BB1-88CD-D026233B57B0}" srcId="{027B993E-03FB-4CF2-B081-4F410E1E30E8}" destId="{26522654-196C-45E8-A125-BD127BEF910B}" srcOrd="0" destOrd="0" parTransId="{97B2E1ED-5C8B-465C-8C6F-7F0521D72A29}" sibTransId="{15C56AE7-B5A3-4180-8FBF-7D2AC9C570B5}"/>
    <dgm:cxn modelId="{66EA4244-A946-4BB8-ABA4-EBD591D24007}" type="presOf" srcId="{26522654-196C-45E8-A125-BD127BEF910B}" destId="{E0093723-C28C-4A20-9D9F-B1BD2BC2D778}" srcOrd="0" destOrd="0" presId="urn:microsoft.com/office/officeart/2005/8/layout/chevron2"/>
    <dgm:cxn modelId="{B8EFDF4D-B109-4579-8D3A-16E0D6429486}" srcId="{0D0E6658-48E1-442D-9667-D6E6BB7B1293}" destId="{432B88D1-0B0E-4E4A-A95C-323B69F6DFC0}" srcOrd="0" destOrd="0" parTransId="{0EB3BF84-BE86-4EB7-B592-9FD6A34CC4FD}" sibTransId="{BC63EA74-1BA6-4EFF-8C27-E366CD62BA0E}"/>
    <dgm:cxn modelId="{3D052553-538B-4A56-8660-CFECBA5C6E27}" type="presOf" srcId="{7DDFD8BE-B55E-4240-9B89-B7F3761ACE67}" destId="{57D0BB2A-3CBF-4103-99CE-26D351844411}" srcOrd="0" destOrd="0" presId="urn:microsoft.com/office/officeart/2005/8/layout/chevron2"/>
    <dgm:cxn modelId="{A1B34359-B089-4B9C-B271-D17D56E14ED6}" srcId="{BC23D313-3015-4A5E-9C82-8EEB419B696B}" destId="{C43E1839-4BDE-44BB-9764-784609474DD8}" srcOrd="0" destOrd="0" parTransId="{53FB9B68-E1BB-45E7-998B-5063545F88E3}" sibTransId="{EBC82B47-EE8F-4BB5-9E4E-AD1D59EF812C}"/>
    <dgm:cxn modelId="{95215C7A-52A2-47D9-BBC1-B01F34CA07BB}" srcId="{7DDFD8BE-B55E-4240-9B89-B7F3761ACE67}" destId="{BC23D313-3015-4A5E-9C82-8EEB419B696B}" srcOrd="0" destOrd="0" parTransId="{AF8709FF-5CE5-4EDA-A04C-1F4B3AA22D99}" sibTransId="{7BAB14A3-21E6-4E81-94C9-2FCFA465185B}"/>
    <dgm:cxn modelId="{2795C97C-8E7D-4DF9-B0F9-8C11E2CB2208}" srcId="{7DDFD8BE-B55E-4240-9B89-B7F3761ACE67}" destId="{027B993E-03FB-4CF2-B081-4F410E1E30E8}" srcOrd="3" destOrd="0" parTransId="{9B067A61-8728-4055-879A-F648F7CB6D83}" sibTransId="{8A680AEA-C858-445E-B31D-BA00A726C552}"/>
    <dgm:cxn modelId="{E9EE9B7E-43DB-4880-88F2-C558D533CE0B}" srcId="{699B77E6-3129-4147-A32D-38699BEF854C}" destId="{5AA7801E-092E-48A2-9618-0DB817C6A9FA}" srcOrd="0" destOrd="0" parTransId="{2FD888E5-1516-44E0-8D51-67B3BADFF06A}" sibTransId="{B0C698ED-5610-4B09-9945-11613A6DA8C8}"/>
    <dgm:cxn modelId="{D2E2AA85-6F5C-491D-94CB-1E3725069A3B}" type="presOf" srcId="{86F59472-E9DF-444C-AB6C-D81CB7FBAE0A}" destId="{66E984B0-41C4-46C0-8A7E-1543D78339EF}" srcOrd="0" destOrd="0" presId="urn:microsoft.com/office/officeart/2005/8/layout/chevron2"/>
    <dgm:cxn modelId="{B0E37287-CF98-4778-B318-A88C3132A44C}" type="presOf" srcId="{5AA7801E-092E-48A2-9618-0DB817C6A9FA}" destId="{80C373B4-67F1-4E3A-8274-340AAF836D1D}" srcOrd="0" destOrd="0" presId="urn:microsoft.com/office/officeart/2005/8/layout/chevron2"/>
    <dgm:cxn modelId="{36820398-7FA3-4D10-8448-F082885FA1BF}" type="presOf" srcId="{0D0E6658-48E1-442D-9667-D6E6BB7B1293}" destId="{C5897C57-51B8-4672-9DFC-2F29B37A0B88}" srcOrd="0" destOrd="0" presId="urn:microsoft.com/office/officeart/2005/8/layout/chevron2"/>
    <dgm:cxn modelId="{8E015FA2-124C-40D3-A40F-F4D2D307CD6E}" type="presOf" srcId="{85BA9771-181B-4739-B24A-41F9C729DADD}" destId="{6CE1D838-3D06-4E8B-9291-5E6000D69E54}" srcOrd="0" destOrd="0" presId="urn:microsoft.com/office/officeart/2005/8/layout/chevron2"/>
    <dgm:cxn modelId="{5F6FF9D8-282E-4BD7-B900-C32CF892AC31}" srcId="{7DDFD8BE-B55E-4240-9B89-B7F3761ACE67}" destId="{85BA9771-181B-4739-B24A-41F9C729DADD}" srcOrd="1" destOrd="0" parTransId="{E6E3577C-28EB-46CC-97D7-3B286470D1EB}" sibTransId="{6FE1583D-CA70-45BE-9866-D4B23705074E}"/>
    <dgm:cxn modelId="{7D4D34E1-E74D-43BC-A43B-9AE000E3133C}" type="presOf" srcId="{C43E1839-4BDE-44BB-9764-784609474DD8}" destId="{A7FFE7AC-841B-4E7E-905C-B3A5227C76DE}" srcOrd="0" destOrd="0" presId="urn:microsoft.com/office/officeart/2005/8/layout/chevron2"/>
    <dgm:cxn modelId="{22F1FAF8-4968-4E4B-BD25-84D96A0564C1}" type="presOf" srcId="{699B77E6-3129-4147-A32D-38699BEF854C}" destId="{6B735225-51C5-41F9-A4CB-EA6915CD743E}" srcOrd="0" destOrd="0" presId="urn:microsoft.com/office/officeart/2005/8/layout/chevron2"/>
    <dgm:cxn modelId="{BCA246FC-D97A-40F1-AC2B-E8B96D78C182}" srcId="{7DDFD8BE-B55E-4240-9B89-B7F3761ACE67}" destId="{699B77E6-3129-4147-A32D-38699BEF854C}" srcOrd="2" destOrd="0" parTransId="{FD90C59E-19F2-4A24-A488-26D2EBBED6D5}" sibTransId="{1A4FB814-2231-4CFE-841C-06B2F34F9784}"/>
    <dgm:cxn modelId="{9F708D7F-E14B-4AE2-9FFB-2F4A01FFC1B2}" type="presParOf" srcId="{57D0BB2A-3CBF-4103-99CE-26D351844411}" destId="{08772337-FE08-41FA-89EA-09D9795B7CE1}" srcOrd="0" destOrd="0" presId="urn:microsoft.com/office/officeart/2005/8/layout/chevron2"/>
    <dgm:cxn modelId="{6A5E8DC0-09AF-4BC5-B3FC-AFA93DB98BC5}" type="presParOf" srcId="{08772337-FE08-41FA-89EA-09D9795B7CE1}" destId="{F67FCA75-5EF2-45F0-B6D5-2619548D71B3}" srcOrd="0" destOrd="0" presId="urn:microsoft.com/office/officeart/2005/8/layout/chevron2"/>
    <dgm:cxn modelId="{EB60ADED-ADEA-4367-BB6D-6518762200BB}" type="presParOf" srcId="{08772337-FE08-41FA-89EA-09D9795B7CE1}" destId="{A7FFE7AC-841B-4E7E-905C-B3A5227C76DE}" srcOrd="1" destOrd="0" presId="urn:microsoft.com/office/officeart/2005/8/layout/chevron2"/>
    <dgm:cxn modelId="{1F1F265D-ED6C-4AA7-B0FF-EB44142D8B98}" type="presParOf" srcId="{57D0BB2A-3CBF-4103-99CE-26D351844411}" destId="{D7DDBFA3-FBB4-4088-BC68-128AC1D927D3}" srcOrd="1" destOrd="0" presId="urn:microsoft.com/office/officeart/2005/8/layout/chevron2"/>
    <dgm:cxn modelId="{6AE60515-B823-42E5-99A2-A3724DD26F00}" type="presParOf" srcId="{57D0BB2A-3CBF-4103-99CE-26D351844411}" destId="{FEF46896-8CDA-473E-B2C6-0338E6A75660}" srcOrd="2" destOrd="0" presId="urn:microsoft.com/office/officeart/2005/8/layout/chevron2"/>
    <dgm:cxn modelId="{35A6BD5F-7370-4167-9F36-1EF2CCA96D8C}" type="presParOf" srcId="{FEF46896-8CDA-473E-B2C6-0338E6A75660}" destId="{6CE1D838-3D06-4E8B-9291-5E6000D69E54}" srcOrd="0" destOrd="0" presId="urn:microsoft.com/office/officeart/2005/8/layout/chevron2"/>
    <dgm:cxn modelId="{6FB47D40-E003-4805-BFB9-87CD38D6D7E3}" type="presParOf" srcId="{FEF46896-8CDA-473E-B2C6-0338E6A75660}" destId="{66E984B0-41C4-46C0-8A7E-1543D78339EF}" srcOrd="1" destOrd="0" presId="urn:microsoft.com/office/officeart/2005/8/layout/chevron2"/>
    <dgm:cxn modelId="{6DFD1827-C472-4335-9398-454263EF9D6F}" type="presParOf" srcId="{57D0BB2A-3CBF-4103-99CE-26D351844411}" destId="{A0772972-6AD5-4820-960C-00251B2865F6}" srcOrd="3" destOrd="0" presId="urn:microsoft.com/office/officeart/2005/8/layout/chevron2"/>
    <dgm:cxn modelId="{EEDEB7C6-FA8A-4B3B-B603-F4A01D9810AB}" type="presParOf" srcId="{57D0BB2A-3CBF-4103-99CE-26D351844411}" destId="{5E872918-43AA-44C4-979B-6242B5C0DB69}" srcOrd="4" destOrd="0" presId="urn:microsoft.com/office/officeart/2005/8/layout/chevron2"/>
    <dgm:cxn modelId="{FB34A3F9-A61D-40ED-B675-B230BEECC383}" type="presParOf" srcId="{5E872918-43AA-44C4-979B-6242B5C0DB69}" destId="{6B735225-51C5-41F9-A4CB-EA6915CD743E}" srcOrd="0" destOrd="0" presId="urn:microsoft.com/office/officeart/2005/8/layout/chevron2"/>
    <dgm:cxn modelId="{76564FA7-9760-4DBD-8091-ACA665D8745A}" type="presParOf" srcId="{5E872918-43AA-44C4-979B-6242B5C0DB69}" destId="{80C373B4-67F1-4E3A-8274-340AAF836D1D}" srcOrd="1" destOrd="0" presId="urn:microsoft.com/office/officeart/2005/8/layout/chevron2"/>
    <dgm:cxn modelId="{DF4F41F0-BB51-4EA7-809B-0B754AE4A249}" type="presParOf" srcId="{57D0BB2A-3CBF-4103-99CE-26D351844411}" destId="{583C8235-8403-439E-BF3D-1D099D241D3F}" srcOrd="5" destOrd="0" presId="urn:microsoft.com/office/officeart/2005/8/layout/chevron2"/>
    <dgm:cxn modelId="{63D63FFC-0146-48CC-9D0C-1A8909DAD633}" type="presParOf" srcId="{57D0BB2A-3CBF-4103-99CE-26D351844411}" destId="{5BD58D2A-6951-4FC5-B09B-31F3C02FA7E6}" srcOrd="6" destOrd="0" presId="urn:microsoft.com/office/officeart/2005/8/layout/chevron2"/>
    <dgm:cxn modelId="{3ED2C5A9-5B81-473C-8E4D-C44D2D9042C6}" type="presParOf" srcId="{5BD58D2A-6951-4FC5-B09B-31F3C02FA7E6}" destId="{26837670-F631-43F4-928E-0D5A71D32EDC}" srcOrd="0" destOrd="0" presId="urn:microsoft.com/office/officeart/2005/8/layout/chevron2"/>
    <dgm:cxn modelId="{BA4666B6-CEFA-4DF4-8E8C-A7DEE0DA5905}" type="presParOf" srcId="{5BD58D2A-6951-4FC5-B09B-31F3C02FA7E6}" destId="{E0093723-C28C-4A20-9D9F-B1BD2BC2D778}" srcOrd="1" destOrd="0" presId="urn:microsoft.com/office/officeart/2005/8/layout/chevron2"/>
    <dgm:cxn modelId="{BFA70E93-77A6-43A4-9717-F81E23A67422}" type="presParOf" srcId="{57D0BB2A-3CBF-4103-99CE-26D351844411}" destId="{54040321-B6D2-4CB9-A117-43AA7E102E61}" srcOrd="7" destOrd="0" presId="urn:microsoft.com/office/officeart/2005/8/layout/chevron2"/>
    <dgm:cxn modelId="{C167F741-BC25-4ED7-84AA-E7DAC7992B6D}" type="presParOf" srcId="{57D0BB2A-3CBF-4103-99CE-26D351844411}" destId="{8DB006CF-547A-4A14-AC63-59A7FE621C71}" srcOrd="8" destOrd="0" presId="urn:microsoft.com/office/officeart/2005/8/layout/chevron2"/>
    <dgm:cxn modelId="{F535E2E6-A0FE-4630-B9C3-552C74C7E9D3}" type="presParOf" srcId="{8DB006CF-547A-4A14-AC63-59A7FE621C71}" destId="{C5897C57-51B8-4672-9DFC-2F29B37A0B88}" srcOrd="0" destOrd="0" presId="urn:microsoft.com/office/officeart/2005/8/layout/chevron2"/>
    <dgm:cxn modelId="{849E43CC-2F43-486F-8236-8B3CD7409898}" type="presParOf" srcId="{8DB006CF-547A-4A14-AC63-59A7FE621C71}" destId="{20809633-932C-4262-B120-B3AF76407001}"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52B6894-D1A6-43E9-A1F2-D9D40A62814D}" type="doc">
      <dgm:prSet loTypeId="urn:microsoft.com/office/officeart/2005/8/layout/list1" loCatId="list" qsTypeId="urn:microsoft.com/office/officeart/2005/8/quickstyle/simple1" qsCatId="simple" csTypeId="urn:microsoft.com/office/officeart/2005/8/colors/accent1_2" csCatId="accent1" phldr="0"/>
      <dgm:spPr/>
      <dgm:t>
        <a:bodyPr/>
        <a:lstStyle/>
        <a:p>
          <a:endParaRPr lang="en-US"/>
        </a:p>
      </dgm:t>
    </dgm:pt>
    <dgm:pt modelId="{AEF09506-1210-4B1A-81E6-04CDE4DC4297}">
      <dgm:prSet phldrT="[Text]" phldr="1"/>
      <dgm:spPr/>
      <dgm:t>
        <a:bodyPr/>
        <a:lstStyle/>
        <a:p>
          <a:endParaRPr lang="en-US"/>
        </a:p>
      </dgm:t>
    </dgm:pt>
    <dgm:pt modelId="{39110375-B314-448B-9DF3-1C40CB3967AC}" type="parTrans" cxnId="{0ED87379-C359-4262-A7A7-D01FE3134E5F}">
      <dgm:prSet/>
      <dgm:spPr/>
      <dgm:t>
        <a:bodyPr/>
        <a:lstStyle/>
        <a:p>
          <a:endParaRPr lang="en-US"/>
        </a:p>
      </dgm:t>
    </dgm:pt>
    <dgm:pt modelId="{8CE9AD89-E14D-42BE-A88B-9513D9BF2693}" type="sibTrans" cxnId="{0ED87379-C359-4262-A7A7-D01FE3134E5F}">
      <dgm:prSet/>
      <dgm:spPr/>
      <dgm:t>
        <a:bodyPr/>
        <a:lstStyle/>
        <a:p>
          <a:endParaRPr lang="en-US"/>
        </a:p>
      </dgm:t>
    </dgm:pt>
    <dgm:pt modelId="{47873A01-C959-40CC-9B13-5A10CDC822A8}">
      <dgm:prSet phldrT="[Text]" phldr="1"/>
      <dgm:spPr/>
      <dgm:t>
        <a:bodyPr/>
        <a:lstStyle/>
        <a:p>
          <a:endParaRPr lang="en-US"/>
        </a:p>
      </dgm:t>
    </dgm:pt>
    <dgm:pt modelId="{FBFEFA6F-BCEC-4586-A3A1-8C661C34DC09}" type="parTrans" cxnId="{17074E6D-1DB0-4F87-850D-826D29AD4CC5}">
      <dgm:prSet/>
      <dgm:spPr/>
      <dgm:t>
        <a:bodyPr/>
        <a:lstStyle/>
        <a:p>
          <a:endParaRPr lang="en-US"/>
        </a:p>
      </dgm:t>
    </dgm:pt>
    <dgm:pt modelId="{36D5ADD1-4A07-4A1E-A6FC-BD7FD6E06C29}" type="sibTrans" cxnId="{17074E6D-1DB0-4F87-850D-826D29AD4CC5}">
      <dgm:prSet/>
      <dgm:spPr/>
      <dgm:t>
        <a:bodyPr/>
        <a:lstStyle/>
        <a:p>
          <a:endParaRPr lang="en-US"/>
        </a:p>
      </dgm:t>
    </dgm:pt>
    <dgm:pt modelId="{7D16507E-C0CF-4B25-BD9C-AF264865E5CF}">
      <dgm:prSet phldrT="[Text]" phldr="1"/>
      <dgm:spPr/>
      <dgm:t>
        <a:bodyPr/>
        <a:lstStyle/>
        <a:p>
          <a:endParaRPr lang="en-US"/>
        </a:p>
      </dgm:t>
    </dgm:pt>
    <dgm:pt modelId="{6FF65D51-D7D8-4ACA-A08C-1FAF2B3F847A}" type="parTrans" cxnId="{5C2C2706-C836-4B73-AD50-FED148D7F792}">
      <dgm:prSet/>
      <dgm:spPr/>
      <dgm:t>
        <a:bodyPr/>
        <a:lstStyle/>
        <a:p>
          <a:endParaRPr lang="en-US"/>
        </a:p>
      </dgm:t>
    </dgm:pt>
    <dgm:pt modelId="{70C036A8-0767-453D-8A55-3F2E4A1A69CF}" type="sibTrans" cxnId="{5C2C2706-C836-4B73-AD50-FED148D7F792}">
      <dgm:prSet/>
      <dgm:spPr/>
      <dgm:t>
        <a:bodyPr/>
        <a:lstStyle/>
        <a:p>
          <a:endParaRPr lang="en-US"/>
        </a:p>
      </dgm:t>
    </dgm:pt>
    <dgm:pt modelId="{BA83D466-14D9-4C5C-9B73-C46A1E233341}" type="pres">
      <dgm:prSet presAssocID="{952B6894-D1A6-43E9-A1F2-D9D40A62814D}" presName="linear" presStyleCnt="0">
        <dgm:presLayoutVars>
          <dgm:dir/>
          <dgm:animLvl val="lvl"/>
          <dgm:resizeHandles val="exact"/>
        </dgm:presLayoutVars>
      </dgm:prSet>
      <dgm:spPr/>
    </dgm:pt>
    <dgm:pt modelId="{11386C5C-4BA0-431A-A88F-6D0F5FC46C84}" type="pres">
      <dgm:prSet presAssocID="{AEF09506-1210-4B1A-81E6-04CDE4DC4297}" presName="parentLin" presStyleCnt="0"/>
      <dgm:spPr/>
    </dgm:pt>
    <dgm:pt modelId="{706861F6-F112-43E8-B404-C4E65F9F1146}" type="pres">
      <dgm:prSet presAssocID="{AEF09506-1210-4B1A-81E6-04CDE4DC4297}" presName="parentLeftMargin" presStyleLbl="node1" presStyleIdx="0" presStyleCnt="3"/>
      <dgm:spPr/>
    </dgm:pt>
    <dgm:pt modelId="{73BC1E6F-187D-49D9-8C62-6C46A070AA98}" type="pres">
      <dgm:prSet presAssocID="{AEF09506-1210-4B1A-81E6-04CDE4DC4297}" presName="parentText" presStyleLbl="node1" presStyleIdx="0" presStyleCnt="3">
        <dgm:presLayoutVars>
          <dgm:chMax val="0"/>
          <dgm:bulletEnabled val="1"/>
        </dgm:presLayoutVars>
      </dgm:prSet>
      <dgm:spPr/>
    </dgm:pt>
    <dgm:pt modelId="{0BDBA56C-F98F-44ED-B228-F4A59B74F745}" type="pres">
      <dgm:prSet presAssocID="{AEF09506-1210-4B1A-81E6-04CDE4DC4297}" presName="negativeSpace" presStyleCnt="0"/>
      <dgm:spPr/>
    </dgm:pt>
    <dgm:pt modelId="{29CCCC2E-90FE-4FFA-9698-16FC2FF1192F}" type="pres">
      <dgm:prSet presAssocID="{AEF09506-1210-4B1A-81E6-04CDE4DC4297}" presName="childText" presStyleLbl="conFgAcc1" presStyleIdx="0" presStyleCnt="3">
        <dgm:presLayoutVars>
          <dgm:bulletEnabled val="1"/>
        </dgm:presLayoutVars>
      </dgm:prSet>
      <dgm:spPr/>
    </dgm:pt>
    <dgm:pt modelId="{1C20B4DA-5308-4D9F-AE5B-442FAF0325B5}" type="pres">
      <dgm:prSet presAssocID="{8CE9AD89-E14D-42BE-A88B-9513D9BF2693}" presName="spaceBetweenRectangles" presStyleCnt="0"/>
      <dgm:spPr/>
    </dgm:pt>
    <dgm:pt modelId="{F2049F49-9C03-4075-9E2A-CE6A6CD3B78F}" type="pres">
      <dgm:prSet presAssocID="{47873A01-C959-40CC-9B13-5A10CDC822A8}" presName="parentLin" presStyleCnt="0"/>
      <dgm:spPr/>
    </dgm:pt>
    <dgm:pt modelId="{F5974E57-872F-439A-A9E4-AF1D2680426C}" type="pres">
      <dgm:prSet presAssocID="{47873A01-C959-40CC-9B13-5A10CDC822A8}" presName="parentLeftMargin" presStyleLbl="node1" presStyleIdx="0" presStyleCnt="3"/>
      <dgm:spPr/>
    </dgm:pt>
    <dgm:pt modelId="{F990A43F-0B38-483E-8D33-34E0A4F4BCB5}" type="pres">
      <dgm:prSet presAssocID="{47873A01-C959-40CC-9B13-5A10CDC822A8}" presName="parentText" presStyleLbl="node1" presStyleIdx="1" presStyleCnt="3">
        <dgm:presLayoutVars>
          <dgm:chMax val="0"/>
          <dgm:bulletEnabled val="1"/>
        </dgm:presLayoutVars>
      </dgm:prSet>
      <dgm:spPr/>
    </dgm:pt>
    <dgm:pt modelId="{26740780-77A3-4A87-A591-B84675752BBF}" type="pres">
      <dgm:prSet presAssocID="{47873A01-C959-40CC-9B13-5A10CDC822A8}" presName="negativeSpace" presStyleCnt="0"/>
      <dgm:spPr/>
    </dgm:pt>
    <dgm:pt modelId="{4A8822BE-1B73-4660-A665-40BDC77BC7C7}" type="pres">
      <dgm:prSet presAssocID="{47873A01-C959-40CC-9B13-5A10CDC822A8}" presName="childText" presStyleLbl="conFgAcc1" presStyleIdx="1" presStyleCnt="3">
        <dgm:presLayoutVars>
          <dgm:bulletEnabled val="1"/>
        </dgm:presLayoutVars>
      </dgm:prSet>
      <dgm:spPr/>
    </dgm:pt>
    <dgm:pt modelId="{3BBE6CFC-ADAD-4D09-8A98-C5DB81035D5B}" type="pres">
      <dgm:prSet presAssocID="{36D5ADD1-4A07-4A1E-A6FC-BD7FD6E06C29}" presName="spaceBetweenRectangles" presStyleCnt="0"/>
      <dgm:spPr/>
    </dgm:pt>
    <dgm:pt modelId="{924BF429-C2CD-4228-BA9A-876B466110E4}" type="pres">
      <dgm:prSet presAssocID="{7D16507E-C0CF-4B25-BD9C-AF264865E5CF}" presName="parentLin" presStyleCnt="0"/>
      <dgm:spPr/>
    </dgm:pt>
    <dgm:pt modelId="{9C767614-69D7-45F3-85CE-4AC07FC7E46A}" type="pres">
      <dgm:prSet presAssocID="{7D16507E-C0CF-4B25-BD9C-AF264865E5CF}" presName="parentLeftMargin" presStyleLbl="node1" presStyleIdx="1" presStyleCnt="3"/>
      <dgm:spPr/>
    </dgm:pt>
    <dgm:pt modelId="{8CACC465-EAF8-40DD-A9C3-0AEE9C6F9D5E}" type="pres">
      <dgm:prSet presAssocID="{7D16507E-C0CF-4B25-BD9C-AF264865E5CF}" presName="parentText" presStyleLbl="node1" presStyleIdx="2" presStyleCnt="3">
        <dgm:presLayoutVars>
          <dgm:chMax val="0"/>
          <dgm:bulletEnabled val="1"/>
        </dgm:presLayoutVars>
      </dgm:prSet>
      <dgm:spPr/>
    </dgm:pt>
    <dgm:pt modelId="{9F065B04-37D1-45A7-A8FF-399F474DE93F}" type="pres">
      <dgm:prSet presAssocID="{7D16507E-C0CF-4B25-BD9C-AF264865E5CF}" presName="negativeSpace" presStyleCnt="0"/>
      <dgm:spPr/>
    </dgm:pt>
    <dgm:pt modelId="{D3BD084B-11D8-4632-97FE-8C8F47089D51}" type="pres">
      <dgm:prSet presAssocID="{7D16507E-C0CF-4B25-BD9C-AF264865E5CF}" presName="childText" presStyleLbl="conFgAcc1" presStyleIdx="2" presStyleCnt="3">
        <dgm:presLayoutVars>
          <dgm:bulletEnabled val="1"/>
        </dgm:presLayoutVars>
      </dgm:prSet>
      <dgm:spPr/>
    </dgm:pt>
  </dgm:ptLst>
  <dgm:cxnLst>
    <dgm:cxn modelId="{5C2C2706-C836-4B73-AD50-FED148D7F792}" srcId="{952B6894-D1A6-43E9-A1F2-D9D40A62814D}" destId="{7D16507E-C0CF-4B25-BD9C-AF264865E5CF}" srcOrd="2" destOrd="0" parTransId="{6FF65D51-D7D8-4ACA-A08C-1FAF2B3F847A}" sibTransId="{70C036A8-0767-453D-8A55-3F2E4A1A69CF}"/>
    <dgm:cxn modelId="{0022771F-0D74-4189-BDD3-612A74CD27C3}" type="presOf" srcId="{7D16507E-C0CF-4B25-BD9C-AF264865E5CF}" destId="{9C767614-69D7-45F3-85CE-4AC07FC7E46A}" srcOrd="0" destOrd="0" presId="urn:microsoft.com/office/officeart/2005/8/layout/list1"/>
    <dgm:cxn modelId="{7B87B467-C304-49AF-904F-9E48E9871189}" type="presOf" srcId="{47873A01-C959-40CC-9B13-5A10CDC822A8}" destId="{F5974E57-872F-439A-A9E4-AF1D2680426C}" srcOrd="0" destOrd="0" presId="urn:microsoft.com/office/officeart/2005/8/layout/list1"/>
    <dgm:cxn modelId="{17074E6D-1DB0-4F87-850D-826D29AD4CC5}" srcId="{952B6894-D1A6-43E9-A1F2-D9D40A62814D}" destId="{47873A01-C959-40CC-9B13-5A10CDC822A8}" srcOrd="1" destOrd="0" parTransId="{FBFEFA6F-BCEC-4586-A3A1-8C661C34DC09}" sibTransId="{36D5ADD1-4A07-4A1E-A6FC-BD7FD6E06C29}"/>
    <dgm:cxn modelId="{B111B675-BE7B-4566-95FB-764E5A07B3EF}" type="presOf" srcId="{952B6894-D1A6-43E9-A1F2-D9D40A62814D}" destId="{BA83D466-14D9-4C5C-9B73-C46A1E233341}" srcOrd="0" destOrd="0" presId="urn:microsoft.com/office/officeart/2005/8/layout/list1"/>
    <dgm:cxn modelId="{D3D4EB78-7FFB-4082-9205-C9ABE6BA4810}" type="presOf" srcId="{47873A01-C959-40CC-9B13-5A10CDC822A8}" destId="{F990A43F-0B38-483E-8D33-34E0A4F4BCB5}" srcOrd="1" destOrd="0" presId="urn:microsoft.com/office/officeart/2005/8/layout/list1"/>
    <dgm:cxn modelId="{0ED87379-C359-4262-A7A7-D01FE3134E5F}" srcId="{952B6894-D1A6-43E9-A1F2-D9D40A62814D}" destId="{AEF09506-1210-4B1A-81E6-04CDE4DC4297}" srcOrd="0" destOrd="0" parTransId="{39110375-B314-448B-9DF3-1C40CB3967AC}" sibTransId="{8CE9AD89-E14D-42BE-A88B-9513D9BF2693}"/>
    <dgm:cxn modelId="{BA94A087-8E50-41C9-96ED-BA80B527A073}" type="presOf" srcId="{7D16507E-C0CF-4B25-BD9C-AF264865E5CF}" destId="{8CACC465-EAF8-40DD-A9C3-0AEE9C6F9D5E}" srcOrd="1" destOrd="0" presId="urn:microsoft.com/office/officeart/2005/8/layout/list1"/>
    <dgm:cxn modelId="{97D29EA7-0411-48B1-9E32-19ED9366B7A9}" type="presOf" srcId="{AEF09506-1210-4B1A-81E6-04CDE4DC4297}" destId="{706861F6-F112-43E8-B404-C4E65F9F1146}" srcOrd="0" destOrd="0" presId="urn:microsoft.com/office/officeart/2005/8/layout/list1"/>
    <dgm:cxn modelId="{6BAD54FC-7F7B-4C65-8044-674433BB1DF3}" type="presOf" srcId="{AEF09506-1210-4B1A-81E6-04CDE4DC4297}" destId="{73BC1E6F-187D-49D9-8C62-6C46A070AA98}" srcOrd="1" destOrd="0" presId="urn:microsoft.com/office/officeart/2005/8/layout/list1"/>
    <dgm:cxn modelId="{725F94EF-D202-408A-B598-B700391590BD}" type="presParOf" srcId="{BA83D466-14D9-4C5C-9B73-C46A1E233341}" destId="{11386C5C-4BA0-431A-A88F-6D0F5FC46C84}" srcOrd="0" destOrd="0" presId="urn:microsoft.com/office/officeart/2005/8/layout/list1"/>
    <dgm:cxn modelId="{BCDAABA0-5215-43E8-803E-711FAB8089E4}" type="presParOf" srcId="{11386C5C-4BA0-431A-A88F-6D0F5FC46C84}" destId="{706861F6-F112-43E8-B404-C4E65F9F1146}" srcOrd="0" destOrd="0" presId="urn:microsoft.com/office/officeart/2005/8/layout/list1"/>
    <dgm:cxn modelId="{13216B73-0D05-422B-8CE7-7D11AF83EA87}" type="presParOf" srcId="{11386C5C-4BA0-431A-A88F-6D0F5FC46C84}" destId="{73BC1E6F-187D-49D9-8C62-6C46A070AA98}" srcOrd="1" destOrd="0" presId="urn:microsoft.com/office/officeart/2005/8/layout/list1"/>
    <dgm:cxn modelId="{922DBAB6-4649-49CE-BB91-6061B1C66A86}" type="presParOf" srcId="{BA83D466-14D9-4C5C-9B73-C46A1E233341}" destId="{0BDBA56C-F98F-44ED-B228-F4A59B74F745}" srcOrd="1" destOrd="0" presId="urn:microsoft.com/office/officeart/2005/8/layout/list1"/>
    <dgm:cxn modelId="{80F50D90-42B3-4976-B65B-47A3C91F42A3}" type="presParOf" srcId="{BA83D466-14D9-4C5C-9B73-C46A1E233341}" destId="{29CCCC2E-90FE-4FFA-9698-16FC2FF1192F}" srcOrd="2" destOrd="0" presId="urn:microsoft.com/office/officeart/2005/8/layout/list1"/>
    <dgm:cxn modelId="{99A14439-7466-40C9-9AF4-B5579990B0E7}" type="presParOf" srcId="{BA83D466-14D9-4C5C-9B73-C46A1E233341}" destId="{1C20B4DA-5308-4D9F-AE5B-442FAF0325B5}" srcOrd="3" destOrd="0" presId="urn:microsoft.com/office/officeart/2005/8/layout/list1"/>
    <dgm:cxn modelId="{FEAA9996-B8EA-4073-AFA6-753BFF50AB7B}" type="presParOf" srcId="{BA83D466-14D9-4C5C-9B73-C46A1E233341}" destId="{F2049F49-9C03-4075-9E2A-CE6A6CD3B78F}" srcOrd="4" destOrd="0" presId="urn:microsoft.com/office/officeart/2005/8/layout/list1"/>
    <dgm:cxn modelId="{0C5C29EF-579C-4C35-8F9C-A0D72D34A5C0}" type="presParOf" srcId="{F2049F49-9C03-4075-9E2A-CE6A6CD3B78F}" destId="{F5974E57-872F-439A-A9E4-AF1D2680426C}" srcOrd="0" destOrd="0" presId="urn:microsoft.com/office/officeart/2005/8/layout/list1"/>
    <dgm:cxn modelId="{9C778433-8C0E-42D4-9C3E-80EF134396A7}" type="presParOf" srcId="{F2049F49-9C03-4075-9E2A-CE6A6CD3B78F}" destId="{F990A43F-0B38-483E-8D33-34E0A4F4BCB5}" srcOrd="1" destOrd="0" presId="urn:microsoft.com/office/officeart/2005/8/layout/list1"/>
    <dgm:cxn modelId="{F7EC7FC5-1420-4E26-84DC-6D73313CF9E7}" type="presParOf" srcId="{BA83D466-14D9-4C5C-9B73-C46A1E233341}" destId="{26740780-77A3-4A87-A591-B84675752BBF}" srcOrd="5" destOrd="0" presId="urn:microsoft.com/office/officeart/2005/8/layout/list1"/>
    <dgm:cxn modelId="{A08E345E-9A30-4FA4-9191-50677D56A981}" type="presParOf" srcId="{BA83D466-14D9-4C5C-9B73-C46A1E233341}" destId="{4A8822BE-1B73-4660-A665-40BDC77BC7C7}" srcOrd="6" destOrd="0" presId="urn:microsoft.com/office/officeart/2005/8/layout/list1"/>
    <dgm:cxn modelId="{989ED85B-D384-46B0-9F36-2F51D25C260E}" type="presParOf" srcId="{BA83D466-14D9-4C5C-9B73-C46A1E233341}" destId="{3BBE6CFC-ADAD-4D09-8A98-C5DB81035D5B}" srcOrd="7" destOrd="0" presId="urn:microsoft.com/office/officeart/2005/8/layout/list1"/>
    <dgm:cxn modelId="{DACC1D5D-0EFC-4645-A99C-F48EB39BB841}" type="presParOf" srcId="{BA83D466-14D9-4C5C-9B73-C46A1E233341}" destId="{924BF429-C2CD-4228-BA9A-876B466110E4}" srcOrd="8" destOrd="0" presId="urn:microsoft.com/office/officeart/2005/8/layout/list1"/>
    <dgm:cxn modelId="{D96A76B7-EB01-4402-8EC6-2E131F3008ED}" type="presParOf" srcId="{924BF429-C2CD-4228-BA9A-876B466110E4}" destId="{9C767614-69D7-45F3-85CE-4AC07FC7E46A}" srcOrd="0" destOrd="0" presId="urn:microsoft.com/office/officeart/2005/8/layout/list1"/>
    <dgm:cxn modelId="{251CAC54-6B88-4177-8726-E50BD4DB2839}" type="presParOf" srcId="{924BF429-C2CD-4228-BA9A-876B466110E4}" destId="{8CACC465-EAF8-40DD-A9C3-0AEE9C6F9D5E}" srcOrd="1" destOrd="0" presId="urn:microsoft.com/office/officeart/2005/8/layout/list1"/>
    <dgm:cxn modelId="{C2350F8D-9CCC-4829-A0B1-787380783A6E}" type="presParOf" srcId="{BA83D466-14D9-4C5C-9B73-C46A1E233341}" destId="{9F065B04-37D1-45A7-A8FF-399F474DE93F}" srcOrd="9" destOrd="0" presId="urn:microsoft.com/office/officeart/2005/8/layout/list1"/>
    <dgm:cxn modelId="{6E190E3F-12CB-4CD4-BC91-B2B66B9F1949}" type="presParOf" srcId="{BA83D466-14D9-4C5C-9B73-C46A1E233341}" destId="{D3BD084B-11D8-4632-97FE-8C8F47089D51}"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6F8455E-D06F-4558-84B1-3AD1781EA3DF}" type="doc">
      <dgm:prSet loTypeId="urn:microsoft.com/office/officeart/2005/8/layout/chevron2" loCatId="list" qsTypeId="urn:microsoft.com/office/officeart/2005/8/quickstyle/simple1" qsCatId="simple" csTypeId="urn:microsoft.com/office/officeart/2005/8/colors/colorful3" csCatId="colorful" phldr="1"/>
      <dgm:spPr/>
      <dgm:t>
        <a:bodyPr/>
        <a:lstStyle/>
        <a:p>
          <a:endParaRPr lang="en-US"/>
        </a:p>
      </dgm:t>
    </dgm:pt>
    <dgm:pt modelId="{86501A31-E503-451C-8C0E-08638FEE3EA0}">
      <dgm:prSet phldrT="[Text]" custT="1"/>
      <dgm:spPr/>
      <dgm:t>
        <a:bodyPr/>
        <a:lstStyle/>
        <a:p>
          <a:r>
            <a:rPr lang="en-US" sz="3200" b="1" dirty="0">
              <a:solidFill>
                <a:schemeClr val="accent5">
                  <a:lumMod val="50000"/>
                </a:schemeClr>
              </a:solidFill>
            </a:rPr>
            <a:t>1</a:t>
          </a:r>
        </a:p>
      </dgm:t>
    </dgm:pt>
    <dgm:pt modelId="{A822CDCF-C4CA-4627-9966-6361057943F2}" type="parTrans" cxnId="{47DAB920-869B-4358-95D6-616728E5E5DB}">
      <dgm:prSet/>
      <dgm:spPr/>
      <dgm:t>
        <a:bodyPr/>
        <a:lstStyle/>
        <a:p>
          <a:endParaRPr lang="en-US" sz="2000"/>
        </a:p>
      </dgm:t>
    </dgm:pt>
    <dgm:pt modelId="{B3B7D1AB-82FD-40ED-B4B9-D13259C71473}" type="sibTrans" cxnId="{47DAB920-869B-4358-95D6-616728E5E5DB}">
      <dgm:prSet/>
      <dgm:spPr/>
      <dgm:t>
        <a:bodyPr/>
        <a:lstStyle/>
        <a:p>
          <a:endParaRPr lang="en-US" sz="2000"/>
        </a:p>
      </dgm:t>
    </dgm:pt>
    <dgm:pt modelId="{9CA9CF12-E34D-4847-8BD2-AD5EAC618DCE}">
      <dgm:prSet phldrT="[Text]" custT="1"/>
      <dgm:spPr/>
      <dgm:t>
        <a:bodyPr/>
        <a:lstStyle/>
        <a:p>
          <a:pPr rtl="0"/>
          <a:endParaRPr lang="en-US" sz="2000" dirty="0"/>
        </a:p>
      </dgm:t>
    </dgm:pt>
    <dgm:pt modelId="{57EE6505-7703-4877-9BC4-F20C31D36626}" type="parTrans" cxnId="{DFFF76F6-3DBD-4844-A0E0-E129FB266DD3}">
      <dgm:prSet/>
      <dgm:spPr/>
      <dgm:t>
        <a:bodyPr/>
        <a:lstStyle/>
        <a:p>
          <a:endParaRPr lang="en-US" sz="2000"/>
        </a:p>
      </dgm:t>
    </dgm:pt>
    <dgm:pt modelId="{2C46EE52-5C2C-4AD0-9919-8169B1829C71}" type="sibTrans" cxnId="{DFFF76F6-3DBD-4844-A0E0-E129FB266DD3}">
      <dgm:prSet/>
      <dgm:spPr/>
      <dgm:t>
        <a:bodyPr/>
        <a:lstStyle/>
        <a:p>
          <a:endParaRPr lang="en-US" sz="2000"/>
        </a:p>
      </dgm:t>
    </dgm:pt>
    <dgm:pt modelId="{2A0FAA0D-0D8A-4580-882B-873A2C687B24}">
      <dgm:prSet phldrT="[Text]" custT="1"/>
      <dgm:spPr/>
      <dgm:t>
        <a:bodyPr/>
        <a:lstStyle/>
        <a:p>
          <a:r>
            <a:rPr lang="en-US" sz="3200" b="1" dirty="0">
              <a:solidFill>
                <a:schemeClr val="accent5">
                  <a:lumMod val="50000"/>
                </a:schemeClr>
              </a:solidFill>
            </a:rPr>
            <a:t>3</a:t>
          </a:r>
        </a:p>
      </dgm:t>
    </dgm:pt>
    <dgm:pt modelId="{AA787195-A35C-41AF-BEE3-8A8FEFA6C858}" type="parTrans" cxnId="{6B7EF3C0-07CA-418F-B2F3-71F5FE603E70}">
      <dgm:prSet/>
      <dgm:spPr/>
      <dgm:t>
        <a:bodyPr/>
        <a:lstStyle/>
        <a:p>
          <a:endParaRPr lang="en-US" sz="2000"/>
        </a:p>
      </dgm:t>
    </dgm:pt>
    <dgm:pt modelId="{E27299E4-4DE4-479B-97D2-F907F07C6D96}" type="sibTrans" cxnId="{6B7EF3C0-07CA-418F-B2F3-71F5FE603E70}">
      <dgm:prSet/>
      <dgm:spPr/>
      <dgm:t>
        <a:bodyPr/>
        <a:lstStyle/>
        <a:p>
          <a:endParaRPr lang="en-US" sz="2000"/>
        </a:p>
      </dgm:t>
    </dgm:pt>
    <dgm:pt modelId="{37B83108-8D7E-4871-B660-3B405DB230D2}">
      <dgm:prSet phldrT="[Text]" custT="1"/>
      <dgm:spPr/>
      <dgm:t>
        <a:bodyPr/>
        <a:lstStyle/>
        <a:p>
          <a:pPr rtl="0"/>
          <a:endParaRPr lang="en-US" sz="2000" dirty="0"/>
        </a:p>
      </dgm:t>
    </dgm:pt>
    <dgm:pt modelId="{A8ED758B-8BFB-4AC8-996A-DAEDD97ECE87}" type="parTrans" cxnId="{65400C4F-697E-4C4C-9EAB-0CE226D37F74}">
      <dgm:prSet/>
      <dgm:spPr/>
      <dgm:t>
        <a:bodyPr/>
        <a:lstStyle/>
        <a:p>
          <a:endParaRPr lang="en-US" sz="2000"/>
        </a:p>
      </dgm:t>
    </dgm:pt>
    <dgm:pt modelId="{87A04082-837D-4656-9D97-F8E62420285F}" type="sibTrans" cxnId="{65400C4F-697E-4C4C-9EAB-0CE226D37F74}">
      <dgm:prSet/>
      <dgm:spPr/>
      <dgm:t>
        <a:bodyPr/>
        <a:lstStyle/>
        <a:p>
          <a:endParaRPr lang="en-US" sz="2000"/>
        </a:p>
      </dgm:t>
    </dgm:pt>
    <dgm:pt modelId="{8A945458-C4EF-406C-820C-F21602293B3B}">
      <dgm:prSet phldrT="[Text]" custT="1"/>
      <dgm:spPr/>
      <dgm:t>
        <a:bodyPr/>
        <a:lstStyle/>
        <a:p>
          <a:pPr rtl="0"/>
          <a:r>
            <a:rPr lang="en-US" sz="2000">
              <a:latin typeface="Arial" panose="020B0604020202020204" pitchFamily="34" charset="0"/>
              <a:cs typeface="Arial" panose="020B0604020202020204" pitchFamily="34" charset="0"/>
            </a:rPr>
            <a:t>Hình ảnh được lựa chọn kĩ lưỡng, phù hợp với nội dung bài học, đều có bản quyền.</a:t>
          </a:r>
          <a:endParaRPr lang="en-US" sz="2000" dirty="0"/>
        </a:p>
      </dgm:t>
    </dgm:pt>
    <dgm:pt modelId="{B310E1DA-FDEE-4E5E-9882-0240CAC5CF85}" type="parTrans" cxnId="{0A86C263-3B25-4080-BD23-39C346016A5D}">
      <dgm:prSet/>
      <dgm:spPr/>
      <dgm:t>
        <a:bodyPr/>
        <a:lstStyle/>
        <a:p>
          <a:endParaRPr lang="en-US" sz="2000"/>
        </a:p>
      </dgm:t>
    </dgm:pt>
    <dgm:pt modelId="{B8A183F8-349D-4493-A479-E208A07F3CAC}" type="sibTrans" cxnId="{0A86C263-3B25-4080-BD23-39C346016A5D}">
      <dgm:prSet/>
      <dgm:spPr/>
      <dgm:t>
        <a:bodyPr/>
        <a:lstStyle/>
        <a:p>
          <a:endParaRPr lang="en-US" sz="2000"/>
        </a:p>
      </dgm:t>
    </dgm:pt>
    <dgm:pt modelId="{7CC6F9D9-7C8D-46B8-8131-7591E022B9E2}">
      <dgm:prSet phldrT="[Text]" custT="1"/>
      <dgm:spPr/>
      <dgm:t>
        <a:bodyPr/>
        <a:lstStyle/>
        <a:p>
          <a:r>
            <a:rPr lang="en-US" sz="3200" b="1" dirty="0">
              <a:solidFill>
                <a:schemeClr val="accent5">
                  <a:lumMod val="50000"/>
                </a:schemeClr>
              </a:solidFill>
            </a:rPr>
            <a:t>4</a:t>
          </a:r>
        </a:p>
      </dgm:t>
    </dgm:pt>
    <dgm:pt modelId="{8F88D5B3-92B6-49BB-99C9-E995FBD4EC97}" type="parTrans" cxnId="{46064BF4-1DD2-4FCA-AA6F-4C89A9CB3C3E}">
      <dgm:prSet/>
      <dgm:spPr/>
      <dgm:t>
        <a:bodyPr/>
        <a:lstStyle/>
        <a:p>
          <a:endParaRPr lang="en-US" sz="2000"/>
        </a:p>
      </dgm:t>
    </dgm:pt>
    <dgm:pt modelId="{09F2FB55-95BE-429A-A2F3-DB2C39C5A258}" type="sibTrans" cxnId="{46064BF4-1DD2-4FCA-AA6F-4C89A9CB3C3E}">
      <dgm:prSet/>
      <dgm:spPr/>
      <dgm:t>
        <a:bodyPr/>
        <a:lstStyle/>
        <a:p>
          <a:endParaRPr lang="en-US" sz="2000"/>
        </a:p>
      </dgm:t>
    </dgm:pt>
    <dgm:pt modelId="{A0D3F963-3487-4A65-A507-A607A4BC99BD}">
      <dgm:prSet phldrT="[Text]" custT="1"/>
      <dgm:spPr/>
      <dgm:t>
        <a:bodyPr/>
        <a:lstStyle/>
        <a:p>
          <a:pPr rtl="0"/>
          <a:endParaRPr lang="en-US" sz="2000" dirty="0"/>
        </a:p>
      </dgm:t>
    </dgm:pt>
    <dgm:pt modelId="{DC359026-9454-47A6-A1F1-152D934A0DE9}" type="parTrans" cxnId="{A8DDB7AC-A07A-4A39-A7CC-E4275E60ADA6}">
      <dgm:prSet/>
      <dgm:spPr/>
      <dgm:t>
        <a:bodyPr/>
        <a:lstStyle/>
        <a:p>
          <a:endParaRPr lang="en-US" sz="2000"/>
        </a:p>
      </dgm:t>
    </dgm:pt>
    <dgm:pt modelId="{D9EB7AFD-2C9B-44D3-A687-BDFEFC73ADD5}" type="sibTrans" cxnId="{A8DDB7AC-A07A-4A39-A7CC-E4275E60ADA6}">
      <dgm:prSet/>
      <dgm:spPr/>
      <dgm:t>
        <a:bodyPr/>
        <a:lstStyle/>
        <a:p>
          <a:endParaRPr lang="en-US" sz="2000"/>
        </a:p>
      </dgm:t>
    </dgm:pt>
    <dgm:pt modelId="{09E37C91-8B5B-4B95-8748-52CDA4A20F1D}">
      <dgm:prSet phldrT="[Text]" custT="1"/>
      <dgm:spPr/>
      <dgm:t>
        <a:bodyPr/>
        <a:lstStyle/>
        <a:p>
          <a:pPr rtl="0"/>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ảnh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được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dụng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nhằm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rèn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luyện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kĩ</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năng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thành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kiến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cho</a:t>
          </a:r>
          <a:r>
            <a:rPr lang="en-US" sz="2000" dirty="0">
              <a:latin typeface="Arial" panose="020B0604020202020204" pitchFamily="34" charset="0"/>
              <a:cs typeface="Arial" panose="020B0604020202020204" pitchFamily="34" charset="0"/>
            </a:rPr>
            <a:t> HS,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ảnh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mang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minh </a:t>
          </a:r>
          <a:r>
            <a:rPr lang="en-US" sz="2000" dirty="0" err="1">
              <a:latin typeface="Arial" panose="020B0604020202020204" pitchFamily="34" charset="0"/>
              <a:cs typeface="Arial" panose="020B0604020202020204" pitchFamily="34" charset="0"/>
            </a:rPr>
            <a:t>họa</a:t>
          </a:r>
          <a:r>
            <a:rPr lang="en-US" sz="2000" dirty="0">
              <a:latin typeface="Arial" panose="020B0604020202020204" pitchFamily="34" charset="0"/>
              <a:cs typeface="Arial" panose="020B0604020202020204" pitchFamily="34" charset="0"/>
            </a:rPr>
            <a:t>.</a:t>
          </a:r>
          <a:endParaRPr lang="en-US" sz="2000" dirty="0"/>
        </a:p>
      </dgm:t>
    </dgm:pt>
    <dgm:pt modelId="{F5040B31-31A7-430D-98A9-1A8EFC97D2D3}" type="parTrans" cxnId="{EF217EAB-6758-4178-9783-3767C865B3BE}">
      <dgm:prSet/>
      <dgm:spPr/>
      <dgm:t>
        <a:bodyPr/>
        <a:lstStyle/>
        <a:p>
          <a:endParaRPr lang="en-US" sz="2000"/>
        </a:p>
      </dgm:t>
    </dgm:pt>
    <dgm:pt modelId="{F94AC863-F75C-444E-9EE5-1818FB19CC02}" type="sibTrans" cxnId="{EF217EAB-6758-4178-9783-3767C865B3BE}">
      <dgm:prSet/>
      <dgm:spPr/>
      <dgm:t>
        <a:bodyPr/>
        <a:lstStyle/>
        <a:p>
          <a:endParaRPr lang="en-US" sz="2000"/>
        </a:p>
      </dgm:t>
    </dgm:pt>
    <dgm:pt modelId="{CB7656EB-7F72-456D-B82A-42684060A8B0}">
      <dgm:prSet phldrT="[Text]" custT="1"/>
      <dgm:spPr/>
      <dgm:t>
        <a:bodyPr/>
        <a:lstStyle/>
        <a:p>
          <a:r>
            <a:rPr lang="en-US" sz="3200" b="1" dirty="0">
              <a:solidFill>
                <a:schemeClr val="accent5">
                  <a:lumMod val="50000"/>
                </a:schemeClr>
              </a:solidFill>
            </a:rPr>
            <a:t>2</a:t>
          </a:r>
        </a:p>
      </dgm:t>
    </dgm:pt>
    <dgm:pt modelId="{4D03B446-3872-44E4-BF66-3C79D6DC806A}" type="parTrans" cxnId="{46CEE0A9-6D1B-484F-8E25-022E25088550}">
      <dgm:prSet/>
      <dgm:spPr/>
      <dgm:t>
        <a:bodyPr/>
        <a:lstStyle/>
        <a:p>
          <a:endParaRPr lang="en-US" sz="2000"/>
        </a:p>
      </dgm:t>
    </dgm:pt>
    <dgm:pt modelId="{844962C2-BF22-4719-BC39-40F2D23A546C}" type="sibTrans" cxnId="{46CEE0A9-6D1B-484F-8E25-022E25088550}">
      <dgm:prSet/>
      <dgm:spPr/>
      <dgm:t>
        <a:bodyPr/>
        <a:lstStyle/>
        <a:p>
          <a:endParaRPr lang="en-US" sz="2000"/>
        </a:p>
      </dgm:t>
    </dgm:pt>
    <dgm:pt modelId="{31257E16-F9C5-42A0-888C-57B68ED325F0}">
      <dgm:prSet custT="1"/>
      <dgm:spPr/>
      <dgm:t>
        <a:bodyPr/>
        <a:lstStyle/>
        <a:p>
          <a:pPr rtl="0"/>
          <a:endParaRPr lang="en-US" sz="2000" dirty="0"/>
        </a:p>
      </dgm:t>
    </dgm:pt>
    <dgm:pt modelId="{7F1A90E8-DDA3-49AA-9812-44F023EFD6EE}" type="parTrans" cxnId="{CD81F709-3B29-4654-A5F3-C96D5D5E9E28}">
      <dgm:prSet/>
      <dgm:spPr/>
      <dgm:t>
        <a:bodyPr/>
        <a:lstStyle/>
        <a:p>
          <a:endParaRPr lang="en-US" sz="2000"/>
        </a:p>
      </dgm:t>
    </dgm:pt>
    <dgm:pt modelId="{655D8564-A9DD-47C0-9C66-D5EA9674C59F}" type="sibTrans" cxnId="{CD81F709-3B29-4654-A5F3-C96D5D5E9E28}">
      <dgm:prSet/>
      <dgm:spPr/>
      <dgm:t>
        <a:bodyPr/>
        <a:lstStyle/>
        <a:p>
          <a:endParaRPr lang="en-US" sz="2000"/>
        </a:p>
      </dgm:t>
    </dgm:pt>
    <dgm:pt modelId="{F2165F0D-B3FD-4477-8E5C-64D1D5247E03}">
      <dgm:prSet phldrT="[Text]" custT="1"/>
      <dgm:spPr/>
      <dgm:t>
        <a:bodyPr/>
        <a:lstStyle/>
        <a:p>
          <a:pPr rtl="0"/>
          <a:r>
            <a:rPr lang="en-US" sz="2000">
              <a:latin typeface="Arial" panose="020B0604020202020204" pitchFamily="34" charset="0"/>
              <a:cs typeface="Arial" panose="020B0604020202020204" pitchFamily="34" charset="0"/>
            </a:rPr>
            <a:t>Cách thiết kế lôgic, thống nhất, nhưng vẫn thể hiện sự đa dạng giữa các bài học.</a:t>
          </a:r>
          <a:endParaRPr lang="en-US" sz="2000" dirty="0"/>
        </a:p>
      </dgm:t>
    </dgm:pt>
    <dgm:pt modelId="{F6BA621B-C43F-4DF1-8E5F-CA1069EE7FD8}" type="parTrans" cxnId="{B646D605-988C-4D7B-B646-23B3DCD7E0D5}">
      <dgm:prSet/>
      <dgm:spPr/>
      <dgm:t>
        <a:bodyPr/>
        <a:lstStyle/>
        <a:p>
          <a:endParaRPr lang="en-US" sz="2000"/>
        </a:p>
      </dgm:t>
    </dgm:pt>
    <dgm:pt modelId="{ABA1899E-527D-418D-93E7-D36BBA7F0596}" type="sibTrans" cxnId="{B646D605-988C-4D7B-B646-23B3DCD7E0D5}">
      <dgm:prSet/>
      <dgm:spPr/>
      <dgm:t>
        <a:bodyPr/>
        <a:lstStyle/>
        <a:p>
          <a:endParaRPr lang="en-US" sz="2000"/>
        </a:p>
      </dgm:t>
    </dgm:pt>
    <dgm:pt modelId="{BC316E71-D31A-4B9B-ACA4-C6AA403C90CC}">
      <dgm:prSet custT="1"/>
      <dgm:spPr/>
      <dgm:t>
        <a:bodyPr/>
        <a:lstStyle/>
        <a:p>
          <a:pPr rtl="0"/>
          <a:r>
            <a:rPr lang="en-US" sz="2000" dirty="0" err="1">
              <a:latin typeface="Arial" panose="020B0604020202020204" pitchFamily="34" charset="0"/>
              <a:cs typeface="Arial" panose="020B0604020202020204" pitchFamily="34" charset="0"/>
            </a:rPr>
            <a:t>Sách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được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thiết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kế</a:t>
          </a:r>
          <a:r>
            <a:rPr lang="en-US" sz="2000" dirty="0">
              <a:latin typeface="Arial" panose="020B0604020202020204" pitchFamily="34" charset="0"/>
              <a:cs typeface="Arial" panose="020B0604020202020204" pitchFamily="34" charset="0"/>
            </a:rPr>
            <a:t> 4 </a:t>
          </a:r>
          <a:r>
            <a:rPr lang="en-US" sz="2000" dirty="0" err="1">
              <a:latin typeface="Arial" panose="020B0604020202020204" pitchFamily="34" charset="0"/>
              <a:cs typeface="Arial" panose="020B0604020202020204" pitchFamily="34" charset="0"/>
            </a:rPr>
            <a:t>màu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màu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sắc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phù</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hợp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với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tâm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thị</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HS,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động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hấp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dẫn</a:t>
          </a:r>
          <a:r>
            <a:rPr lang="en-US" sz="2000" dirty="0">
              <a:latin typeface="Arial" panose="020B0604020202020204" pitchFamily="34" charset="0"/>
              <a:cs typeface="Arial" panose="020B0604020202020204" pitchFamily="34" charset="0"/>
            </a:rPr>
            <a:t>.</a:t>
          </a:r>
          <a:endParaRPr lang="en-US" sz="2000" dirty="0"/>
        </a:p>
      </dgm:t>
    </dgm:pt>
    <dgm:pt modelId="{B710B611-BBDF-4312-8181-410E8C444231}" type="parTrans" cxnId="{3B9EFC47-78D0-41A3-98D1-32017D6AE2FA}">
      <dgm:prSet/>
      <dgm:spPr/>
      <dgm:t>
        <a:bodyPr/>
        <a:lstStyle/>
        <a:p>
          <a:endParaRPr lang="en-US" sz="2000"/>
        </a:p>
      </dgm:t>
    </dgm:pt>
    <dgm:pt modelId="{8D18152A-28AB-4E56-90DF-87F99A621111}" type="sibTrans" cxnId="{3B9EFC47-78D0-41A3-98D1-32017D6AE2FA}">
      <dgm:prSet/>
      <dgm:spPr/>
      <dgm:t>
        <a:bodyPr/>
        <a:lstStyle/>
        <a:p>
          <a:endParaRPr lang="en-US" sz="2000"/>
        </a:p>
      </dgm:t>
    </dgm:pt>
    <dgm:pt modelId="{B03528E4-144F-44A5-AC8F-912059C5A5BF}" type="pres">
      <dgm:prSet presAssocID="{96F8455E-D06F-4558-84B1-3AD1781EA3DF}" presName="linearFlow" presStyleCnt="0">
        <dgm:presLayoutVars>
          <dgm:dir/>
          <dgm:animLvl val="lvl"/>
          <dgm:resizeHandles val="exact"/>
        </dgm:presLayoutVars>
      </dgm:prSet>
      <dgm:spPr/>
    </dgm:pt>
    <dgm:pt modelId="{C831B588-3866-4E2E-BCCE-B3DB03C586D0}" type="pres">
      <dgm:prSet presAssocID="{86501A31-E503-451C-8C0E-08638FEE3EA0}" presName="composite" presStyleCnt="0"/>
      <dgm:spPr/>
    </dgm:pt>
    <dgm:pt modelId="{DBE0470D-2E55-417A-9692-A4555326F5D7}" type="pres">
      <dgm:prSet presAssocID="{86501A31-E503-451C-8C0E-08638FEE3EA0}" presName="parentText" presStyleLbl="alignNode1" presStyleIdx="0" presStyleCnt="4">
        <dgm:presLayoutVars>
          <dgm:chMax val="1"/>
          <dgm:bulletEnabled val="1"/>
        </dgm:presLayoutVars>
      </dgm:prSet>
      <dgm:spPr/>
    </dgm:pt>
    <dgm:pt modelId="{E8D42C4E-C058-4D72-9AEB-894DE5728DAF}" type="pres">
      <dgm:prSet presAssocID="{86501A31-E503-451C-8C0E-08638FEE3EA0}" presName="descendantText" presStyleLbl="alignAcc1" presStyleIdx="0" presStyleCnt="4" custLinFactNeighborX="0">
        <dgm:presLayoutVars>
          <dgm:bulletEnabled val="1"/>
        </dgm:presLayoutVars>
      </dgm:prSet>
      <dgm:spPr/>
    </dgm:pt>
    <dgm:pt modelId="{DA2AFBA0-7652-48BD-9D8D-94E2C53CA197}" type="pres">
      <dgm:prSet presAssocID="{B3B7D1AB-82FD-40ED-B4B9-D13259C71473}" presName="sp" presStyleCnt="0"/>
      <dgm:spPr/>
    </dgm:pt>
    <dgm:pt modelId="{60505924-E3D0-4928-B961-C21BCFB76118}" type="pres">
      <dgm:prSet presAssocID="{CB7656EB-7F72-456D-B82A-42684060A8B0}" presName="composite" presStyleCnt="0"/>
      <dgm:spPr/>
    </dgm:pt>
    <dgm:pt modelId="{8B6C5EB9-C703-4F5E-9BFF-163505F203CE}" type="pres">
      <dgm:prSet presAssocID="{CB7656EB-7F72-456D-B82A-42684060A8B0}" presName="parentText" presStyleLbl="alignNode1" presStyleIdx="1" presStyleCnt="4">
        <dgm:presLayoutVars>
          <dgm:chMax val="1"/>
          <dgm:bulletEnabled val="1"/>
        </dgm:presLayoutVars>
      </dgm:prSet>
      <dgm:spPr/>
    </dgm:pt>
    <dgm:pt modelId="{D83B281B-0B6E-44EF-8E19-AD3153C0BFE9}" type="pres">
      <dgm:prSet presAssocID="{CB7656EB-7F72-456D-B82A-42684060A8B0}" presName="descendantText" presStyleLbl="alignAcc1" presStyleIdx="1" presStyleCnt="4">
        <dgm:presLayoutVars>
          <dgm:bulletEnabled val="1"/>
        </dgm:presLayoutVars>
      </dgm:prSet>
      <dgm:spPr/>
    </dgm:pt>
    <dgm:pt modelId="{7BC102E1-042F-45C2-90EB-B13C48E85B54}" type="pres">
      <dgm:prSet presAssocID="{844962C2-BF22-4719-BC39-40F2D23A546C}" presName="sp" presStyleCnt="0"/>
      <dgm:spPr/>
    </dgm:pt>
    <dgm:pt modelId="{7632188D-13EE-4699-8753-63CDC09294A3}" type="pres">
      <dgm:prSet presAssocID="{2A0FAA0D-0D8A-4580-882B-873A2C687B24}" presName="composite" presStyleCnt="0"/>
      <dgm:spPr/>
    </dgm:pt>
    <dgm:pt modelId="{837C1E71-DE62-4E36-8D2F-06146DEE95FB}" type="pres">
      <dgm:prSet presAssocID="{2A0FAA0D-0D8A-4580-882B-873A2C687B24}" presName="parentText" presStyleLbl="alignNode1" presStyleIdx="2" presStyleCnt="4">
        <dgm:presLayoutVars>
          <dgm:chMax val="1"/>
          <dgm:bulletEnabled val="1"/>
        </dgm:presLayoutVars>
      </dgm:prSet>
      <dgm:spPr/>
    </dgm:pt>
    <dgm:pt modelId="{6247F934-C3E1-4A41-91DF-27049531F863}" type="pres">
      <dgm:prSet presAssocID="{2A0FAA0D-0D8A-4580-882B-873A2C687B24}" presName="descendantText" presStyleLbl="alignAcc1" presStyleIdx="2" presStyleCnt="4">
        <dgm:presLayoutVars>
          <dgm:bulletEnabled val="1"/>
        </dgm:presLayoutVars>
      </dgm:prSet>
      <dgm:spPr/>
    </dgm:pt>
    <dgm:pt modelId="{D36C226F-0F15-42DE-9EBB-5F316E1B668D}" type="pres">
      <dgm:prSet presAssocID="{E27299E4-4DE4-479B-97D2-F907F07C6D96}" presName="sp" presStyleCnt="0"/>
      <dgm:spPr/>
    </dgm:pt>
    <dgm:pt modelId="{788F512B-A238-4416-AC55-A9251CC2A75A}" type="pres">
      <dgm:prSet presAssocID="{7CC6F9D9-7C8D-46B8-8131-7591E022B9E2}" presName="composite" presStyleCnt="0"/>
      <dgm:spPr/>
    </dgm:pt>
    <dgm:pt modelId="{03375056-2D69-4F56-94D6-CCE235408942}" type="pres">
      <dgm:prSet presAssocID="{7CC6F9D9-7C8D-46B8-8131-7591E022B9E2}" presName="parentText" presStyleLbl="alignNode1" presStyleIdx="3" presStyleCnt="4">
        <dgm:presLayoutVars>
          <dgm:chMax val="1"/>
          <dgm:bulletEnabled val="1"/>
        </dgm:presLayoutVars>
      </dgm:prSet>
      <dgm:spPr/>
    </dgm:pt>
    <dgm:pt modelId="{75A9AC9C-8ED4-4726-8414-D4273707F279}" type="pres">
      <dgm:prSet presAssocID="{7CC6F9D9-7C8D-46B8-8131-7591E022B9E2}" presName="descendantText" presStyleLbl="alignAcc1" presStyleIdx="3" presStyleCnt="4" custScaleY="152404">
        <dgm:presLayoutVars>
          <dgm:bulletEnabled val="1"/>
        </dgm:presLayoutVars>
      </dgm:prSet>
      <dgm:spPr/>
    </dgm:pt>
  </dgm:ptLst>
  <dgm:cxnLst>
    <dgm:cxn modelId="{B646D605-988C-4D7B-B646-23B3DCD7E0D5}" srcId="{CB7656EB-7F72-456D-B82A-42684060A8B0}" destId="{F2165F0D-B3FD-4477-8E5C-64D1D5247E03}" srcOrd="1" destOrd="0" parTransId="{F6BA621B-C43F-4DF1-8E5F-CA1069EE7FD8}" sibTransId="{ABA1899E-527D-418D-93E7-D36BBA7F0596}"/>
    <dgm:cxn modelId="{CD81F709-3B29-4654-A5F3-C96D5D5E9E28}" srcId="{86501A31-E503-451C-8C0E-08638FEE3EA0}" destId="{31257E16-F9C5-42A0-888C-57B68ED325F0}" srcOrd="0" destOrd="0" parTransId="{7F1A90E8-DDA3-49AA-9812-44F023EFD6EE}" sibTransId="{655D8564-A9DD-47C0-9C66-D5EA9674C59F}"/>
    <dgm:cxn modelId="{67CADE1F-A5F5-4C07-A370-96CBDD2FF133}" type="presOf" srcId="{A0D3F963-3487-4A65-A507-A607A4BC99BD}" destId="{75A9AC9C-8ED4-4726-8414-D4273707F279}" srcOrd="0" destOrd="0" presId="urn:microsoft.com/office/officeart/2005/8/layout/chevron2"/>
    <dgm:cxn modelId="{47DAB920-869B-4358-95D6-616728E5E5DB}" srcId="{96F8455E-D06F-4558-84B1-3AD1781EA3DF}" destId="{86501A31-E503-451C-8C0E-08638FEE3EA0}" srcOrd="0" destOrd="0" parTransId="{A822CDCF-C4CA-4627-9966-6361057943F2}" sibTransId="{B3B7D1AB-82FD-40ED-B4B9-D13259C71473}"/>
    <dgm:cxn modelId="{36F95C2D-DD41-408D-9930-D2849B325DEB}" type="presOf" srcId="{09E37C91-8B5B-4B95-8748-52CDA4A20F1D}" destId="{75A9AC9C-8ED4-4726-8414-D4273707F279}" srcOrd="0" destOrd="1" presId="urn:microsoft.com/office/officeart/2005/8/layout/chevron2"/>
    <dgm:cxn modelId="{0A86C263-3B25-4080-BD23-39C346016A5D}" srcId="{2A0FAA0D-0D8A-4580-882B-873A2C687B24}" destId="{8A945458-C4EF-406C-820C-F21602293B3B}" srcOrd="1" destOrd="0" parTransId="{B310E1DA-FDEE-4E5E-9882-0240CAC5CF85}" sibTransId="{B8A183F8-349D-4493-A479-E208A07F3CAC}"/>
    <dgm:cxn modelId="{AC589667-DCAA-4925-A406-3BE063863711}" type="presOf" srcId="{F2165F0D-B3FD-4477-8E5C-64D1D5247E03}" destId="{D83B281B-0B6E-44EF-8E19-AD3153C0BFE9}" srcOrd="0" destOrd="1" presId="urn:microsoft.com/office/officeart/2005/8/layout/chevron2"/>
    <dgm:cxn modelId="{3B9EFC47-78D0-41A3-98D1-32017D6AE2FA}" srcId="{86501A31-E503-451C-8C0E-08638FEE3EA0}" destId="{BC316E71-D31A-4B9B-ACA4-C6AA403C90CC}" srcOrd="1" destOrd="0" parTransId="{B710B611-BBDF-4312-8181-410E8C444231}" sibTransId="{8D18152A-28AB-4E56-90DF-87F99A621111}"/>
    <dgm:cxn modelId="{65400C4F-697E-4C4C-9EAB-0CE226D37F74}" srcId="{2A0FAA0D-0D8A-4580-882B-873A2C687B24}" destId="{37B83108-8D7E-4871-B660-3B405DB230D2}" srcOrd="0" destOrd="0" parTransId="{A8ED758B-8BFB-4AC8-996A-DAEDD97ECE87}" sibTransId="{87A04082-837D-4656-9D97-F8E62420285F}"/>
    <dgm:cxn modelId="{684A2952-BDBF-475A-96F9-E8F5C97DFA73}" type="presOf" srcId="{BC316E71-D31A-4B9B-ACA4-C6AA403C90CC}" destId="{E8D42C4E-C058-4D72-9AEB-894DE5728DAF}" srcOrd="0" destOrd="1" presId="urn:microsoft.com/office/officeart/2005/8/layout/chevron2"/>
    <dgm:cxn modelId="{C6A07A58-16AE-451C-8D9E-A0D6D670F995}" type="presOf" srcId="{96F8455E-D06F-4558-84B1-3AD1781EA3DF}" destId="{B03528E4-144F-44A5-AC8F-912059C5A5BF}" srcOrd="0" destOrd="0" presId="urn:microsoft.com/office/officeart/2005/8/layout/chevron2"/>
    <dgm:cxn modelId="{AFF01891-9C8C-4F5F-AB67-DBE99A632015}" type="presOf" srcId="{8A945458-C4EF-406C-820C-F21602293B3B}" destId="{6247F934-C3E1-4A41-91DF-27049531F863}" srcOrd="0" destOrd="1" presId="urn:microsoft.com/office/officeart/2005/8/layout/chevron2"/>
    <dgm:cxn modelId="{7C3D5D96-FBAB-45A9-8555-3F9040E9103D}" type="presOf" srcId="{9CA9CF12-E34D-4847-8BD2-AD5EAC618DCE}" destId="{D83B281B-0B6E-44EF-8E19-AD3153C0BFE9}" srcOrd="0" destOrd="0" presId="urn:microsoft.com/office/officeart/2005/8/layout/chevron2"/>
    <dgm:cxn modelId="{565B869C-493C-4658-9AD3-4FDB21514A75}" type="presOf" srcId="{2A0FAA0D-0D8A-4580-882B-873A2C687B24}" destId="{837C1E71-DE62-4E36-8D2F-06146DEE95FB}" srcOrd="0" destOrd="0" presId="urn:microsoft.com/office/officeart/2005/8/layout/chevron2"/>
    <dgm:cxn modelId="{0775669E-2363-4CD7-BDCD-98D8509409AA}" type="presOf" srcId="{CB7656EB-7F72-456D-B82A-42684060A8B0}" destId="{8B6C5EB9-C703-4F5E-9BFF-163505F203CE}" srcOrd="0" destOrd="0" presId="urn:microsoft.com/office/officeart/2005/8/layout/chevron2"/>
    <dgm:cxn modelId="{A2EAFE9F-3DC0-43A9-A709-445E670F4796}" type="presOf" srcId="{31257E16-F9C5-42A0-888C-57B68ED325F0}" destId="{E8D42C4E-C058-4D72-9AEB-894DE5728DAF}" srcOrd="0" destOrd="0" presId="urn:microsoft.com/office/officeart/2005/8/layout/chevron2"/>
    <dgm:cxn modelId="{7C4579A8-2AD7-43F3-BCC2-0B552467F3C8}" type="presOf" srcId="{7CC6F9D9-7C8D-46B8-8131-7591E022B9E2}" destId="{03375056-2D69-4F56-94D6-CCE235408942}" srcOrd="0" destOrd="0" presId="urn:microsoft.com/office/officeart/2005/8/layout/chevron2"/>
    <dgm:cxn modelId="{46CEE0A9-6D1B-484F-8E25-022E25088550}" srcId="{96F8455E-D06F-4558-84B1-3AD1781EA3DF}" destId="{CB7656EB-7F72-456D-B82A-42684060A8B0}" srcOrd="1" destOrd="0" parTransId="{4D03B446-3872-44E4-BF66-3C79D6DC806A}" sibTransId="{844962C2-BF22-4719-BC39-40F2D23A546C}"/>
    <dgm:cxn modelId="{EF217EAB-6758-4178-9783-3767C865B3BE}" srcId="{7CC6F9D9-7C8D-46B8-8131-7591E022B9E2}" destId="{09E37C91-8B5B-4B95-8748-52CDA4A20F1D}" srcOrd="1" destOrd="0" parTransId="{F5040B31-31A7-430D-98A9-1A8EFC97D2D3}" sibTransId="{F94AC863-F75C-444E-9EE5-1818FB19CC02}"/>
    <dgm:cxn modelId="{A8DDB7AC-A07A-4A39-A7CC-E4275E60ADA6}" srcId="{7CC6F9D9-7C8D-46B8-8131-7591E022B9E2}" destId="{A0D3F963-3487-4A65-A507-A607A4BC99BD}" srcOrd="0" destOrd="0" parTransId="{DC359026-9454-47A6-A1F1-152D934A0DE9}" sibTransId="{D9EB7AFD-2C9B-44D3-A687-BDFEFC73ADD5}"/>
    <dgm:cxn modelId="{6B7EF3C0-07CA-418F-B2F3-71F5FE603E70}" srcId="{96F8455E-D06F-4558-84B1-3AD1781EA3DF}" destId="{2A0FAA0D-0D8A-4580-882B-873A2C687B24}" srcOrd="2" destOrd="0" parTransId="{AA787195-A35C-41AF-BEE3-8A8FEFA6C858}" sibTransId="{E27299E4-4DE4-479B-97D2-F907F07C6D96}"/>
    <dgm:cxn modelId="{1063A6C8-8C53-49F5-97DE-92FC98877870}" type="presOf" srcId="{86501A31-E503-451C-8C0E-08638FEE3EA0}" destId="{DBE0470D-2E55-417A-9692-A4555326F5D7}" srcOrd="0" destOrd="0" presId="urn:microsoft.com/office/officeart/2005/8/layout/chevron2"/>
    <dgm:cxn modelId="{433D60ED-5CBB-45A8-8AFE-15D22785DDC6}" type="presOf" srcId="{37B83108-8D7E-4871-B660-3B405DB230D2}" destId="{6247F934-C3E1-4A41-91DF-27049531F863}" srcOrd="0" destOrd="0" presId="urn:microsoft.com/office/officeart/2005/8/layout/chevron2"/>
    <dgm:cxn modelId="{46064BF4-1DD2-4FCA-AA6F-4C89A9CB3C3E}" srcId="{96F8455E-D06F-4558-84B1-3AD1781EA3DF}" destId="{7CC6F9D9-7C8D-46B8-8131-7591E022B9E2}" srcOrd="3" destOrd="0" parTransId="{8F88D5B3-92B6-49BB-99C9-E995FBD4EC97}" sibTransId="{09F2FB55-95BE-429A-A2F3-DB2C39C5A258}"/>
    <dgm:cxn modelId="{DFFF76F6-3DBD-4844-A0E0-E129FB266DD3}" srcId="{CB7656EB-7F72-456D-B82A-42684060A8B0}" destId="{9CA9CF12-E34D-4847-8BD2-AD5EAC618DCE}" srcOrd="0" destOrd="0" parTransId="{57EE6505-7703-4877-9BC4-F20C31D36626}" sibTransId="{2C46EE52-5C2C-4AD0-9919-8169B1829C71}"/>
    <dgm:cxn modelId="{E0FDFADF-A72F-4CC5-AB2A-2857EA96CCB4}" type="presParOf" srcId="{B03528E4-144F-44A5-AC8F-912059C5A5BF}" destId="{C831B588-3866-4E2E-BCCE-B3DB03C586D0}" srcOrd="0" destOrd="0" presId="urn:microsoft.com/office/officeart/2005/8/layout/chevron2"/>
    <dgm:cxn modelId="{C9C68FD2-9445-4AC3-81F4-37076848FA67}" type="presParOf" srcId="{C831B588-3866-4E2E-BCCE-B3DB03C586D0}" destId="{DBE0470D-2E55-417A-9692-A4555326F5D7}" srcOrd="0" destOrd="0" presId="urn:microsoft.com/office/officeart/2005/8/layout/chevron2"/>
    <dgm:cxn modelId="{D2613F40-1C8E-4A79-B9FF-438D7F99670D}" type="presParOf" srcId="{C831B588-3866-4E2E-BCCE-B3DB03C586D0}" destId="{E8D42C4E-C058-4D72-9AEB-894DE5728DAF}" srcOrd="1" destOrd="0" presId="urn:microsoft.com/office/officeart/2005/8/layout/chevron2"/>
    <dgm:cxn modelId="{CAEFF7CA-A2FC-4918-9E9C-8F2D88388DDF}" type="presParOf" srcId="{B03528E4-144F-44A5-AC8F-912059C5A5BF}" destId="{DA2AFBA0-7652-48BD-9D8D-94E2C53CA197}" srcOrd="1" destOrd="0" presId="urn:microsoft.com/office/officeart/2005/8/layout/chevron2"/>
    <dgm:cxn modelId="{33143E5C-0351-4583-AECC-52026E327B11}" type="presParOf" srcId="{B03528E4-144F-44A5-AC8F-912059C5A5BF}" destId="{60505924-E3D0-4928-B961-C21BCFB76118}" srcOrd="2" destOrd="0" presId="urn:microsoft.com/office/officeart/2005/8/layout/chevron2"/>
    <dgm:cxn modelId="{72CF67CF-DF8C-42AF-A7E1-4BE46A835E6D}" type="presParOf" srcId="{60505924-E3D0-4928-B961-C21BCFB76118}" destId="{8B6C5EB9-C703-4F5E-9BFF-163505F203CE}" srcOrd="0" destOrd="0" presId="urn:microsoft.com/office/officeart/2005/8/layout/chevron2"/>
    <dgm:cxn modelId="{BF07BE4C-3F8D-42E2-90A7-4BA0468245D4}" type="presParOf" srcId="{60505924-E3D0-4928-B961-C21BCFB76118}" destId="{D83B281B-0B6E-44EF-8E19-AD3153C0BFE9}" srcOrd="1" destOrd="0" presId="urn:microsoft.com/office/officeart/2005/8/layout/chevron2"/>
    <dgm:cxn modelId="{CA963593-866C-477B-96A4-41A57103E3EE}" type="presParOf" srcId="{B03528E4-144F-44A5-AC8F-912059C5A5BF}" destId="{7BC102E1-042F-45C2-90EB-B13C48E85B54}" srcOrd="3" destOrd="0" presId="urn:microsoft.com/office/officeart/2005/8/layout/chevron2"/>
    <dgm:cxn modelId="{566BA772-2F63-429F-81DC-BE817AC20B02}" type="presParOf" srcId="{B03528E4-144F-44A5-AC8F-912059C5A5BF}" destId="{7632188D-13EE-4699-8753-63CDC09294A3}" srcOrd="4" destOrd="0" presId="urn:microsoft.com/office/officeart/2005/8/layout/chevron2"/>
    <dgm:cxn modelId="{9582F746-4625-48EC-9B2D-7E52745C8C04}" type="presParOf" srcId="{7632188D-13EE-4699-8753-63CDC09294A3}" destId="{837C1E71-DE62-4E36-8D2F-06146DEE95FB}" srcOrd="0" destOrd="0" presId="urn:microsoft.com/office/officeart/2005/8/layout/chevron2"/>
    <dgm:cxn modelId="{E15DEDDD-4775-46D2-8CFA-83C4578568EA}" type="presParOf" srcId="{7632188D-13EE-4699-8753-63CDC09294A3}" destId="{6247F934-C3E1-4A41-91DF-27049531F863}" srcOrd="1" destOrd="0" presId="urn:microsoft.com/office/officeart/2005/8/layout/chevron2"/>
    <dgm:cxn modelId="{194F102E-E74D-4D59-897D-0ADEA2A8EC0F}" type="presParOf" srcId="{B03528E4-144F-44A5-AC8F-912059C5A5BF}" destId="{D36C226F-0F15-42DE-9EBB-5F316E1B668D}" srcOrd="5" destOrd="0" presId="urn:microsoft.com/office/officeart/2005/8/layout/chevron2"/>
    <dgm:cxn modelId="{9B104413-074B-492B-955E-BFCE4486CDAA}" type="presParOf" srcId="{B03528E4-144F-44A5-AC8F-912059C5A5BF}" destId="{788F512B-A238-4416-AC55-A9251CC2A75A}" srcOrd="6" destOrd="0" presId="urn:microsoft.com/office/officeart/2005/8/layout/chevron2"/>
    <dgm:cxn modelId="{519E619B-7FDE-4A11-8846-3DBCB30B946E}" type="presParOf" srcId="{788F512B-A238-4416-AC55-A9251CC2A75A}" destId="{03375056-2D69-4F56-94D6-CCE235408942}" srcOrd="0" destOrd="0" presId="urn:microsoft.com/office/officeart/2005/8/layout/chevron2"/>
    <dgm:cxn modelId="{F13FD29A-EFB7-4240-B2F0-013F2EA1E93B}" type="presParOf" srcId="{788F512B-A238-4416-AC55-A9251CC2A75A}" destId="{75A9AC9C-8ED4-4726-8414-D4273707F279}"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66E1D71-F164-4AE8-A315-36C6763175E3}" type="doc">
      <dgm:prSet loTypeId="urn:microsoft.com/office/officeart/2005/8/layout/matrix1" loCatId="matrix" qsTypeId="urn:microsoft.com/office/officeart/2005/8/quickstyle/simple3" qsCatId="simple" csTypeId="urn:microsoft.com/office/officeart/2005/8/colors/colorful1" csCatId="colorful" phldr="1"/>
      <dgm:spPr/>
      <dgm:t>
        <a:bodyPr/>
        <a:lstStyle/>
        <a:p>
          <a:endParaRPr lang="en-US"/>
        </a:p>
      </dgm:t>
    </dgm:pt>
    <dgm:pt modelId="{897DC4AC-9220-413F-A36F-16CB3BF99998}">
      <dgm:prSet phldrT="[Text]" custT="1"/>
      <dgm:spPr/>
      <dgm:t>
        <a:bodyPr/>
        <a:lstStyle/>
        <a:p>
          <a:pPr algn="ctr">
            <a:lnSpc>
              <a:spcPct val="100000"/>
            </a:lnSpc>
            <a:spcBef>
              <a:spcPts val="0"/>
            </a:spcBef>
            <a:spcAft>
              <a:spcPts val="0"/>
            </a:spcAft>
          </a:pPr>
          <a:r>
            <a:rPr lang="en-US" sz="3000" b="1">
              <a:effectLst>
                <a:outerShdw blurRad="38100" dist="38100" dir="2700000" algn="tl">
                  <a:srgbClr val="000000">
                    <a:alpha val="43137"/>
                  </a:srgbClr>
                </a:outerShdw>
              </a:effectLst>
            </a:rPr>
            <a:t>Với GV</a:t>
          </a:r>
        </a:p>
      </dgm:t>
    </dgm:pt>
    <dgm:pt modelId="{DD18199A-21F4-4E0E-B44B-4C30E9CDE986}" type="parTrans" cxnId="{F40DE767-1603-4844-B840-8C7F0DBE50C3}">
      <dgm:prSet/>
      <dgm:spPr/>
      <dgm:t>
        <a:bodyPr/>
        <a:lstStyle/>
        <a:p>
          <a:pPr algn="ctr">
            <a:lnSpc>
              <a:spcPct val="100000"/>
            </a:lnSpc>
            <a:spcBef>
              <a:spcPts val="0"/>
            </a:spcBef>
            <a:spcAft>
              <a:spcPts val="0"/>
            </a:spcAft>
          </a:pPr>
          <a:endParaRPr lang="en-US" sz="2200">
            <a:solidFill>
              <a:schemeClr val="tx1"/>
            </a:solidFill>
          </a:endParaRPr>
        </a:p>
      </dgm:t>
    </dgm:pt>
    <dgm:pt modelId="{2B1DC030-9162-4138-BF92-2B22A72C0186}" type="sibTrans" cxnId="{F40DE767-1603-4844-B840-8C7F0DBE50C3}">
      <dgm:prSet/>
      <dgm:spPr/>
      <dgm:t>
        <a:bodyPr/>
        <a:lstStyle/>
        <a:p>
          <a:pPr algn="ctr">
            <a:lnSpc>
              <a:spcPct val="100000"/>
            </a:lnSpc>
            <a:spcBef>
              <a:spcPts val="0"/>
            </a:spcBef>
            <a:spcAft>
              <a:spcPts val="0"/>
            </a:spcAft>
          </a:pPr>
          <a:endParaRPr lang="en-US" sz="2200">
            <a:solidFill>
              <a:schemeClr val="tx1"/>
            </a:solidFill>
          </a:endParaRPr>
        </a:p>
      </dgm:t>
    </dgm:pt>
    <dgm:pt modelId="{341CB78A-CD35-4B99-B51C-3F2B1290BB2E}">
      <dgm:prSet phldrT="[Text]" custT="1"/>
      <dgm:spPr/>
      <dgm:t>
        <a:bodyPr/>
        <a:lstStyle/>
        <a:p>
          <a:pPr algn="ctr">
            <a:lnSpc>
              <a:spcPct val="100000"/>
            </a:lnSpc>
            <a:spcBef>
              <a:spcPts val="0"/>
            </a:spcBef>
            <a:spcAft>
              <a:spcPts val="0"/>
            </a:spcAft>
          </a:pPr>
          <a:r>
            <a:rPr lang="en-US" sz="2200" b="1" dirty="0" err="1"/>
            <a:t>Nội</a:t>
          </a:r>
          <a:r>
            <a:rPr lang="en-US" sz="2200" b="1" dirty="0"/>
            <a:t> dung </a:t>
          </a:r>
          <a:r>
            <a:rPr lang="en-US" sz="2200" b="1" dirty="0" err="1"/>
            <a:t>dạy</a:t>
          </a:r>
          <a:r>
            <a:rPr lang="en-US" sz="2200" b="1" dirty="0"/>
            <a:t> </a:t>
          </a:r>
          <a:r>
            <a:rPr lang="en-US" sz="2200" b="1" dirty="0" err="1"/>
            <a:t>học</a:t>
          </a:r>
          <a:endParaRPr lang="en-US" sz="2200" b="1" dirty="0"/>
        </a:p>
        <a:p>
          <a:pPr algn="ctr">
            <a:lnSpc>
              <a:spcPct val="100000"/>
            </a:lnSpc>
            <a:spcBef>
              <a:spcPts val="0"/>
            </a:spcBef>
            <a:spcAft>
              <a:spcPts val="0"/>
            </a:spcAft>
          </a:pPr>
          <a:r>
            <a:rPr lang="en-US" sz="2200" dirty="0" err="1"/>
            <a:t>Nội</a:t>
          </a:r>
          <a:r>
            <a:rPr lang="en-US" sz="2200" dirty="0"/>
            <a:t> dung </a:t>
          </a:r>
          <a:r>
            <a:rPr lang="en-US" sz="2200" dirty="0" err="1"/>
            <a:t>đạt</a:t>
          </a:r>
          <a:r>
            <a:rPr lang="en-US" sz="2200" dirty="0"/>
            <a:t> </a:t>
          </a:r>
          <a:r>
            <a:rPr lang="en-US" sz="2200" dirty="0" err="1"/>
            <a:t>được</a:t>
          </a:r>
          <a:r>
            <a:rPr lang="en-US" sz="2200" dirty="0"/>
            <a:t> </a:t>
          </a:r>
          <a:r>
            <a:rPr lang="en-US" sz="2200" dirty="0" err="1"/>
            <a:t>yêu</a:t>
          </a:r>
          <a:r>
            <a:rPr lang="en-US" sz="2200" dirty="0"/>
            <a:t> </a:t>
          </a:r>
          <a:r>
            <a:rPr lang="en-US" sz="2200" dirty="0" err="1"/>
            <a:t>cầu</a:t>
          </a:r>
          <a:r>
            <a:rPr lang="en-US" sz="2200" dirty="0"/>
            <a:t> </a:t>
          </a:r>
          <a:r>
            <a:rPr lang="en-US" sz="2200" dirty="0" err="1"/>
            <a:t>cần</a:t>
          </a:r>
          <a:r>
            <a:rPr lang="en-US" sz="2200" dirty="0"/>
            <a:t> </a:t>
          </a:r>
          <a:r>
            <a:rPr lang="en-US" sz="2200" dirty="0" err="1"/>
            <a:t>đạt</a:t>
          </a:r>
          <a:r>
            <a:rPr lang="en-US" sz="2200" dirty="0"/>
            <a:t> </a:t>
          </a:r>
          <a:r>
            <a:rPr lang="en-US" sz="2200" dirty="0" err="1"/>
            <a:t>của</a:t>
          </a:r>
          <a:r>
            <a:rPr lang="en-US" sz="2200" dirty="0"/>
            <a:t> </a:t>
          </a:r>
          <a:r>
            <a:rPr lang="en-US" sz="2200" dirty="0" err="1"/>
            <a:t>chương</a:t>
          </a:r>
          <a:r>
            <a:rPr lang="en-US" sz="2200" dirty="0"/>
            <a:t> </a:t>
          </a:r>
          <a:r>
            <a:rPr lang="en-US" sz="2200" dirty="0" err="1"/>
            <a:t>trình</a:t>
          </a:r>
          <a:r>
            <a:rPr lang="en-US" sz="2200" dirty="0"/>
            <a:t>. </a:t>
          </a:r>
          <a:r>
            <a:rPr lang="en-US" sz="2200" dirty="0" err="1"/>
            <a:t>Các</a:t>
          </a:r>
          <a:r>
            <a:rPr lang="en-US" sz="2200" dirty="0"/>
            <a:t> </a:t>
          </a:r>
          <a:r>
            <a:rPr lang="en-US" sz="2200" dirty="0" err="1"/>
            <a:t>kiến</a:t>
          </a:r>
          <a:r>
            <a:rPr lang="en-US" sz="2200" dirty="0"/>
            <a:t> </a:t>
          </a:r>
          <a:r>
            <a:rPr lang="en-US" sz="2200" dirty="0" err="1"/>
            <a:t>thức</a:t>
          </a:r>
          <a:r>
            <a:rPr lang="en-US" sz="2200" dirty="0"/>
            <a:t> </a:t>
          </a:r>
          <a:r>
            <a:rPr lang="en-US" sz="2200" dirty="0" err="1"/>
            <a:t>mang</a:t>
          </a:r>
          <a:r>
            <a:rPr lang="en-US" sz="2200" dirty="0"/>
            <a:t> </a:t>
          </a:r>
          <a:r>
            <a:rPr lang="en-US" sz="2200" dirty="0" err="1"/>
            <a:t>tính</a:t>
          </a:r>
          <a:r>
            <a:rPr lang="en-US" sz="2200" dirty="0"/>
            <a:t> </a:t>
          </a:r>
          <a:r>
            <a:rPr lang="en-US" sz="2200" dirty="0" err="1"/>
            <a:t>chuẩn</a:t>
          </a:r>
          <a:r>
            <a:rPr lang="en-US" sz="2200" dirty="0"/>
            <a:t> </a:t>
          </a:r>
          <a:r>
            <a:rPr lang="en-US" sz="2200" dirty="0" err="1"/>
            <a:t>mực</a:t>
          </a:r>
          <a:r>
            <a:rPr lang="en-US" sz="2200" dirty="0"/>
            <a:t>, </a:t>
          </a:r>
          <a:r>
            <a:rPr lang="en-US" sz="2200" dirty="0" err="1"/>
            <a:t>phù</a:t>
          </a:r>
          <a:r>
            <a:rPr lang="en-US" sz="2200" dirty="0"/>
            <a:t> </a:t>
          </a:r>
          <a:r>
            <a:rPr lang="en-US" sz="2200" dirty="0" err="1"/>
            <a:t>hợp</a:t>
          </a:r>
          <a:r>
            <a:rPr lang="en-US" sz="2200" dirty="0"/>
            <a:t> </a:t>
          </a:r>
          <a:r>
            <a:rPr lang="en-US" sz="2200" dirty="0" err="1"/>
            <a:t>với</a:t>
          </a:r>
          <a:r>
            <a:rPr lang="en-US" sz="2200" dirty="0"/>
            <a:t> </a:t>
          </a:r>
          <a:r>
            <a:rPr lang="en-US" sz="2200" dirty="0" err="1"/>
            <a:t>trình</a:t>
          </a:r>
          <a:r>
            <a:rPr lang="en-US" sz="2200" dirty="0"/>
            <a:t> </a:t>
          </a:r>
          <a:r>
            <a:rPr lang="en-US" sz="2200" dirty="0" err="1"/>
            <a:t>độ</a:t>
          </a:r>
          <a:r>
            <a:rPr lang="en-US" sz="2200" dirty="0"/>
            <a:t> </a:t>
          </a:r>
          <a:r>
            <a:rPr lang="en-US" sz="2200" dirty="0" err="1"/>
            <a:t>nhận</a:t>
          </a:r>
          <a:r>
            <a:rPr lang="en-US" sz="2200" dirty="0"/>
            <a:t> </a:t>
          </a:r>
          <a:r>
            <a:rPr lang="en-US" sz="2200" dirty="0" err="1"/>
            <a:t>thức</a:t>
          </a:r>
          <a:r>
            <a:rPr lang="en-US" sz="2200" dirty="0"/>
            <a:t> HS.</a:t>
          </a:r>
        </a:p>
      </dgm:t>
    </dgm:pt>
    <dgm:pt modelId="{78C6CC6A-2146-4E4C-AD1A-3F410F533E07}" type="parTrans" cxnId="{86B2AFBA-8C82-42D7-9604-994723C0862F}">
      <dgm:prSet/>
      <dgm:spPr/>
      <dgm:t>
        <a:bodyPr/>
        <a:lstStyle/>
        <a:p>
          <a:pPr algn="ctr">
            <a:lnSpc>
              <a:spcPct val="100000"/>
            </a:lnSpc>
            <a:spcBef>
              <a:spcPts val="0"/>
            </a:spcBef>
            <a:spcAft>
              <a:spcPts val="0"/>
            </a:spcAft>
          </a:pPr>
          <a:endParaRPr lang="en-US" sz="2200">
            <a:solidFill>
              <a:schemeClr val="tx1"/>
            </a:solidFill>
          </a:endParaRPr>
        </a:p>
      </dgm:t>
    </dgm:pt>
    <dgm:pt modelId="{160876ED-70CA-42E2-AD98-BAD04CEC9F8E}" type="sibTrans" cxnId="{86B2AFBA-8C82-42D7-9604-994723C0862F}">
      <dgm:prSet/>
      <dgm:spPr/>
      <dgm:t>
        <a:bodyPr/>
        <a:lstStyle/>
        <a:p>
          <a:pPr algn="ctr">
            <a:lnSpc>
              <a:spcPct val="100000"/>
            </a:lnSpc>
            <a:spcBef>
              <a:spcPts val="0"/>
            </a:spcBef>
            <a:spcAft>
              <a:spcPts val="0"/>
            </a:spcAft>
          </a:pPr>
          <a:endParaRPr lang="en-US" sz="2200">
            <a:solidFill>
              <a:schemeClr val="tx1"/>
            </a:solidFill>
          </a:endParaRPr>
        </a:p>
      </dgm:t>
    </dgm:pt>
    <dgm:pt modelId="{104810FB-B17A-4FBD-A945-A9E5DB551107}">
      <dgm:prSet phldrT="[Text]" custT="1"/>
      <dgm:spPr/>
      <dgm:t>
        <a:bodyPr/>
        <a:lstStyle/>
        <a:p>
          <a:pPr algn="ctr">
            <a:lnSpc>
              <a:spcPct val="100000"/>
            </a:lnSpc>
            <a:spcBef>
              <a:spcPts val="0"/>
            </a:spcBef>
            <a:spcAft>
              <a:spcPts val="0"/>
            </a:spcAft>
          </a:pPr>
          <a:endParaRPr lang="en-US" sz="2200" b="1" dirty="0"/>
        </a:p>
        <a:p>
          <a:pPr algn="ctr">
            <a:lnSpc>
              <a:spcPct val="100000"/>
            </a:lnSpc>
            <a:spcBef>
              <a:spcPts val="0"/>
            </a:spcBef>
            <a:spcAft>
              <a:spcPts val="0"/>
            </a:spcAft>
          </a:pPr>
          <a:r>
            <a:rPr lang="en-US" sz="2200" b="1" dirty="0" err="1"/>
            <a:t>Kế</a:t>
          </a:r>
          <a:r>
            <a:rPr lang="en-US" sz="2200" b="1" dirty="0"/>
            <a:t> </a:t>
          </a:r>
          <a:r>
            <a:rPr lang="en-US" sz="2200" b="1" dirty="0" err="1"/>
            <a:t>hoạch</a:t>
          </a:r>
          <a:r>
            <a:rPr lang="en-US" sz="2200" b="1" dirty="0"/>
            <a:t> </a:t>
          </a:r>
          <a:r>
            <a:rPr lang="en-US" sz="2200" b="1" dirty="0" err="1"/>
            <a:t>dạy</a:t>
          </a:r>
          <a:r>
            <a:rPr lang="en-US" sz="2200" b="1" dirty="0"/>
            <a:t> </a:t>
          </a:r>
          <a:r>
            <a:rPr lang="en-US" sz="2200" b="1" dirty="0" err="1"/>
            <a:t>học</a:t>
          </a:r>
          <a:endParaRPr lang="en-US" sz="2200" b="1" dirty="0"/>
        </a:p>
        <a:p>
          <a:pPr algn="ctr">
            <a:lnSpc>
              <a:spcPct val="100000"/>
            </a:lnSpc>
            <a:spcBef>
              <a:spcPts val="0"/>
            </a:spcBef>
            <a:spcAft>
              <a:spcPts val="0"/>
            </a:spcAft>
          </a:pPr>
          <a:r>
            <a:rPr lang="en-US" sz="2200" dirty="0" err="1"/>
            <a:t>Dựa</a:t>
          </a:r>
          <a:r>
            <a:rPr lang="en-US" sz="2200" dirty="0"/>
            <a:t> </a:t>
          </a:r>
          <a:r>
            <a:rPr lang="en-US" sz="2200" dirty="0" err="1"/>
            <a:t>theo</a:t>
          </a:r>
          <a:r>
            <a:rPr lang="en-US" sz="2200" dirty="0"/>
            <a:t> </a:t>
          </a:r>
          <a:r>
            <a:rPr lang="en-US" sz="2200" dirty="0" err="1"/>
            <a:t>cấu</a:t>
          </a:r>
          <a:r>
            <a:rPr lang="en-US" sz="2200" dirty="0"/>
            <a:t> </a:t>
          </a:r>
          <a:r>
            <a:rPr lang="en-US" sz="2200" dirty="0" err="1"/>
            <a:t>trúc</a:t>
          </a:r>
          <a:r>
            <a:rPr lang="en-US" sz="2200" dirty="0"/>
            <a:t> </a:t>
          </a:r>
          <a:r>
            <a:rPr lang="en-US" sz="2200" dirty="0" err="1"/>
            <a:t>và</a:t>
          </a:r>
          <a:r>
            <a:rPr lang="en-US" sz="2200" dirty="0"/>
            <a:t> </a:t>
          </a:r>
          <a:r>
            <a:rPr lang="en-US" sz="2200" dirty="0" err="1"/>
            <a:t>nội</a:t>
          </a:r>
          <a:r>
            <a:rPr lang="en-US" sz="2200" dirty="0"/>
            <a:t> dung </a:t>
          </a:r>
          <a:r>
            <a:rPr lang="en-US" sz="2200" dirty="0" err="1"/>
            <a:t>từng</a:t>
          </a:r>
          <a:r>
            <a:rPr lang="en-US" sz="2200" dirty="0"/>
            <a:t> </a:t>
          </a:r>
          <a:r>
            <a:rPr lang="en-US" sz="2200" dirty="0" err="1"/>
            <a:t>bài</a:t>
          </a:r>
          <a:r>
            <a:rPr lang="en-US" sz="2200" dirty="0"/>
            <a:t> </a:t>
          </a:r>
          <a:r>
            <a:rPr lang="en-US" sz="2200" dirty="0" err="1"/>
            <a:t>học</a:t>
          </a:r>
          <a:r>
            <a:rPr lang="en-US" sz="2200" dirty="0"/>
            <a:t>, GV </a:t>
          </a:r>
          <a:r>
            <a:rPr lang="en-US" sz="2200" dirty="0" err="1"/>
            <a:t>có</a:t>
          </a:r>
          <a:r>
            <a:rPr lang="en-US" sz="2200" dirty="0"/>
            <a:t> </a:t>
          </a:r>
          <a:r>
            <a:rPr lang="en-US" sz="2200" dirty="0" err="1"/>
            <a:t>thể</a:t>
          </a:r>
          <a:r>
            <a:rPr lang="en-US" sz="2200" dirty="0"/>
            <a:t> </a:t>
          </a:r>
          <a:r>
            <a:rPr lang="en-US" sz="2200" dirty="0" err="1"/>
            <a:t>dễ</a:t>
          </a:r>
          <a:r>
            <a:rPr lang="en-US" sz="2200" dirty="0"/>
            <a:t> </a:t>
          </a:r>
          <a:r>
            <a:rPr lang="en-US" sz="2200" dirty="0" err="1"/>
            <a:t>dàng</a:t>
          </a:r>
          <a:r>
            <a:rPr lang="en-US" sz="2200" dirty="0"/>
            <a:t> </a:t>
          </a:r>
          <a:r>
            <a:rPr lang="en-US" sz="2200" dirty="0" err="1"/>
            <a:t>thiết</a:t>
          </a:r>
          <a:r>
            <a:rPr lang="en-US" sz="2200" dirty="0"/>
            <a:t> </a:t>
          </a:r>
          <a:r>
            <a:rPr lang="en-US" sz="2200" dirty="0" err="1"/>
            <a:t>kế</a:t>
          </a:r>
          <a:r>
            <a:rPr lang="en-US" sz="2200" dirty="0"/>
            <a:t>, </a:t>
          </a:r>
          <a:r>
            <a:rPr lang="en-US" sz="2200" dirty="0" err="1"/>
            <a:t>soạn</a:t>
          </a:r>
          <a:r>
            <a:rPr lang="en-US" sz="2200" dirty="0"/>
            <a:t> </a:t>
          </a:r>
          <a:r>
            <a:rPr lang="en-US" sz="2200" dirty="0" err="1"/>
            <a:t>giáo</a:t>
          </a:r>
          <a:r>
            <a:rPr lang="en-US" sz="2200" dirty="0"/>
            <a:t> </a:t>
          </a:r>
          <a:r>
            <a:rPr lang="en-US" sz="2200" dirty="0" err="1"/>
            <a:t>án</a:t>
          </a:r>
          <a:r>
            <a:rPr lang="en-US" sz="2200" dirty="0"/>
            <a:t>, </a:t>
          </a:r>
          <a:r>
            <a:rPr lang="en-US" sz="2200" dirty="0" err="1"/>
            <a:t>xây</a:t>
          </a:r>
          <a:r>
            <a:rPr lang="en-US" sz="2200" dirty="0"/>
            <a:t> </a:t>
          </a:r>
          <a:r>
            <a:rPr lang="en-US" sz="2200" dirty="0" err="1"/>
            <a:t>dựng</a:t>
          </a:r>
          <a:r>
            <a:rPr lang="en-US" sz="2200" dirty="0"/>
            <a:t> </a:t>
          </a:r>
          <a:r>
            <a:rPr lang="en-US" sz="2200" dirty="0" err="1"/>
            <a:t>và</a:t>
          </a:r>
          <a:r>
            <a:rPr lang="en-US" sz="2200" dirty="0"/>
            <a:t> </a:t>
          </a:r>
          <a:r>
            <a:rPr lang="en-US" sz="2200" dirty="0" err="1"/>
            <a:t>thực</a:t>
          </a:r>
          <a:r>
            <a:rPr lang="en-US" sz="2200" dirty="0"/>
            <a:t> </a:t>
          </a:r>
          <a:r>
            <a:rPr lang="en-US" sz="2200" dirty="0" err="1"/>
            <a:t>thi</a:t>
          </a:r>
          <a:r>
            <a:rPr lang="en-US" sz="2200" dirty="0"/>
            <a:t> </a:t>
          </a:r>
          <a:r>
            <a:rPr lang="en-US" sz="2200" dirty="0" err="1"/>
            <a:t>kế</a:t>
          </a:r>
          <a:r>
            <a:rPr lang="en-US" sz="2200" dirty="0"/>
            <a:t> </a:t>
          </a:r>
          <a:r>
            <a:rPr lang="en-US" sz="2200" dirty="0" err="1"/>
            <a:t>hoạch</a:t>
          </a:r>
          <a:r>
            <a:rPr lang="en-US" sz="2200" dirty="0"/>
            <a:t> </a:t>
          </a:r>
          <a:r>
            <a:rPr lang="en-US" sz="2200" dirty="0" err="1"/>
            <a:t>dạy</a:t>
          </a:r>
          <a:r>
            <a:rPr lang="en-US" sz="2200" dirty="0"/>
            <a:t> </a:t>
          </a:r>
          <a:r>
            <a:rPr lang="en-US" sz="2200" dirty="0" err="1"/>
            <a:t>học</a:t>
          </a:r>
          <a:endParaRPr lang="en-US" sz="2200" dirty="0"/>
        </a:p>
        <a:p>
          <a:pPr algn="ctr">
            <a:lnSpc>
              <a:spcPct val="100000"/>
            </a:lnSpc>
            <a:spcBef>
              <a:spcPts val="0"/>
            </a:spcBef>
            <a:spcAft>
              <a:spcPts val="0"/>
            </a:spcAft>
          </a:pPr>
          <a:endParaRPr lang="en-US" sz="2200" dirty="0"/>
        </a:p>
      </dgm:t>
    </dgm:pt>
    <dgm:pt modelId="{0B58F4FF-3705-42EB-883A-46DB29C39B11}" type="parTrans" cxnId="{0B01F62B-F886-42AE-9DFE-E8450F0BF9F3}">
      <dgm:prSet/>
      <dgm:spPr/>
      <dgm:t>
        <a:bodyPr/>
        <a:lstStyle/>
        <a:p>
          <a:pPr algn="ctr">
            <a:lnSpc>
              <a:spcPct val="100000"/>
            </a:lnSpc>
            <a:spcBef>
              <a:spcPts val="0"/>
            </a:spcBef>
            <a:spcAft>
              <a:spcPts val="0"/>
            </a:spcAft>
          </a:pPr>
          <a:endParaRPr lang="en-US" sz="2200">
            <a:solidFill>
              <a:schemeClr val="tx1"/>
            </a:solidFill>
          </a:endParaRPr>
        </a:p>
      </dgm:t>
    </dgm:pt>
    <dgm:pt modelId="{C4C09E62-A516-43CA-9DF0-CDDE419F2D97}" type="sibTrans" cxnId="{0B01F62B-F886-42AE-9DFE-E8450F0BF9F3}">
      <dgm:prSet/>
      <dgm:spPr/>
      <dgm:t>
        <a:bodyPr/>
        <a:lstStyle/>
        <a:p>
          <a:pPr algn="ctr">
            <a:lnSpc>
              <a:spcPct val="100000"/>
            </a:lnSpc>
            <a:spcBef>
              <a:spcPts val="0"/>
            </a:spcBef>
            <a:spcAft>
              <a:spcPts val="0"/>
            </a:spcAft>
          </a:pPr>
          <a:endParaRPr lang="en-US" sz="2200">
            <a:solidFill>
              <a:schemeClr val="tx1"/>
            </a:solidFill>
          </a:endParaRPr>
        </a:p>
      </dgm:t>
    </dgm:pt>
    <dgm:pt modelId="{C0BDCE15-27FA-4EE4-9D21-58152F5811C1}">
      <dgm:prSet phldrT="[Text]" custT="1"/>
      <dgm:spPr/>
      <dgm:t>
        <a:bodyPr/>
        <a:lstStyle/>
        <a:p>
          <a:pPr algn="ctr">
            <a:lnSpc>
              <a:spcPct val="100000"/>
            </a:lnSpc>
            <a:spcBef>
              <a:spcPts val="0"/>
            </a:spcBef>
            <a:spcAft>
              <a:spcPts val="0"/>
            </a:spcAft>
          </a:pPr>
          <a:r>
            <a:rPr lang="en-US" sz="2200" b="1" dirty="0" err="1"/>
            <a:t>Phương</a:t>
          </a:r>
          <a:r>
            <a:rPr lang="en-US" sz="2200" b="1" dirty="0"/>
            <a:t> </a:t>
          </a:r>
          <a:r>
            <a:rPr lang="en-US" sz="2200" b="1" dirty="0" err="1"/>
            <a:t>pháp</a:t>
          </a:r>
          <a:r>
            <a:rPr lang="en-US" sz="2200" b="1" dirty="0"/>
            <a:t> </a:t>
          </a:r>
          <a:r>
            <a:rPr lang="en-US" sz="2200" b="1" dirty="0" err="1"/>
            <a:t>dạy</a:t>
          </a:r>
          <a:r>
            <a:rPr lang="en-US" sz="2200" b="1" dirty="0"/>
            <a:t> </a:t>
          </a:r>
          <a:r>
            <a:rPr lang="en-US" sz="2200" b="1" dirty="0" err="1"/>
            <a:t>học</a:t>
          </a:r>
          <a:endParaRPr lang="en-US" sz="2200" b="1" dirty="0"/>
        </a:p>
        <a:p>
          <a:pPr algn="ctr">
            <a:lnSpc>
              <a:spcPct val="100000"/>
            </a:lnSpc>
            <a:spcBef>
              <a:spcPts val="0"/>
            </a:spcBef>
            <a:spcAft>
              <a:spcPts val="0"/>
            </a:spcAft>
          </a:pPr>
          <a:r>
            <a:rPr lang="en-US" sz="2200" dirty="0" err="1"/>
            <a:t>Tạo</a:t>
          </a:r>
          <a:r>
            <a:rPr lang="en-US" sz="2200" dirty="0"/>
            <a:t> </a:t>
          </a:r>
          <a:r>
            <a:rPr lang="en-US" sz="2200" dirty="0" err="1"/>
            <a:t>cơ</a:t>
          </a:r>
          <a:r>
            <a:rPr lang="en-US" sz="2200" dirty="0"/>
            <a:t> </a:t>
          </a:r>
          <a:r>
            <a:rPr lang="en-US" sz="2200" dirty="0" err="1"/>
            <a:t>hội</a:t>
          </a:r>
          <a:r>
            <a:rPr lang="en-US" sz="2200" dirty="0"/>
            <a:t> </a:t>
          </a:r>
          <a:r>
            <a:rPr lang="en-US" sz="2200" dirty="0" err="1"/>
            <a:t>thuận</a:t>
          </a:r>
          <a:r>
            <a:rPr lang="en-US" sz="2200" dirty="0"/>
            <a:t> </a:t>
          </a:r>
          <a:r>
            <a:rPr lang="en-US" sz="2200" dirty="0" err="1"/>
            <a:t>lợi</a:t>
          </a:r>
          <a:r>
            <a:rPr lang="en-US" sz="2200" dirty="0"/>
            <a:t> </a:t>
          </a:r>
          <a:r>
            <a:rPr lang="en-US" sz="2200" dirty="0" err="1"/>
            <a:t>cho</a:t>
          </a:r>
          <a:r>
            <a:rPr lang="en-US" sz="2200" dirty="0"/>
            <a:t> GV </a:t>
          </a:r>
          <a:r>
            <a:rPr lang="en-US" sz="2200" dirty="0" err="1"/>
            <a:t>sử</a:t>
          </a:r>
          <a:r>
            <a:rPr lang="en-US" sz="2200" dirty="0"/>
            <a:t> </a:t>
          </a:r>
          <a:r>
            <a:rPr lang="en-US" sz="2200" dirty="0" err="1"/>
            <a:t>dụng</a:t>
          </a:r>
          <a:r>
            <a:rPr lang="en-US" sz="2200" dirty="0"/>
            <a:t> </a:t>
          </a:r>
          <a:r>
            <a:rPr lang="en-US" sz="2200" dirty="0" err="1"/>
            <a:t>đa</a:t>
          </a:r>
          <a:r>
            <a:rPr lang="en-US" sz="2200" dirty="0"/>
            <a:t> </a:t>
          </a:r>
          <a:r>
            <a:rPr lang="en-US" sz="2200" dirty="0" err="1"/>
            <a:t>dạng</a:t>
          </a:r>
          <a:r>
            <a:rPr lang="en-US" sz="2200" dirty="0"/>
            <a:t>, </a:t>
          </a:r>
          <a:r>
            <a:rPr lang="en-US" sz="2200" dirty="0" err="1"/>
            <a:t>linh</a:t>
          </a:r>
          <a:r>
            <a:rPr lang="en-US" sz="2200" dirty="0"/>
            <a:t> </a:t>
          </a:r>
          <a:r>
            <a:rPr lang="en-US" sz="2200" dirty="0" err="1"/>
            <a:t>hoạt</a:t>
          </a:r>
          <a:r>
            <a:rPr lang="en-US" sz="2200" dirty="0"/>
            <a:t>, </a:t>
          </a:r>
          <a:r>
            <a:rPr lang="en-US" sz="2200" dirty="0" err="1"/>
            <a:t>sáng</a:t>
          </a:r>
          <a:r>
            <a:rPr lang="en-US" sz="2200" dirty="0"/>
            <a:t> </a:t>
          </a:r>
          <a:r>
            <a:rPr lang="en-US" sz="2200" dirty="0" err="1"/>
            <a:t>tạo</a:t>
          </a:r>
          <a:r>
            <a:rPr lang="en-US" sz="2200" dirty="0"/>
            <a:t> </a:t>
          </a:r>
          <a:r>
            <a:rPr lang="en-US" sz="2200" dirty="0" err="1"/>
            <a:t>các</a:t>
          </a:r>
          <a:r>
            <a:rPr lang="en-US" sz="2200" dirty="0"/>
            <a:t> </a:t>
          </a:r>
          <a:r>
            <a:rPr lang="en-US" sz="2200" dirty="0" err="1"/>
            <a:t>phương</a:t>
          </a:r>
          <a:r>
            <a:rPr lang="en-US" sz="2200" dirty="0"/>
            <a:t> </a:t>
          </a:r>
          <a:r>
            <a:rPr lang="en-US" sz="2200" dirty="0" err="1"/>
            <a:t>pháp</a:t>
          </a:r>
          <a:r>
            <a:rPr lang="en-US" sz="2200" dirty="0"/>
            <a:t> </a:t>
          </a:r>
          <a:r>
            <a:rPr lang="en-US" sz="2200" dirty="0" err="1"/>
            <a:t>dạy</a:t>
          </a:r>
          <a:r>
            <a:rPr lang="en-US" sz="2200" dirty="0"/>
            <a:t> </a:t>
          </a:r>
          <a:r>
            <a:rPr lang="en-US" sz="2200" dirty="0" err="1"/>
            <a:t>học</a:t>
          </a:r>
          <a:r>
            <a:rPr lang="en-US" sz="2200" dirty="0"/>
            <a:t> </a:t>
          </a:r>
          <a:r>
            <a:rPr lang="en-US" sz="2200" dirty="0" err="1"/>
            <a:t>tích</a:t>
          </a:r>
          <a:r>
            <a:rPr lang="en-US" sz="2200" dirty="0"/>
            <a:t> </a:t>
          </a:r>
          <a:r>
            <a:rPr lang="en-US" sz="2200" dirty="0" err="1"/>
            <a:t>cực</a:t>
          </a:r>
          <a:r>
            <a:rPr lang="en-US" sz="2200" dirty="0"/>
            <a:t>.</a:t>
          </a:r>
        </a:p>
      </dgm:t>
    </dgm:pt>
    <dgm:pt modelId="{7A386D8B-F7AE-4A58-BE41-71C4004D8A32}" type="parTrans" cxnId="{96837B93-4316-480F-9E78-C30187AD09FB}">
      <dgm:prSet/>
      <dgm:spPr/>
      <dgm:t>
        <a:bodyPr/>
        <a:lstStyle/>
        <a:p>
          <a:pPr algn="ctr">
            <a:lnSpc>
              <a:spcPct val="100000"/>
            </a:lnSpc>
            <a:spcBef>
              <a:spcPts val="0"/>
            </a:spcBef>
            <a:spcAft>
              <a:spcPts val="0"/>
            </a:spcAft>
          </a:pPr>
          <a:endParaRPr lang="en-US" sz="2200">
            <a:solidFill>
              <a:schemeClr val="tx1"/>
            </a:solidFill>
          </a:endParaRPr>
        </a:p>
      </dgm:t>
    </dgm:pt>
    <dgm:pt modelId="{37E2E932-5EC7-4280-9CEC-2BA33FC1CFD6}" type="sibTrans" cxnId="{96837B93-4316-480F-9E78-C30187AD09FB}">
      <dgm:prSet/>
      <dgm:spPr/>
      <dgm:t>
        <a:bodyPr/>
        <a:lstStyle/>
        <a:p>
          <a:pPr algn="ctr">
            <a:lnSpc>
              <a:spcPct val="100000"/>
            </a:lnSpc>
            <a:spcBef>
              <a:spcPts val="0"/>
            </a:spcBef>
            <a:spcAft>
              <a:spcPts val="0"/>
            </a:spcAft>
          </a:pPr>
          <a:endParaRPr lang="en-US" sz="2200">
            <a:solidFill>
              <a:schemeClr val="tx1"/>
            </a:solidFill>
          </a:endParaRPr>
        </a:p>
      </dgm:t>
    </dgm:pt>
    <dgm:pt modelId="{8D3EFFB2-BE17-4595-8161-09120AB133C8}">
      <dgm:prSet phldrT="[Text]" custT="1"/>
      <dgm:spPr/>
      <dgm:t>
        <a:bodyPr/>
        <a:lstStyle/>
        <a:p>
          <a:pPr algn="ctr">
            <a:lnSpc>
              <a:spcPct val="100000"/>
            </a:lnSpc>
            <a:spcBef>
              <a:spcPts val="0"/>
            </a:spcBef>
            <a:spcAft>
              <a:spcPts val="0"/>
            </a:spcAft>
          </a:pPr>
          <a:r>
            <a:rPr lang="en-US" sz="2200" dirty="0" err="1"/>
            <a:t>Hệ</a:t>
          </a:r>
          <a:r>
            <a:rPr lang="en-US" sz="2200" dirty="0"/>
            <a:t> </a:t>
          </a:r>
          <a:r>
            <a:rPr lang="en-US" sz="2200" dirty="0" err="1"/>
            <a:t>tài</a:t>
          </a:r>
          <a:r>
            <a:rPr lang="en-US" sz="2200" dirty="0"/>
            <a:t> </a:t>
          </a:r>
          <a:r>
            <a:rPr lang="en-US" sz="2200" dirty="0" err="1"/>
            <a:t>nguyên</a:t>
          </a:r>
          <a:r>
            <a:rPr lang="en-US" sz="2200" dirty="0"/>
            <a:t> </a:t>
          </a:r>
          <a:r>
            <a:rPr lang="en-US" sz="2200" dirty="0" err="1"/>
            <a:t>hỗ</a:t>
          </a:r>
          <a:r>
            <a:rPr lang="en-US" sz="2200" dirty="0"/>
            <a:t> </a:t>
          </a:r>
          <a:r>
            <a:rPr lang="en-US" sz="2200" dirty="0" err="1"/>
            <a:t>trợ</a:t>
          </a:r>
          <a:r>
            <a:rPr lang="en-US" sz="2200" dirty="0"/>
            <a:t>, </a:t>
          </a:r>
          <a:r>
            <a:rPr lang="en-US" sz="2200" dirty="0" err="1"/>
            <a:t>kho</a:t>
          </a:r>
          <a:r>
            <a:rPr lang="en-US" sz="2200" dirty="0"/>
            <a:t> </a:t>
          </a:r>
          <a:r>
            <a:rPr lang="en-US" sz="2200" dirty="0" err="1"/>
            <a:t>học</a:t>
          </a:r>
          <a:r>
            <a:rPr lang="en-US" sz="2200" dirty="0"/>
            <a:t> </a:t>
          </a:r>
          <a:r>
            <a:rPr lang="en-US" sz="2200" dirty="0" err="1"/>
            <a:t>liệu</a:t>
          </a:r>
          <a:r>
            <a:rPr lang="en-US" sz="2200" dirty="0"/>
            <a:t> </a:t>
          </a:r>
          <a:r>
            <a:rPr lang="en-US" sz="2200" dirty="0" err="1"/>
            <a:t>điện</a:t>
          </a:r>
          <a:r>
            <a:rPr lang="en-US" sz="2200" dirty="0"/>
            <a:t> </a:t>
          </a:r>
          <a:r>
            <a:rPr lang="en-US" sz="2200" dirty="0" err="1"/>
            <a:t>tử</a:t>
          </a:r>
          <a:r>
            <a:rPr lang="en-US" sz="2200" dirty="0"/>
            <a:t> </a:t>
          </a:r>
          <a:r>
            <a:rPr lang="en-US" sz="2200" dirty="0" err="1"/>
            <a:t>được</a:t>
          </a:r>
          <a:r>
            <a:rPr lang="en-US" sz="2200" dirty="0"/>
            <a:t> </a:t>
          </a:r>
          <a:r>
            <a:rPr lang="en-US" sz="2200" dirty="0" err="1"/>
            <a:t>cập</a:t>
          </a:r>
          <a:r>
            <a:rPr lang="en-US" sz="2200" dirty="0"/>
            <a:t> </a:t>
          </a:r>
          <a:r>
            <a:rPr lang="en-US" sz="2200" dirty="0" err="1"/>
            <a:t>nhật</a:t>
          </a:r>
          <a:r>
            <a:rPr lang="en-US" sz="2200" dirty="0"/>
            <a:t> </a:t>
          </a:r>
          <a:r>
            <a:rPr lang="en-US" sz="2200" dirty="0" err="1"/>
            <a:t>liên</a:t>
          </a:r>
          <a:r>
            <a:rPr lang="en-US" sz="2200" dirty="0"/>
            <a:t> </a:t>
          </a:r>
          <a:r>
            <a:rPr lang="en-US" sz="2200" dirty="0" err="1"/>
            <a:t>tục</a:t>
          </a:r>
          <a:r>
            <a:rPr lang="en-US" sz="2200" dirty="0"/>
            <a:t>, </a:t>
          </a:r>
          <a:r>
            <a:rPr lang="en-US" sz="2200" dirty="0" err="1"/>
            <a:t>hỗ</a:t>
          </a:r>
          <a:r>
            <a:rPr lang="en-US" sz="2200" dirty="0"/>
            <a:t> </a:t>
          </a:r>
          <a:r>
            <a:rPr lang="en-US" sz="2200" dirty="0" err="1"/>
            <a:t>trợ</a:t>
          </a:r>
          <a:r>
            <a:rPr lang="en-US" sz="2200" dirty="0"/>
            <a:t> GV </a:t>
          </a:r>
          <a:r>
            <a:rPr lang="en-US" sz="2200" dirty="0" err="1"/>
            <a:t>dạy</a:t>
          </a:r>
          <a:r>
            <a:rPr lang="en-US" sz="2200" dirty="0"/>
            <a:t> </a:t>
          </a:r>
          <a:r>
            <a:rPr lang="en-US" sz="2200" dirty="0" err="1"/>
            <a:t>học</a:t>
          </a:r>
          <a:r>
            <a:rPr lang="en-US" sz="2200" dirty="0"/>
            <a:t>.</a:t>
          </a:r>
        </a:p>
      </dgm:t>
    </dgm:pt>
    <dgm:pt modelId="{018C29B4-79B3-4532-A17D-A8967D23C28C}" type="parTrans" cxnId="{9D9AD0A4-D68B-4FBF-A0E4-72925FF51E5A}">
      <dgm:prSet/>
      <dgm:spPr/>
      <dgm:t>
        <a:bodyPr/>
        <a:lstStyle/>
        <a:p>
          <a:pPr algn="ctr">
            <a:lnSpc>
              <a:spcPct val="100000"/>
            </a:lnSpc>
            <a:spcBef>
              <a:spcPts val="0"/>
            </a:spcBef>
            <a:spcAft>
              <a:spcPts val="0"/>
            </a:spcAft>
          </a:pPr>
          <a:endParaRPr lang="en-US" sz="2200">
            <a:solidFill>
              <a:schemeClr val="tx1"/>
            </a:solidFill>
          </a:endParaRPr>
        </a:p>
      </dgm:t>
    </dgm:pt>
    <dgm:pt modelId="{1B66989E-08FE-4990-B995-6117DCE7F4A4}" type="sibTrans" cxnId="{9D9AD0A4-D68B-4FBF-A0E4-72925FF51E5A}">
      <dgm:prSet/>
      <dgm:spPr/>
      <dgm:t>
        <a:bodyPr/>
        <a:lstStyle/>
        <a:p>
          <a:pPr algn="ctr">
            <a:lnSpc>
              <a:spcPct val="100000"/>
            </a:lnSpc>
            <a:spcBef>
              <a:spcPts val="0"/>
            </a:spcBef>
            <a:spcAft>
              <a:spcPts val="0"/>
            </a:spcAft>
          </a:pPr>
          <a:endParaRPr lang="en-US" sz="2200">
            <a:solidFill>
              <a:schemeClr val="tx1"/>
            </a:solidFill>
          </a:endParaRPr>
        </a:p>
      </dgm:t>
    </dgm:pt>
    <dgm:pt modelId="{F09B89A0-8FA2-47F9-B61B-6AE0CB9958F1}" type="pres">
      <dgm:prSet presAssocID="{166E1D71-F164-4AE8-A315-36C6763175E3}" presName="diagram" presStyleCnt="0">
        <dgm:presLayoutVars>
          <dgm:chMax val="1"/>
          <dgm:dir/>
          <dgm:animLvl val="ctr"/>
          <dgm:resizeHandles val="exact"/>
        </dgm:presLayoutVars>
      </dgm:prSet>
      <dgm:spPr/>
    </dgm:pt>
    <dgm:pt modelId="{AFEF6DB3-3B1D-4812-A214-4C3BF3A53F90}" type="pres">
      <dgm:prSet presAssocID="{166E1D71-F164-4AE8-A315-36C6763175E3}" presName="matrix" presStyleCnt="0"/>
      <dgm:spPr/>
    </dgm:pt>
    <dgm:pt modelId="{1B521EF0-43AA-4AAF-A29B-86C4555296A1}" type="pres">
      <dgm:prSet presAssocID="{166E1D71-F164-4AE8-A315-36C6763175E3}" presName="tile1" presStyleLbl="node1" presStyleIdx="0" presStyleCnt="4" custLinFactNeighborX="0"/>
      <dgm:spPr/>
    </dgm:pt>
    <dgm:pt modelId="{4E406DA9-F389-45CE-9433-85C392A77BC4}" type="pres">
      <dgm:prSet presAssocID="{166E1D71-F164-4AE8-A315-36C6763175E3}" presName="tile1text" presStyleLbl="node1" presStyleIdx="0" presStyleCnt="4">
        <dgm:presLayoutVars>
          <dgm:chMax val="0"/>
          <dgm:chPref val="0"/>
          <dgm:bulletEnabled val="1"/>
        </dgm:presLayoutVars>
      </dgm:prSet>
      <dgm:spPr/>
    </dgm:pt>
    <dgm:pt modelId="{DBB09891-189D-42DF-9F97-2A53BEA5E47C}" type="pres">
      <dgm:prSet presAssocID="{166E1D71-F164-4AE8-A315-36C6763175E3}" presName="tile2" presStyleLbl="node1" presStyleIdx="1" presStyleCnt="4" custLinFactNeighborX="1140" custLinFactNeighborY="694"/>
      <dgm:spPr/>
    </dgm:pt>
    <dgm:pt modelId="{9A8ADFDB-73BA-4FD3-8E87-5CB5A7D366D5}" type="pres">
      <dgm:prSet presAssocID="{166E1D71-F164-4AE8-A315-36C6763175E3}" presName="tile2text" presStyleLbl="node1" presStyleIdx="1" presStyleCnt="4">
        <dgm:presLayoutVars>
          <dgm:chMax val="0"/>
          <dgm:chPref val="0"/>
          <dgm:bulletEnabled val="1"/>
        </dgm:presLayoutVars>
      </dgm:prSet>
      <dgm:spPr/>
    </dgm:pt>
    <dgm:pt modelId="{B3C92F8B-E73D-4041-8688-6A49B2C71992}" type="pres">
      <dgm:prSet presAssocID="{166E1D71-F164-4AE8-A315-36C6763175E3}" presName="tile3" presStyleLbl="node1" presStyleIdx="2" presStyleCnt="4"/>
      <dgm:spPr/>
    </dgm:pt>
    <dgm:pt modelId="{5A766379-C317-4373-9EF5-3C95A6EC53F9}" type="pres">
      <dgm:prSet presAssocID="{166E1D71-F164-4AE8-A315-36C6763175E3}" presName="tile3text" presStyleLbl="node1" presStyleIdx="2" presStyleCnt="4">
        <dgm:presLayoutVars>
          <dgm:chMax val="0"/>
          <dgm:chPref val="0"/>
          <dgm:bulletEnabled val="1"/>
        </dgm:presLayoutVars>
      </dgm:prSet>
      <dgm:spPr/>
    </dgm:pt>
    <dgm:pt modelId="{42E36D8F-43EA-4A3A-AE1E-FA5FF43FEF5C}" type="pres">
      <dgm:prSet presAssocID="{166E1D71-F164-4AE8-A315-36C6763175E3}" presName="tile4" presStyleLbl="node1" presStyleIdx="3" presStyleCnt="4" custLinFactNeighborY="0"/>
      <dgm:spPr/>
    </dgm:pt>
    <dgm:pt modelId="{4D754B21-7C9E-4194-A837-F8630EAA0277}" type="pres">
      <dgm:prSet presAssocID="{166E1D71-F164-4AE8-A315-36C6763175E3}" presName="tile4text" presStyleLbl="node1" presStyleIdx="3" presStyleCnt="4">
        <dgm:presLayoutVars>
          <dgm:chMax val="0"/>
          <dgm:chPref val="0"/>
          <dgm:bulletEnabled val="1"/>
        </dgm:presLayoutVars>
      </dgm:prSet>
      <dgm:spPr/>
    </dgm:pt>
    <dgm:pt modelId="{A83F30BB-7204-4990-B5D5-5CA643650014}" type="pres">
      <dgm:prSet presAssocID="{166E1D71-F164-4AE8-A315-36C6763175E3}" presName="centerTile" presStyleLbl="fgShp" presStyleIdx="0" presStyleCnt="1">
        <dgm:presLayoutVars>
          <dgm:chMax val="0"/>
          <dgm:chPref val="0"/>
        </dgm:presLayoutVars>
      </dgm:prSet>
      <dgm:spPr/>
    </dgm:pt>
  </dgm:ptLst>
  <dgm:cxnLst>
    <dgm:cxn modelId="{1F692929-E62F-44D1-94A9-22EA0FEE2C4C}" type="presOf" srcId="{8D3EFFB2-BE17-4595-8161-09120AB133C8}" destId="{4D754B21-7C9E-4194-A837-F8630EAA0277}" srcOrd="1" destOrd="0" presId="urn:microsoft.com/office/officeart/2005/8/layout/matrix1"/>
    <dgm:cxn modelId="{0B01F62B-F886-42AE-9DFE-E8450F0BF9F3}" srcId="{897DC4AC-9220-413F-A36F-16CB3BF99998}" destId="{104810FB-B17A-4FBD-A945-A9E5DB551107}" srcOrd="1" destOrd="0" parTransId="{0B58F4FF-3705-42EB-883A-46DB29C39B11}" sibTransId="{C4C09E62-A516-43CA-9DF0-CDDE419F2D97}"/>
    <dgm:cxn modelId="{F40DE767-1603-4844-B840-8C7F0DBE50C3}" srcId="{166E1D71-F164-4AE8-A315-36C6763175E3}" destId="{897DC4AC-9220-413F-A36F-16CB3BF99998}" srcOrd="0" destOrd="0" parTransId="{DD18199A-21F4-4E0E-B44B-4C30E9CDE986}" sibTransId="{2B1DC030-9162-4138-BF92-2B22A72C0186}"/>
    <dgm:cxn modelId="{96D9AE7F-4070-4F0D-B4B5-28D7A7AD04DF}" type="presOf" srcId="{104810FB-B17A-4FBD-A945-A9E5DB551107}" destId="{9A8ADFDB-73BA-4FD3-8E87-5CB5A7D366D5}" srcOrd="1" destOrd="0" presId="urn:microsoft.com/office/officeart/2005/8/layout/matrix1"/>
    <dgm:cxn modelId="{AD629184-B1F8-4E34-B279-94307BB75BD7}" type="presOf" srcId="{C0BDCE15-27FA-4EE4-9D21-58152F5811C1}" destId="{B3C92F8B-E73D-4041-8688-6A49B2C71992}" srcOrd="0" destOrd="0" presId="urn:microsoft.com/office/officeart/2005/8/layout/matrix1"/>
    <dgm:cxn modelId="{96837B93-4316-480F-9E78-C30187AD09FB}" srcId="{897DC4AC-9220-413F-A36F-16CB3BF99998}" destId="{C0BDCE15-27FA-4EE4-9D21-58152F5811C1}" srcOrd="2" destOrd="0" parTransId="{7A386D8B-F7AE-4A58-BE41-71C4004D8A32}" sibTransId="{37E2E932-5EC7-4280-9CEC-2BA33FC1CFD6}"/>
    <dgm:cxn modelId="{5B7B9597-3CE8-4BFA-84E5-C514C9727D4F}" type="presOf" srcId="{166E1D71-F164-4AE8-A315-36C6763175E3}" destId="{F09B89A0-8FA2-47F9-B61B-6AE0CB9958F1}" srcOrd="0" destOrd="0" presId="urn:microsoft.com/office/officeart/2005/8/layout/matrix1"/>
    <dgm:cxn modelId="{9D9AD0A4-D68B-4FBF-A0E4-72925FF51E5A}" srcId="{897DC4AC-9220-413F-A36F-16CB3BF99998}" destId="{8D3EFFB2-BE17-4595-8161-09120AB133C8}" srcOrd="3" destOrd="0" parTransId="{018C29B4-79B3-4532-A17D-A8967D23C28C}" sibTransId="{1B66989E-08FE-4990-B995-6117DCE7F4A4}"/>
    <dgm:cxn modelId="{96975FB6-E61D-4B06-83AC-43D560EB8F97}" type="presOf" srcId="{8D3EFFB2-BE17-4595-8161-09120AB133C8}" destId="{42E36D8F-43EA-4A3A-AE1E-FA5FF43FEF5C}" srcOrd="0" destOrd="0" presId="urn:microsoft.com/office/officeart/2005/8/layout/matrix1"/>
    <dgm:cxn modelId="{86B2AFBA-8C82-42D7-9604-994723C0862F}" srcId="{897DC4AC-9220-413F-A36F-16CB3BF99998}" destId="{341CB78A-CD35-4B99-B51C-3F2B1290BB2E}" srcOrd="0" destOrd="0" parTransId="{78C6CC6A-2146-4E4C-AD1A-3F410F533E07}" sibTransId="{160876ED-70CA-42E2-AD98-BAD04CEC9F8E}"/>
    <dgm:cxn modelId="{C2454CCC-9F1F-41F3-BF6E-455E971197BE}" type="presOf" srcId="{897DC4AC-9220-413F-A36F-16CB3BF99998}" destId="{A83F30BB-7204-4990-B5D5-5CA643650014}" srcOrd="0" destOrd="0" presId="urn:microsoft.com/office/officeart/2005/8/layout/matrix1"/>
    <dgm:cxn modelId="{52D0A0E3-4544-4E94-BF8D-9CD79C341303}" type="presOf" srcId="{104810FB-B17A-4FBD-A945-A9E5DB551107}" destId="{DBB09891-189D-42DF-9F97-2A53BEA5E47C}" srcOrd="0" destOrd="0" presId="urn:microsoft.com/office/officeart/2005/8/layout/matrix1"/>
    <dgm:cxn modelId="{C22A6EE4-0F20-4193-85D9-ED2E566993DE}" type="presOf" srcId="{C0BDCE15-27FA-4EE4-9D21-58152F5811C1}" destId="{5A766379-C317-4373-9EF5-3C95A6EC53F9}" srcOrd="1" destOrd="0" presId="urn:microsoft.com/office/officeart/2005/8/layout/matrix1"/>
    <dgm:cxn modelId="{682D73E5-3AB6-4CB6-A1EC-F8376ADE02A7}" type="presOf" srcId="{341CB78A-CD35-4B99-B51C-3F2B1290BB2E}" destId="{4E406DA9-F389-45CE-9433-85C392A77BC4}" srcOrd="1" destOrd="0" presId="urn:microsoft.com/office/officeart/2005/8/layout/matrix1"/>
    <dgm:cxn modelId="{E76382EB-F631-4957-9F44-2E408C492470}" type="presOf" srcId="{341CB78A-CD35-4B99-B51C-3F2B1290BB2E}" destId="{1B521EF0-43AA-4AAF-A29B-86C4555296A1}" srcOrd="0" destOrd="0" presId="urn:microsoft.com/office/officeart/2005/8/layout/matrix1"/>
    <dgm:cxn modelId="{A384233F-7334-4B25-9C9B-48F3CB95CF54}" type="presParOf" srcId="{F09B89A0-8FA2-47F9-B61B-6AE0CB9958F1}" destId="{AFEF6DB3-3B1D-4812-A214-4C3BF3A53F90}" srcOrd="0" destOrd="0" presId="urn:microsoft.com/office/officeart/2005/8/layout/matrix1"/>
    <dgm:cxn modelId="{74B6C9E9-DF66-44F8-A3DF-585BB7E01530}" type="presParOf" srcId="{AFEF6DB3-3B1D-4812-A214-4C3BF3A53F90}" destId="{1B521EF0-43AA-4AAF-A29B-86C4555296A1}" srcOrd="0" destOrd="0" presId="urn:microsoft.com/office/officeart/2005/8/layout/matrix1"/>
    <dgm:cxn modelId="{3341E114-B6DF-49AF-B740-A5B221C3C7A7}" type="presParOf" srcId="{AFEF6DB3-3B1D-4812-A214-4C3BF3A53F90}" destId="{4E406DA9-F389-45CE-9433-85C392A77BC4}" srcOrd="1" destOrd="0" presId="urn:microsoft.com/office/officeart/2005/8/layout/matrix1"/>
    <dgm:cxn modelId="{BEE392E2-A8BC-40B8-B50E-B18EA2178670}" type="presParOf" srcId="{AFEF6DB3-3B1D-4812-A214-4C3BF3A53F90}" destId="{DBB09891-189D-42DF-9F97-2A53BEA5E47C}" srcOrd="2" destOrd="0" presId="urn:microsoft.com/office/officeart/2005/8/layout/matrix1"/>
    <dgm:cxn modelId="{EA7A1739-83D7-43B3-9C8F-68E78A45968E}" type="presParOf" srcId="{AFEF6DB3-3B1D-4812-A214-4C3BF3A53F90}" destId="{9A8ADFDB-73BA-4FD3-8E87-5CB5A7D366D5}" srcOrd="3" destOrd="0" presId="urn:microsoft.com/office/officeart/2005/8/layout/matrix1"/>
    <dgm:cxn modelId="{C7D42DE3-33AC-4594-BFA2-048E20E71DFA}" type="presParOf" srcId="{AFEF6DB3-3B1D-4812-A214-4C3BF3A53F90}" destId="{B3C92F8B-E73D-4041-8688-6A49B2C71992}" srcOrd="4" destOrd="0" presId="urn:microsoft.com/office/officeart/2005/8/layout/matrix1"/>
    <dgm:cxn modelId="{D45CAE6E-53F8-418D-B6AA-5AE79BEB5E11}" type="presParOf" srcId="{AFEF6DB3-3B1D-4812-A214-4C3BF3A53F90}" destId="{5A766379-C317-4373-9EF5-3C95A6EC53F9}" srcOrd="5" destOrd="0" presId="urn:microsoft.com/office/officeart/2005/8/layout/matrix1"/>
    <dgm:cxn modelId="{1498957D-3919-4E11-B285-EC05DEFAC041}" type="presParOf" srcId="{AFEF6DB3-3B1D-4812-A214-4C3BF3A53F90}" destId="{42E36D8F-43EA-4A3A-AE1E-FA5FF43FEF5C}" srcOrd="6" destOrd="0" presId="urn:microsoft.com/office/officeart/2005/8/layout/matrix1"/>
    <dgm:cxn modelId="{997891BE-9D97-48DB-B75E-98C73963E042}" type="presParOf" srcId="{AFEF6DB3-3B1D-4812-A214-4C3BF3A53F90}" destId="{4D754B21-7C9E-4194-A837-F8630EAA0277}" srcOrd="7" destOrd="0" presId="urn:microsoft.com/office/officeart/2005/8/layout/matrix1"/>
    <dgm:cxn modelId="{6EF32018-4510-4676-9CB7-0B80A8D831A5}" type="presParOf" srcId="{F09B89A0-8FA2-47F9-B61B-6AE0CB9958F1}" destId="{A83F30BB-7204-4990-B5D5-5CA643650014}" srcOrd="1" destOrd="0" presId="urn:microsoft.com/office/officeart/2005/8/layout/matrix1"/>
  </dgm:cxnLst>
  <dgm:bg>
    <a:solidFill>
      <a:schemeClr val="accent1">
        <a:lumMod val="20000"/>
        <a:lumOff val="8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66E1D71-F164-4AE8-A315-36C6763175E3}" type="doc">
      <dgm:prSet loTypeId="urn:microsoft.com/office/officeart/2005/8/layout/matrix1" loCatId="matrix" qsTypeId="urn:microsoft.com/office/officeart/2005/8/quickstyle/simple3" qsCatId="simple" csTypeId="urn:microsoft.com/office/officeart/2005/8/colors/colorful4" csCatId="colorful" phldr="1"/>
      <dgm:spPr/>
      <dgm:t>
        <a:bodyPr/>
        <a:lstStyle/>
        <a:p>
          <a:endParaRPr lang="en-US"/>
        </a:p>
      </dgm:t>
    </dgm:pt>
    <dgm:pt modelId="{897DC4AC-9220-413F-A36F-16CB3BF99998}">
      <dgm:prSet phldrT="[Text]" custT="1"/>
      <dgm:spPr/>
      <dgm:t>
        <a:bodyPr/>
        <a:lstStyle/>
        <a:p>
          <a:pPr algn="ctr">
            <a:lnSpc>
              <a:spcPct val="100000"/>
            </a:lnSpc>
            <a:spcBef>
              <a:spcPts val="0"/>
            </a:spcBef>
            <a:spcAft>
              <a:spcPts val="0"/>
            </a:spcAft>
          </a:pPr>
          <a:r>
            <a:rPr lang="en-US" sz="3000" b="1"/>
            <a:t>Với HS</a:t>
          </a:r>
        </a:p>
      </dgm:t>
    </dgm:pt>
    <dgm:pt modelId="{DD18199A-21F4-4E0E-B44B-4C30E9CDE986}" type="parTrans" cxnId="{F40DE767-1603-4844-B840-8C7F0DBE50C3}">
      <dgm:prSet/>
      <dgm:spPr/>
      <dgm:t>
        <a:bodyPr/>
        <a:lstStyle/>
        <a:p>
          <a:pPr algn="ctr">
            <a:lnSpc>
              <a:spcPct val="100000"/>
            </a:lnSpc>
            <a:spcBef>
              <a:spcPts val="0"/>
            </a:spcBef>
            <a:spcAft>
              <a:spcPts val="0"/>
            </a:spcAft>
          </a:pPr>
          <a:endParaRPr lang="en-US" sz="2200">
            <a:solidFill>
              <a:schemeClr val="tx1"/>
            </a:solidFill>
          </a:endParaRPr>
        </a:p>
      </dgm:t>
    </dgm:pt>
    <dgm:pt modelId="{2B1DC030-9162-4138-BF92-2B22A72C0186}" type="sibTrans" cxnId="{F40DE767-1603-4844-B840-8C7F0DBE50C3}">
      <dgm:prSet/>
      <dgm:spPr/>
      <dgm:t>
        <a:bodyPr/>
        <a:lstStyle/>
        <a:p>
          <a:pPr algn="ctr">
            <a:lnSpc>
              <a:spcPct val="100000"/>
            </a:lnSpc>
            <a:spcBef>
              <a:spcPts val="0"/>
            </a:spcBef>
            <a:spcAft>
              <a:spcPts val="0"/>
            </a:spcAft>
          </a:pPr>
          <a:endParaRPr lang="en-US" sz="2200">
            <a:solidFill>
              <a:schemeClr val="tx1"/>
            </a:solidFill>
          </a:endParaRPr>
        </a:p>
      </dgm:t>
    </dgm:pt>
    <dgm:pt modelId="{341CB78A-CD35-4B99-B51C-3F2B1290BB2E}">
      <dgm:prSet phldrT="[Text]" custT="1"/>
      <dgm:spPr/>
      <dgm:t>
        <a:bodyPr/>
        <a:lstStyle/>
        <a:p>
          <a:pPr algn="ctr">
            <a:lnSpc>
              <a:spcPct val="100000"/>
            </a:lnSpc>
            <a:spcBef>
              <a:spcPts val="0"/>
            </a:spcBef>
            <a:spcAft>
              <a:spcPts val="0"/>
            </a:spcAft>
          </a:pPr>
          <a:r>
            <a:rPr lang="en-US" sz="2200" b="1" dirty="0" err="1"/>
            <a:t>Hấp</a:t>
          </a:r>
          <a:r>
            <a:rPr lang="en-US" sz="2200" b="1" dirty="0"/>
            <a:t> </a:t>
          </a:r>
          <a:r>
            <a:rPr lang="en-US" sz="2200" b="1" dirty="0" err="1"/>
            <a:t>dẫn</a:t>
          </a:r>
          <a:endParaRPr lang="en-US" sz="2200" b="1" dirty="0"/>
        </a:p>
        <a:p>
          <a:pPr algn="ctr">
            <a:lnSpc>
              <a:spcPct val="100000"/>
            </a:lnSpc>
            <a:spcBef>
              <a:spcPts val="0"/>
            </a:spcBef>
            <a:spcAft>
              <a:spcPts val="0"/>
            </a:spcAft>
          </a:pPr>
          <a:r>
            <a:rPr lang="en-US" sz="2200" dirty="0" err="1"/>
            <a:t>Các</a:t>
          </a:r>
          <a:r>
            <a:rPr lang="en-US" sz="2200" dirty="0"/>
            <a:t> </a:t>
          </a:r>
          <a:r>
            <a:rPr lang="en-US" sz="2200" dirty="0" err="1"/>
            <a:t>kiến</a:t>
          </a:r>
          <a:r>
            <a:rPr lang="en-US" sz="2200" dirty="0"/>
            <a:t> </a:t>
          </a:r>
          <a:r>
            <a:rPr lang="en-US" sz="2200" dirty="0" err="1"/>
            <a:t>thức</a:t>
          </a:r>
          <a:r>
            <a:rPr lang="en-US" sz="2200" dirty="0"/>
            <a:t> </a:t>
          </a:r>
          <a:r>
            <a:rPr lang="en-US" sz="2200" dirty="0" err="1"/>
            <a:t>được</a:t>
          </a:r>
          <a:r>
            <a:rPr lang="en-US" sz="2200" dirty="0"/>
            <a:t> </a:t>
          </a:r>
          <a:r>
            <a:rPr lang="en-US" sz="2200" dirty="0" err="1"/>
            <a:t>truyền</a:t>
          </a:r>
          <a:r>
            <a:rPr lang="en-US" sz="2200" dirty="0"/>
            <a:t> </a:t>
          </a:r>
          <a:r>
            <a:rPr lang="en-US" sz="2200" dirty="0" err="1"/>
            <a:t>tải</a:t>
          </a:r>
          <a:r>
            <a:rPr lang="en-US" sz="2200" dirty="0"/>
            <a:t> </a:t>
          </a:r>
          <a:r>
            <a:rPr lang="en-US" sz="2200" dirty="0" err="1"/>
            <a:t>chuẩn</a:t>
          </a:r>
          <a:r>
            <a:rPr lang="en-US" sz="2200" dirty="0"/>
            <a:t> </a:t>
          </a:r>
          <a:r>
            <a:rPr lang="en-US" sz="2200" dirty="0" err="1"/>
            <a:t>mực</a:t>
          </a:r>
          <a:r>
            <a:rPr lang="en-US" sz="2200" dirty="0"/>
            <a:t> </a:t>
          </a:r>
          <a:r>
            <a:rPr lang="en-US" sz="2200" dirty="0" err="1"/>
            <a:t>nhưng</a:t>
          </a:r>
          <a:r>
            <a:rPr lang="en-US" sz="2200" dirty="0"/>
            <a:t> </a:t>
          </a:r>
          <a:r>
            <a:rPr lang="en-US" sz="2200" dirty="0" err="1"/>
            <a:t>gần</a:t>
          </a:r>
          <a:r>
            <a:rPr lang="en-US" sz="2200" dirty="0"/>
            <a:t> </a:t>
          </a:r>
          <a:r>
            <a:rPr lang="en-US" sz="2200" dirty="0" err="1"/>
            <a:t>gũi</a:t>
          </a:r>
          <a:r>
            <a:rPr lang="en-US" sz="2200" dirty="0"/>
            <a:t>, </a:t>
          </a:r>
          <a:r>
            <a:rPr lang="en-US" sz="2200" dirty="0" err="1"/>
            <a:t>phổ</a:t>
          </a:r>
          <a:r>
            <a:rPr lang="en-US" sz="2200" dirty="0"/>
            <a:t> </a:t>
          </a:r>
          <a:r>
            <a:rPr lang="en-US" sz="2200" dirty="0" err="1"/>
            <a:t>thông</a:t>
          </a:r>
          <a:r>
            <a:rPr lang="en-US" sz="2200" dirty="0"/>
            <a:t>, </a:t>
          </a:r>
          <a:r>
            <a:rPr lang="en-US" sz="2200" dirty="0" err="1"/>
            <a:t>có</a:t>
          </a:r>
          <a:r>
            <a:rPr lang="en-US" sz="2200" dirty="0"/>
            <a:t> </a:t>
          </a:r>
          <a:r>
            <a:rPr lang="en-US" sz="2200" dirty="0" err="1"/>
            <a:t>một</a:t>
          </a:r>
          <a:r>
            <a:rPr lang="en-US" sz="2200" dirty="0"/>
            <a:t> </a:t>
          </a:r>
          <a:r>
            <a:rPr lang="en-US" sz="2200" dirty="0" err="1"/>
            <a:t>số</a:t>
          </a:r>
          <a:r>
            <a:rPr lang="en-US" sz="2200" dirty="0"/>
            <a:t> </a:t>
          </a:r>
          <a:r>
            <a:rPr lang="en-US" sz="2200" dirty="0" err="1"/>
            <a:t>tình</a:t>
          </a:r>
          <a:r>
            <a:rPr lang="en-US" sz="2200" dirty="0"/>
            <a:t> </a:t>
          </a:r>
          <a:r>
            <a:rPr lang="en-US" sz="2200" dirty="0" err="1"/>
            <a:t>huống</a:t>
          </a:r>
          <a:r>
            <a:rPr lang="en-US" sz="2200" dirty="0"/>
            <a:t> </a:t>
          </a:r>
          <a:r>
            <a:rPr lang="en-US" sz="2200" dirty="0" err="1"/>
            <a:t>thực</a:t>
          </a:r>
          <a:r>
            <a:rPr lang="en-US" sz="2200" dirty="0"/>
            <a:t> </a:t>
          </a:r>
          <a:r>
            <a:rPr lang="en-US" sz="2200" dirty="0" err="1"/>
            <a:t>tế</a:t>
          </a:r>
          <a:r>
            <a:rPr lang="en-US" sz="2200" dirty="0"/>
            <a:t> </a:t>
          </a:r>
          <a:r>
            <a:rPr lang="en-US" sz="2200" dirty="0" err="1"/>
            <a:t>tạo</a:t>
          </a:r>
          <a:r>
            <a:rPr lang="en-US" sz="2200" dirty="0"/>
            <a:t> </a:t>
          </a:r>
          <a:r>
            <a:rPr lang="en-US" sz="2200" dirty="0" err="1"/>
            <a:t>hứng</a:t>
          </a:r>
          <a:r>
            <a:rPr lang="en-US" sz="2200" dirty="0"/>
            <a:t> </a:t>
          </a:r>
          <a:r>
            <a:rPr lang="en-US" sz="2200" dirty="0" err="1"/>
            <a:t>thú</a:t>
          </a:r>
          <a:r>
            <a:rPr lang="en-US" sz="2200" dirty="0"/>
            <a:t> </a:t>
          </a:r>
          <a:r>
            <a:rPr lang="en-US" sz="2200" dirty="0" err="1"/>
            <a:t>học</a:t>
          </a:r>
          <a:r>
            <a:rPr lang="en-US" sz="2200" dirty="0"/>
            <a:t> </a:t>
          </a:r>
          <a:r>
            <a:rPr lang="en-US" sz="2200" dirty="0" err="1"/>
            <a:t>tập</a:t>
          </a:r>
          <a:r>
            <a:rPr lang="en-US" sz="2200" dirty="0"/>
            <a:t> </a:t>
          </a:r>
          <a:r>
            <a:rPr lang="en-US" sz="2200" dirty="0" err="1"/>
            <a:t>cho</a:t>
          </a:r>
          <a:r>
            <a:rPr lang="en-US" sz="2200" dirty="0"/>
            <a:t> HS.</a:t>
          </a:r>
        </a:p>
      </dgm:t>
    </dgm:pt>
    <dgm:pt modelId="{78C6CC6A-2146-4E4C-AD1A-3F410F533E07}" type="parTrans" cxnId="{86B2AFBA-8C82-42D7-9604-994723C0862F}">
      <dgm:prSet/>
      <dgm:spPr/>
      <dgm:t>
        <a:bodyPr/>
        <a:lstStyle/>
        <a:p>
          <a:pPr algn="ctr">
            <a:lnSpc>
              <a:spcPct val="100000"/>
            </a:lnSpc>
            <a:spcBef>
              <a:spcPts val="0"/>
            </a:spcBef>
            <a:spcAft>
              <a:spcPts val="0"/>
            </a:spcAft>
          </a:pPr>
          <a:endParaRPr lang="en-US" sz="2200">
            <a:solidFill>
              <a:schemeClr val="tx1"/>
            </a:solidFill>
          </a:endParaRPr>
        </a:p>
      </dgm:t>
    </dgm:pt>
    <dgm:pt modelId="{160876ED-70CA-42E2-AD98-BAD04CEC9F8E}" type="sibTrans" cxnId="{86B2AFBA-8C82-42D7-9604-994723C0862F}">
      <dgm:prSet/>
      <dgm:spPr/>
      <dgm:t>
        <a:bodyPr/>
        <a:lstStyle/>
        <a:p>
          <a:pPr algn="ctr">
            <a:lnSpc>
              <a:spcPct val="100000"/>
            </a:lnSpc>
            <a:spcBef>
              <a:spcPts val="0"/>
            </a:spcBef>
            <a:spcAft>
              <a:spcPts val="0"/>
            </a:spcAft>
          </a:pPr>
          <a:endParaRPr lang="en-US" sz="2200">
            <a:solidFill>
              <a:schemeClr val="tx1"/>
            </a:solidFill>
          </a:endParaRPr>
        </a:p>
      </dgm:t>
    </dgm:pt>
    <dgm:pt modelId="{104810FB-B17A-4FBD-A945-A9E5DB551107}">
      <dgm:prSet phldrT="[Text]" custT="1"/>
      <dgm:spPr/>
      <dgm:t>
        <a:bodyPr/>
        <a:lstStyle/>
        <a:p>
          <a:pPr algn="ctr">
            <a:lnSpc>
              <a:spcPct val="100000"/>
            </a:lnSpc>
            <a:spcBef>
              <a:spcPts val="0"/>
            </a:spcBef>
            <a:spcAft>
              <a:spcPts val="0"/>
            </a:spcAft>
          </a:pPr>
          <a:endParaRPr lang="en-US" sz="2200" b="1" dirty="0"/>
        </a:p>
        <a:p>
          <a:pPr algn="ctr">
            <a:lnSpc>
              <a:spcPct val="100000"/>
            </a:lnSpc>
            <a:spcBef>
              <a:spcPts val="0"/>
            </a:spcBef>
            <a:spcAft>
              <a:spcPts val="0"/>
            </a:spcAft>
          </a:pPr>
          <a:r>
            <a:rPr lang="en-US" sz="2200" b="1" dirty="0" err="1"/>
            <a:t>Học</a:t>
          </a:r>
          <a:r>
            <a:rPr lang="en-US" sz="2200" b="1" dirty="0"/>
            <a:t> </a:t>
          </a:r>
          <a:r>
            <a:rPr lang="en-US" sz="2200" b="1" dirty="0" err="1"/>
            <a:t>tập</a:t>
          </a:r>
          <a:r>
            <a:rPr lang="en-US" sz="2200" b="1" dirty="0"/>
            <a:t> </a:t>
          </a:r>
          <a:r>
            <a:rPr lang="en-US" sz="2200" b="1" dirty="0" err="1"/>
            <a:t>tích</a:t>
          </a:r>
          <a:r>
            <a:rPr lang="en-US" sz="2200" b="1" dirty="0"/>
            <a:t> </a:t>
          </a:r>
          <a:r>
            <a:rPr lang="en-US" sz="2200" b="1" dirty="0" err="1"/>
            <a:t>cực</a:t>
          </a:r>
          <a:endParaRPr lang="en-US" sz="2200" b="1" dirty="0"/>
        </a:p>
        <a:p>
          <a:pPr algn="ctr">
            <a:lnSpc>
              <a:spcPct val="100000"/>
            </a:lnSpc>
            <a:spcBef>
              <a:spcPts val="0"/>
            </a:spcBef>
            <a:spcAft>
              <a:spcPts val="0"/>
            </a:spcAft>
          </a:pPr>
          <a:r>
            <a:rPr lang="en-US" sz="2200" dirty="0"/>
            <a:t>HS </a:t>
          </a:r>
          <a:r>
            <a:rPr lang="en-US" sz="2200" dirty="0" err="1"/>
            <a:t>được</a:t>
          </a:r>
          <a:r>
            <a:rPr lang="en-US" sz="2200" dirty="0"/>
            <a:t> </a:t>
          </a:r>
          <a:r>
            <a:rPr lang="en-US" sz="2200" dirty="0" err="1"/>
            <a:t>chủ</a:t>
          </a:r>
          <a:r>
            <a:rPr lang="en-US" sz="2200" dirty="0"/>
            <a:t> </a:t>
          </a:r>
          <a:r>
            <a:rPr lang="en-US" sz="2200" dirty="0" err="1"/>
            <a:t>động</a:t>
          </a:r>
          <a:r>
            <a:rPr lang="en-US" sz="2200" dirty="0"/>
            <a:t> </a:t>
          </a:r>
          <a:r>
            <a:rPr lang="en-US" sz="2200" dirty="0" err="1"/>
            <a:t>tham</a:t>
          </a:r>
          <a:r>
            <a:rPr lang="en-US" sz="2200" dirty="0"/>
            <a:t> </a:t>
          </a:r>
          <a:r>
            <a:rPr lang="en-US" sz="2200" dirty="0" err="1"/>
            <a:t>gia</a:t>
          </a:r>
          <a:r>
            <a:rPr lang="en-US" sz="2200" dirty="0"/>
            <a:t> </a:t>
          </a:r>
          <a:r>
            <a:rPr lang="en-US" sz="2200" dirty="0" err="1"/>
            <a:t>khám</a:t>
          </a:r>
          <a:r>
            <a:rPr lang="en-US" sz="2200" dirty="0"/>
            <a:t> </a:t>
          </a:r>
          <a:r>
            <a:rPr lang="en-US" sz="2200" dirty="0" err="1"/>
            <a:t>phá</a:t>
          </a:r>
          <a:r>
            <a:rPr lang="en-US" sz="2200" dirty="0"/>
            <a:t>, </a:t>
          </a:r>
          <a:r>
            <a:rPr lang="en-US" sz="2200" dirty="0" err="1"/>
            <a:t>hình</a:t>
          </a:r>
          <a:r>
            <a:rPr lang="en-US" sz="2200" dirty="0"/>
            <a:t> </a:t>
          </a:r>
          <a:r>
            <a:rPr lang="en-US" sz="2200" dirty="0" err="1"/>
            <a:t>thành</a:t>
          </a:r>
          <a:r>
            <a:rPr lang="en-US" sz="2200" dirty="0"/>
            <a:t>, </a:t>
          </a:r>
          <a:r>
            <a:rPr lang="en-US" sz="2200" dirty="0" err="1"/>
            <a:t>thực</a:t>
          </a:r>
          <a:r>
            <a:rPr lang="en-US" sz="2200" dirty="0"/>
            <a:t> </a:t>
          </a:r>
          <a:r>
            <a:rPr lang="en-US" sz="2200" dirty="0" err="1"/>
            <a:t>hành</a:t>
          </a:r>
          <a:r>
            <a:rPr lang="en-US" sz="2200" dirty="0"/>
            <a:t> </a:t>
          </a:r>
          <a:r>
            <a:rPr lang="en-US" sz="2200" dirty="0" err="1"/>
            <a:t>và</a:t>
          </a:r>
          <a:r>
            <a:rPr lang="en-US" sz="2200" dirty="0"/>
            <a:t> </a:t>
          </a:r>
          <a:r>
            <a:rPr lang="en-US" sz="2200" dirty="0" err="1"/>
            <a:t>vận</a:t>
          </a:r>
          <a:r>
            <a:rPr lang="en-US" sz="2200" dirty="0"/>
            <a:t> </a:t>
          </a:r>
          <a:r>
            <a:rPr lang="en-US" sz="2200" dirty="0" err="1"/>
            <a:t>dụng</a:t>
          </a:r>
          <a:r>
            <a:rPr lang="en-US" sz="2200" dirty="0"/>
            <a:t> </a:t>
          </a:r>
          <a:r>
            <a:rPr lang="en-US" sz="2200" dirty="0" err="1"/>
            <a:t>kiến</a:t>
          </a:r>
          <a:r>
            <a:rPr lang="en-US" sz="2200" dirty="0"/>
            <a:t> </a:t>
          </a:r>
          <a:r>
            <a:rPr lang="en-US" sz="2200" dirty="0" err="1"/>
            <a:t>thức</a:t>
          </a:r>
          <a:r>
            <a:rPr lang="en-US" sz="2200" dirty="0"/>
            <a:t> </a:t>
          </a:r>
          <a:r>
            <a:rPr lang="en-US" sz="2200" dirty="0" err="1"/>
            <a:t>thông</a:t>
          </a:r>
          <a:r>
            <a:rPr lang="en-US" sz="2200" dirty="0"/>
            <a:t> qua </a:t>
          </a:r>
          <a:r>
            <a:rPr lang="en-US" sz="2200" dirty="0" err="1"/>
            <a:t>những</a:t>
          </a:r>
          <a:r>
            <a:rPr lang="en-US" sz="2200" dirty="0"/>
            <a:t> </a:t>
          </a:r>
          <a:r>
            <a:rPr lang="en-US" sz="2200" dirty="0" err="1"/>
            <a:t>chuỗi</a:t>
          </a:r>
          <a:r>
            <a:rPr lang="en-US" sz="2200" dirty="0"/>
            <a:t> </a:t>
          </a:r>
          <a:r>
            <a:rPr lang="en-US" sz="2200" dirty="0" err="1"/>
            <a:t>các</a:t>
          </a:r>
          <a:r>
            <a:rPr lang="en-US" sz="2200" dirty="0"/>
            <a:t> </a:t>
          </a:r>
          <a:r>
            <a:rPr lang="en-US" sz="2200" dirty="0" err="1"/>
            <a:t>hoạt</a:t>
          </a:r>
          <a:r>
            <a:rPr lang="en-US" sz="2200" dirty="0"/>
            <a:t> </a:t>
          </a:r>
          <a:r>
            <a:rPr lang="en-US" sz="2200" dirty="0" err="1"/>
            <a:t>động</a:t>
          </a:r>
          <a:r>
            <a:rPr lang="en-US" sz="2200" dirty="0"/>
            <a:t>.</a:t>
          </a:r>
        </a:p>
      </dgm:t>
    </dgm:pt>
    <dgm:pt modelId="{0B58F4FF-3705-42EB-883A-46DB29C39B11}" type="parTrans" cxnId="{0B01F62B-F886-42AE-9DFE-E8450F0BF9F3}">
      <dgm:prSet/>
      <dgm:spPr/>
      <dgm:t>
        <a:bodyPr/>
        <a:lstStyle/>
        <a:p>
          <a:pPr algn="ctr">
            <a:lnSpc>
              <a:spcPct val="100000"/>
            </a:lnSpc>
            <a:spcBef>
              <a:spcPts val="0"/>
            </a:spcBef>
            <a:spcAft>
              <a:spcPts val="0"/>
            </a:spcAft>
          </a:pPr>
          <a:endParaRPr lang="en-US" sz="2200">
            <a:solidFill>
              <a:schemeClr val="tx1"/>
            </a:solidFill>
          </a:endParaRPr>
        </a:p>
      </dgm:t>
    </dgm:pt>
    <dgm:pt modelId="{C4C09E62-A516-43CA-9DF0-CDDE419F2D97}" type="sibTrans" cxnId="{0B01F62B-F886-42AE-9DFE-E8450F0BF9F3}">
      <dgm:prSet/>
      <dgm:spPr/>
      <dgm:t>
        <a:bodyPr/>
        <a:lstStyle/>
        <a:p>
          <a:pPr algn="ctr">
            <a:lnSpc>
              <a:spcPct val="100000"/>
            </a:lnSpc>
            <a:spcBef>
              <a:spcPts val="0"/>
            </a:spcBef>
            <a:spcAft>
              <a:spcPts val="0"/>
            </a:spcAft>
          </a:pPr>
          <a:endParaRPr lang="en-US" sz="2200">
            <a:solidFill>
              <a:schemeClr val="tx1"/>
            </a:solidFill>
          </a:endParaRPr>
        </a:p>
      </dgm:t>
    </dgm:pt>
    <dgm:pt modelId="{C0BDCE15-27FA-4EE4-9D21-58152F5811C1}">
      <dgm:prSet phldrT="[Text]" custT="1"/>
      <dgm:spPr/>
      <dgm:t>
        <a:bodyPr/>
        <a:lstStyle/>
        <a:p>
          <a:pPr algn="ctr">
            <a:lnSpc>
              <a:spcPct val="100000"/>
            </a:lnSpc>
            <a:spcBef>
              <a:spcPts val="0"/>
            </a:spcBef>
            <a:spcAft>
              <a:spcPts val="0"/>
            </a:spcAft>
          </a:pPr>
          <a:r>
            <a:rPr lang="en-US" sz="2200" b="1"/>
            <a:t>Dễ sử dụng</a:t>
          </a:r>
        </a:p>
        <a:p>
          <a:pPr algn="ctr">
            <a:lnSpc>
              <a:spcPct val="100000"/>
            </a:lnSpc>
            <a:spcBef>
              <a:spcPts val="0"/>
            </a:spcBef>
            <a:spcAft>
              <a:spcPts val="0"/>
            </a:spcAft>
          </a:pPr>
          <a:r>
            <a:rPr lang="en-US" sz="2200"/>
            <a:t>Sách chú trọng tạo cơ hội để HS được kết nối, vận dụng kiến thức được học vào cuộc sống. Gợi mở, truyền cảm hứng sáng tạo</a:t>
          </a:r>
          <a:endParaRPr lang="en-US" sz="2200" dirty="0"/>
        </a:p>
      </dgm:t>
    </dgm:pt>
    <dgm:pt modelId="{7A386D8B-F7AE-4A58-BE41-71C4004D8A32}" type="parTrans" cxnId="{96837B93-4316-480F-9E78-C30187AD09FB}">
      <dgm:prSet/>
      <dgm:spPr/>
      <dgm:t>
        <a:bodyPr/>
        <a:lstStyle/>
        <a:p>
          <a:pPr algn="ctr">
            <a:lnSpc>
              <a:spcPct val="100000"/>
            </a:lnSpc>
            <a:spcBef>
              <a:spcPts val="0"/>
            </a:spcBef>
            <a:spcAft>
              <a:spcPts val="0"/>
            </a:spcAft>
          </a:pPr>
          <a:endParaRPr lang="en-US" sz="2200">
            <a:solidFill>
              <a:schemeClr val="tx1"/>
            </a:solidFill>
          </a:endParaRPr>
        </a:p>
      </dgm:t>
    </dgm:pt>
    <dgm:pt modelId="{37E2E932-5EC7-4280-9CEC-2BA33FC1CFD6}" type="sibTrans" cxnId="{96837B93-4316-480F-9E78-C30187AD09FB}">
      <dgm:prSet/>
      <dgm:spPr/>
      <dgm:t>
        <a:bodyPr/>
        <a:lstStyle/>
        <a:p>
          <a:pPr algn="ctr">
            <a:lnSpc>
              <a:spcPct val="100000"/>
            </a:lnSpc>
            <a:spcBef>
              <a:spcPts val="0"/>
            </a:spcBef>
            <a:spcAft>
              <a:spcPts val="0"/>
            </a:spcAft>
          </a:pPr>
          <a:endParaRPr lang="en-US" sz="2200">
            <a:solidFill>
              <a:schemeClr val="tx1"/>
            </a:solidFill>
          </a:endParaRPr>
        </a:p>
      </dgm:t>
    </dgm:pt>
    <dgm:pt modelId="{8D3EFFB2-BE17-4595-8161-09120AB133C8}">
      <dgm:prSet phldrT="[Text]" custT="1"/>
      <dgm:spPr/>
      <dgm:t>
        <a:bodyPr/>
        <a:lstStyle/>
        <a:p>
          <a:pPr algn="ctr">
            <a:lnSpc>
              <a:spcPct val="100000"/>
            </a:lnSpc>
            <a:spcBef>
              <a:spcPts val="0"/>
            </a:spcBef>
            <a:spcAft>
              <a:spcPts val="0"/>
            </a:spcAft>
          </a:pPr>
          <a:r>
            <a:rPr lang="en-US" sz="2200" b="1" dirty="0" err="1"/>
            <a:t>Phương</a:t>
          </a:r>
          <a:r>
            <a:rPr lang="en-US" sz="2200" b="1" dirty="0"/>
            <a:t> </a:t>
          </a:r>
          <a:r>
            <a:rPr lang="en-US" sz="2200" b="1" dirty="0" err="1"/>
            <a:t>pháp</a:t>
          </a:r>
          <a:r>
            <a:rPr lang="en-US" sz="2200" b="1" dirty="0"/>
            <a:t> </a:t>
          </a:r>
          <a:r>
            <a:rPr lang="en-US" sz="2200" b="1" dirty="0" err="1"/>
            <a:t>học</a:t>
          </a:r>
          <a:r>
            <a:rPr lang="en-US" sz="2200" b="1" dirty="0"/>
            <a:t> </a:t>
          </a:r>
          <a:r>
            <a:rPr lang="en-US" sz="2200" b="1" dirty="0" err="1"/>
            <a:t>tập</a:t>
          </a:r>
          <a:endParaRPr lang="en-US" sz="2200" b="1" dirty="0"/>
        </a:p>
        <a:p>
          <a:pPr algn="ctr">
            <a:lnSpc>
              <a:spcPct val="100000"/>
            </a:lnSpc>
            <a:spcBef>
              <a:spcPts val="0"/>
            </a:spcBef>
            <a:spcAft>
              <a:spcPts val="0"/>
            </a:spcAft>
          </a:pPr>
          <a:r>
            <a:rPr lang="en-US" sz="2200" dirty="0" err="1"/>
            <a:t>Các</a:t>
          </a:r>
          <a:r>
            <a:rPr lang="en-US" sz="2200" dirty="0"/>
            <a:t> </a:t>
          </a:r>
          <a:r>
            <a:rPr lang="en-US" sz="2200" dirty="0" err="1"/>
            <a:t>hoạt</a:t>
          </a:r>
          <a:r>
            <a:rPr lang="en-US" sz="2200" dirty="0"/>
            <a:t> </a:t>
          </a:r>
          <a:r>
            <a:rPr lang="en-US" sz="2200" dirty="0" err="1"/>
            <a:t>động</a:t>
          </a:r>
          <a:r>
            <a:rPr lang="en-US" sz="2200" dirty="0"/>
            <a:t> </a:t>
          </a:r>
          <a:r>
            <a:rPr lang="en-US" sz="2200" dirty="0" err="1"/>
            <a:t>được</a:t>
          </a:r>
          <a:r>
            <a:rPr lang="en-US" sz="2200" dirty="0"/>
            <a:t> </a:t>
          </a:r>
          <a:r>
            <a:rPr lang="en-US" sz="2200" dirty="0" err="1"/>
            <a:t>thiết</a:t>
          </a:r>
          <a:r>
            <a:rPr lang="en-US" sz="2200" dirty="0"/>
            <a:t> </a:t>
          </a:r>
          <a:r>
            <a:rPr lang="en-US" sz="2200" dirty="0" err="1"/>
            <a:t>kế</a:t>
          </a:r>
          <a:r>
            <a:rPr lang="en-US" sz="2200" dirty="0"/>
            <a:t> </a:t>
          </a:r>
          <a:r>
            <a:rPr lang="en-US" sz="2200" dirty="0" err="1"/>
            <a:t>khoa</a:t>
          </a:r>
          <a:r>
            <a:rPr lang="en-US" sz="2200" dirty="0"/>
            <a:t> </a:t>
          </a:r>
          <a:r>
            <a:rPr lang="en-US" sz="2200" dirty="0" err="1"/>
            <a:t>học</a:t>
          </a:r>
          <a:r>
            <a:rPr lang="en-US" sz="2200" dirty="0"/>
            <a:t>, </a:t>
          </a:r>
          <a:r>
            <a:rPr lang="en-US" sz="2200" dirty="0" err="1"/>
            <a:t>giúp</a:t>
          </a:r>
          <a:r>
            <a:rPr lang="en-US" sz="2200" dirty="0"/>
            <a:t> HS </a:t>
          </a:r>
          <a:r>
            <a:rPr lang="en-US" sz="2200" dirty="0" err="1"/>
            <a:t>dễ</a:t>
          </a:r>
          <a:r>
            <a:rPr lang="en-US" sz="2200" dirty="0"/>
            <a:t> </a:t>
          </a:r>
          <a:r>
            <a:rPr lang="en-US" sz="2200" dirty="0" err="1"/>
            <a:t>dàng</a:t>
          </a:r>
          <a:r>
            <a:rPr lang="en-US" sz="2200" dirty="0"/>
            <a:t> </a:t>
          </a:r>
          <a:r>
            <a:rPr lang="en-US" sz="2200" dirty="0" err="1"/>
            <a:t>tiếp</a:t>
          </a:r>
          <a:r>
            <a:rPr lang="en-US" sz="2200" dirty="0"/>
            <a:t> </a:t>
          </a:r>
          <a:r>
            <a:rPr lang="en-US" sz="2200" dirty="0" err="1"/>
            <a:t>cận</a:t>
          </a:r>
          <a:r>
            <a:rPr lang="en-US" sz="2200" dirty="0"/>
            <a:t> </a:t>
          </a:r>
          <a:r>
            <a:rPr lang="en-US" sz="2200" dirty="0" err="1"/>
            <a:t>kiến</a:t>
          </a:r>
          <a:r>
            <a:rPr lang="en-US" sz="2200" dirty="0"/>
            <a:t> </a:t>
          </a:r>
          <a:r>
            <a:rPr lang="en-US" sz="2200" dirty="0" err="1"/>
            <a:t>thức</a:t>
          </a:r>
          <a:r>
            <a:rPr lang="en-US" sz="2200" dirty="0"/>
            <a:t>, </a:t>
          </a:r>
          <a:r>
            <a:rPr lang="en-US" sz="2200" dirty="0" err="1"/>
            <a:t>có</a:t>
          </a:r>
          <a:r>
            <a:rPr lang="en-US" sz="2200" dirty="0"/>
            <a:t> </a:t>
          </a:r>
          <a:r>
            <a:rPr lang="en-US" sz="2200" dirty="0" err="1"/>
            <a:t>cơ</a:t>
          </a:r>
          <a:r>
            <a:rPr lang="en-US" sz="2200" dirty="0"/>
            <a:t> </a:t>
          </a:r>
          <a:r>
            <a:rPr lang="en-US" sz="2200" dirty="0" err="1"/>
            <a:t>hội</a:t>
          </a:r>
          <a:r>
            <a:rPr lang="en-US" sz="2200" dirty="0"/>
            <a:t> </a:t>
          </a:r>
          <a:r>
            <a:rPr lang="en-US" sz="2200" dirty="0" err="1"/>
            <a:t>rèn</a:t>
          </a:r>
          <a:r>
            <a:rPr lang="en-US" sz="2200" dirty="0"/>
            <a:t> </a:t>
          </a:r>
          <a:r>
            <a:rPr lang="en-US" sz="2200" dirty="0" err="1"/>
            <a:t>luyện</a:t>
          </a:r>
          <a:r>
            <a:rPr lang="en-US" sz="2200" dirty="0"/>
            <a:t> </a:t>
          </a:r>
          <a:r>
            <a:rPr lang="en-US" sz="2200" dirty="0" err="1"/>
            <a:t>kĩ</a:t>
          </a:r>
          <a:r>
            <a:rPr lang="en-US" sz="2200" dirty="0"/>
            <a:t> </a:t>
          </a:r>
          <a:r>
            <a:rPr lang="en-US" sz="2200" dirty="0" err="1"/>
            <a:t>năng</a:t>
          </a:r>
          <a:r>
            <a:rPr lang="en-US" sz="2200" dirty="0"/>
            <a:t>, </a:t>
          </a:r>
          <a:r>
            <a:rPr lang="en-US" sz="2200" dirty="0" err="1"/>
            <a:t>để</a:t>
          </a:r>
          <a:r>
            <a:rPr lang="en-US" sz="2200" dirty="0"/>
            <a:t> </a:t>
          </a:r>
          <a:r>
            <a:rPr lang="en-US" sz="2200" dirty="0" err="1"/>
            <a:t>hình</a:t>
          </a:r>
          <a:r>
            <a:rPr lang="en-US" sz="2200" dirty="0"/>
            <a:t> </a:t>
          </a:r>
          <a:r>
            <a:rPr lang="en-US" sz="2200" dirty="0" err="1"/>
            <a:t>thành</a:t>
          </a:r>
          <a:r>
            <a:rPr lang="en-US" sz="2200" dirty="0"/>
            <a:t> </a:t>
          </a:r>
          <a:r>
            <a:rPr lang="en-US" sz="2200" dirty="0" err="1"/>
            <a:t>và</a:t>
          </a:r>
          <a:r>
            <a:rPr lang="en-US" sz="2200" dirty="0"/>
            <a:t> </a:t>
          </a:r>
          <a:r>
            <a:rPr lang="en-US" sz="2200" dirty="0" err="1"/>
            <a:t>phát</a:t>
          </a:r>
          <a:r>
            <a:rPr lang="en-US" sz="2200" dirty="0"/>
            <a:t> </a:t>
          </a:r>
          <a:r>
            <a:rPr lang="en-US" sz="2200" dirty="0" err="1"/>
            <a:t>triển</a:t>
          </a:r>
          <a:r>
            <a:rPr lang="en-US" sz="2200" dirty="0"/>
            <a:t> </a:t>
          </a:r>
          <a:r>
            <a:rPr lang="en-US" sz="2200" dirty="0" err="1"/>
            <a:t>năng</a:t>
          </a:r>
          <a:r>
            <a:rPr lang="en-US" sz="2200" dirty="0"/>
            <a:t> </a:t>
          </a:r>
          <a:r>
            <a:rPr lang="en-US" sz="2200" dirty="0" err="1"/>
            <a:t>lực</a:t>
          </a:r>
          <a:endParaRPr lang="en-US" sz="2200" dirty="0"/>
        </a:p>
      </dgm:t>
    </dgm:pt>
    <dgm:pt modelId="{018C29B4-79B3-4532-A17D-A8967D23C28C}" type="parTrans" cxnId="{9D9AD0A4-D68B-4FBF-A0E4-72925FF51E5A}">
      <dgm:prSet/>
      <dgm:spPr/>
      <dgm:t>
        <a:bodyPr/>
        <a:lstStyle/>
        <a:p>
          <a:pPr algn="ctr">
            <a:lnSpc>
              <a:spcPct val="100000"/>
            </a:lnSpc>
            <a:spcBef>
              <a:spcPts val="0"/>
            </a:spcBef>
            <a:spcAft>
              <a:spcPts val="0"/>
            </a:spcAft>
          </a:pPr>
          <a:endParaRPr lang="en-US" sz="2200">
            <a:solidFill>
              <a:schemeClr val="tx1"/>
            </a:solidFill>
          </a:endParaRPr>
        </a:p>
      </dgm:t>
    </dgm:pt>
    <dgm:pt modelId="{1B66989E-08FE-4990-B995-6117DCE7F4A4}" type="sibTrans" cxnId="{9D9AD0A4-D68B-4FBF-A0E4-72925FF51E5A}">
      <dgm:prSet/>
      <dgm:spPr/>
      <dgm:t>
        <a:bodyPr/>
        <a:lstStyle/>
        <a:p>
          <a:pPr algn="ctr">
            <a:lnSpc>
              <a:spcPct val="100000"/>
            </a:lnSpc>
            <a:spcBef>
              <a:spcPts val="0"/>
            </a:spcBef>
            <a:spcAft>
              <a:spcPts val="0"/>
            </a:spcAft>
          </a:pPr>
          <a:endParaRPr lang="en-US" sz="2200">
            <a:solidFill>
              <a:schemeClr val="tx1"/>
            </a:solidFill>
          </a:endParaRPr>
        </a:p>
      </dgm:t>
    </dgm:pt>
    <dgm:pt modelId="{F09B89A0-8FA2-47F9-B61B-6AE0CB9958F1}" type="pres">
      <dgm:prSet presAssocID="{166E1D71-F164-4AE8-A315-36C6763175E3}" presName="diagram" presStyleCnt="0">
        <dgm:presLayoutVars>
          <dgm:chMax val="1"/>
          <dgm:dir/>
          <dgm:animLvl val="ctr"/>
          <dgm:resizeHandles val="exact"/>
        </dgm:presLayoutVars>
      </dgm:prSet>
      <dgm:spPr/>
    </dgm:pt>
    <dgm:pt modelId="{AFEF6DB3-3B1D-4812-A214-4C3BF3A53F90}" type="pres">
      <dgm:prSet presAssocID="{166E1D71-F164-4AE8-A315-36C6763175E3}" presName="matrix" presStyleCnt="0"/>
      <dgm:spPr/>
    </dgm:pt>
    <dgm:pt modelId="{1B521EF0-43AA-4AAF-A29B-86C4555296A1}" type="pres">
      <dgm:prSet presAssocID="{166E1D71-F164-4AE8-A315-36C6763175E3}" presName="tile1" presStyleLbl="node1" presStyleIdx="0" presStyleCnt="4" custLinFactNeighborX="508" custLinFactNeighborY="-10971"/>
      <dgm:spPr/>
    </dgm:pt>
    <dgm:pt modelId="{4E406DA9-F389-45CE-9433-85C392A77BC4}" type="pres">
      <dgm:prSet presAssocID="{166E1D71-F164-4AE8-A315-36C6763175E3}" presName="tile1text" presStyleLbl="node1" presStyleIdx="0" presStyleCnt="4">
        <dgm:presLayoutVars>
          <dgm:chMax val="0"/>
          <dgm:chPref val="0"/>
          <dgm:bulletEnabled val="1"/>
        </dgm:presLayoutVars>
      </dgm:prSet>
      <dgm:spPr/>
    </dgm:pt>
    <dgm:pt modelId="{DBB09891-189D-42DF-9F97-2A53BEA5E47C}" type="pres">
      <dgm:prSet presAssocID="{166E1D71-F164-4AE8-A315-36C6763175E3}" presName="tile2" presStyleLbl="node1" presStyleIdx="1" presStyleCnt="4" custLinFactNeighborX="1140" custLinFactNeighborY="694"/>
      <dgm:spPr/>
    </dgm:pt>
    <dgm:pt modelId="{9A8ADFDB-73BA-4FD3-8E87-5CB5A7D366D5}" type="pres">
      <dgm:prSet presAssocID="{166E1D71-F164-4AE8-A315-36C6763175E3}" presName="tile2text" presStyleLbl="node1" presStyleIdx="1" presStyleCnt="4">
        <dgm:presLayoutVars>
          <dgm:chMax val="0"/>
          <dgm:chPref val="0"/>
          <dgm:bulletEnabled val="1"/>
        </dgm:presLayoutVars>
      </dgm:prSet>
      <dgm:spPr/>
    </dgm:pt>
    <dgm:pt modelId="{B3C92F8B-E73D-4041-8688-6A49B2C71992}" type="pres">
      <dgm:prSet presAssocID="{166E1D71-F164-4AE8-A315-36C6763175E3}" presName="tile3" presStyleLbl="node1" presStyleIdx="2" presStyleCnt="4"/>
      <dgm:spPr/>
    </dgm:pt>
    <dgm:pt modelId="{5A766379-C317-4373-9EF5-3C95A6EC53F9}" type="pres">
      <dgm:prSet presAssocID="{166E1D71-F164-4AE8-A315-36C6763175E3}" presName="tile3text" presStyleLbl="node1" presStyleIdx="2" presStyleCnt="4">
        <dgm:presLayoutVars>
          <dgm:chMax val="0"/>
          <dgm:chPref val="0"/>
          <dgm:bulletEnabled val="1"/>
        </dgm:presLayoutVars>
      </dgm:prSet>
      <dgm:spPr/>
    </dgm:pt>
    <dgm:pt modelId="{42E36D8F-43EA-4A3A-AE1E-FA5FF43FEF5C}" type="pres">
      <dgm:prSet presAssocID="{166E1D71-F164-4AE8-A315-36C6763175E3}" presName="tile4" presStyleLbl="node1" presStyleIdx="3" presStyleCnt="4"/>
      <dgm:spPr/>
    </dgm:pt>
    <dgm:pt modelId="{4D754B21-7C9E-4194-A837-F8630EAA0277}" type="pres">
      <dgm:prSet presAssocID="{166E1D71-F164-4AE8-A315-36C6763175E3}" presName="tile4text" presStyleLbl="node1" presStyleIdx="3" presStyleCnt="4">
        <dgm:presLayoutVars>
          <dgm:chMax val="0"/>
          <dgm:chPref val="0"/>
          <dgm:bulletEnabled val="1"/>
        </dgm:presLayoutVars>
      </dgm:prSet>
      <dgm:spPr/>
    </dgm:pt>
    <dgm:pt modelId="{A83F30BB-7204-4990-B5D5-5CA643650014}" type="pres">
      <dgm:prSet presAssocID="{166E1D71-F164-4AE8-A315-36C6763175E3}" presName="centerTile" presStyleLbl="fgShp" presStyleIdx="0" presStyleCnt="1">
        <dgm:presLayoutVars>
          <dgm:chMax val="0"/>
          <dgm:chPref val="0"/>
        </dgm:presLayoutVars>
      </dgm:prSet>
      <dgm:spPr/>
    </dgm:pt>
  </dgm:ptLst>
  <dgm:cxnLst>
    <dgm:cxn modelId="{A4CEC129-4DB2-4289-8D40-6F7BF6CE29CD}" type="presOf" srcId="{897DC4AC-9220-413F-A36F-16CB3BF99998}" destId="{A83F30BB-7204-4990-B5D5-5CA643650014}" srcOrd="0" destOrd="0" presId="urn:microsoft.com/office/officeart/2005/8/layout/matrix1"/>
    <dgm:cxn modelId="{E0EB852A-D740-45B8-8F8F-D40A24B6A5C8}" type="presOf" srcId="{104810FB-B17A-4FBD-A945-A9E5DB551107}" destId="{9A8ADFDB-73BA-4FD3-8E87-5CB5A7D366D5}" srcOrd="1" destOrd="0" presId="urn:microsoft.com/office/officeart/2005/8/layout/matrix1"/>
    <dgm:cxn modelId="{0B01F62B-F886-42AE-9DFE-E8450F0BF9F3}" srcId="{897DC4AC-9220-413F-A36F-16CB3BF99998}" destId="{104810FB-B17A-4FBD-A945-A9E5DB551107}" srcOrd="1" destOrd="0" parTransId="{0B58F4FF-3705-42EB-883A-46DB29C39B11}" sibTransId="{C4C09E62-A516-43CA-9DF0-CDDE419F2D97}"/>
    <dgm:cxn modelId="{A508052D-D4D8-4454-AAB6-6265AD0A3AEF}" type="presOf" srcId="{8D3EFFB2-BE17-4595-8161-09120AB133C8}" destId="{4D754B21-7C9E-4194-A837-F8630EAA0277}" srcOrd="1" destOrd="0" presId="urn:microsoft.com/office/officeart/2005/8/layout/matrix1"/>
    <dgm:cxn modelId="{8D44683B-082C-4DA9-8511-58D32310E824}" type="presOf" srcId="{341CB78A-CD35-4B99-B51C-3F2B1290BB2E}" destId="{4E406DA9-F389-45CE-9433-85C392A77BC4}" srcOrd="1" destOrd="0" presId="urn:microsoft.com/office/officeart/2005/8/layout/matrix1"/>
    <dgm:cxn modelId="{CFECBD3D-9352-4E47-950A-8ED90B3B656C}" type="presOf" srcId="{104810FB-B17A-4FBD-A945-A9E5DB551107}" destId="{DBB09891-189D-42DF-9F97-2A53BEA5E47C}" srcOrd="0" destOrd="0" presId="urn:microsoft.com/office/officeart/2005/8/layout/matrix1"/>
    <dgm:cxn modelId="{25BB7940-C4B6-4870-BCB4-B91559B27394}" type="presOf" srcId="{C0BDCE15-27FA-4EE4-9D21-58152F5811C1}" destId="{5A766379-C317-4373-9EF5-3C95A6EC53F9}" srcOrd="1" destOrd="0" presId="urn:microsoft.com/office/officeart/2005/8/layout/matrix1"/>
    <dgm:cxn modelId="{1ED35B64-E394-4146-BA47-9D8E9B5E1F9B}" type="presOf" srcId="{C0BDCE15-27FA-4EE4-9D21-58152F5811C1}" destId="{B3C92F8B-E73D-4041-8688-6A49B2C71992}" srcOrd="0" destOrd="0" presId="urn:microsoft.com/office/officeart/2005/8/layout/matrix1"/>
    <dgm:cxn modelId="{F40DE767-1603-4844-B840-8C7F0DBE50C3}" srcId="{166E1D71-F164-4AE8-A315-36C6763175E3}" destId="{897DC4AC-9220-413F-A36F-16CB3BF99998}" srcOrd="0" destOrd="0" parTransId="{DD18199A-21F4-4E0E-B44B-4C30E9CDE986}" sibTransId="{2B1DC030-9162-4138-BF92-2B22A72C0186}"/>
    <dgm:cxn modelId="{0F3BE071-0459-4782-8468-411630BA907B}" type="presOf" srcId="{8D3EFFB2-BE17-4595-8161-09120AB133C8}" destId="{42E36D8F-43EA-4A3A-AE1E-FA5FF43FEF5C}" srcOrd="0" destOrd="0" presId="urn:microsoft.com/office/officeart/2005/8/layout/matrix1"/>
    <dgm:cxn modelId="{6CC9C574-833D-4118-81C7-15C7BFCEDA83}" type="presOf" srcId="{341CB78A-CD35-4B99-B51C-3F2B1290BB2E}" destId="{1B521EF0-43AA-4AAF-A29B-86C4555296A1}" srcOrd="0" destOrd="0" presId="urn:microsoft.com/office/officeart/2005/8/layout/matrix1"/>
    <dgm:cxn modelId="{96837B93-4316-480F-9E78-C30187AD09FB}" srcId="{897DC4AC-9220-413F-A36F-16CB3BF99998}" destId="{C0BDCE15-27FA-4EE4-9D21-58152F5811C1}" srcOrd="2" destOrd="0" parTransId="{7A386D8B-F7AE-4A58-BE41-71C4004D8A32}" sibTransId="{37E2E932-5EC7-4280-9CEC-2BA33FC1CFD6}"/>
    <dgm:cxn modelId="{9D9AD0A4-D68B-4FBF-A0E4-72925FF51E5A}" srcId="{897DC4AC-9220-413F-A36F-16CB3BF99998}" destId="{8D3EFFB2-BE17-4595-8161-09120AB133C8}" srcOrd="3" destOrd="0" parTransId="{018C29B4-79B3-4532-A17D-A8967D23C28C}" sibTransId="{1B66989E-08FE-4990-B995-6117DCE7F4A4}"/>
    <dgm:cxn modelId="{86B2AFBA-8C82-42D7-9604-994723C0862F}" srcId="{897DC4AC-9220-413F-A36F-16CB3BF99998}" destId="{341CB78A-CD35-4B99-B51C-3F2B1290BB2E}" srcOrd="0" destOrd="0" parTransId="{78C6CC6A-2146-4E4C-AD1A-3F410F533E07}" sibTransId="{160876ED-70CA-42E2-AD98-BAD04CEC9F8E}"/>
    <dgm:cxn modelId="{2EE2A8C5-42A6-4634-BDCC-2C9F81A030C6}" type="presOf" srcId="{166E1D71-F164-4AE8-A315-36C6763175E3}" destId="{F09B89A0-8FA2-47F9-B61B-6AE0CB9958F1}" srcOrd="0" destOrd="0" presId="urn:microsoft.com/office/officeart/2005/8/layout/matrix1"/>
    <dgm:cxn modelId="{96D6E91F-F6BF-4014-B1D0-EE2E65F2CD67}" type="presParOf" srcId="{F09B89A0-8FA2-47F9-B61B-6AE0CB9958F1}" destId="{AFEF6DB3-3B1D-4812-A214-4C3BF3A53F90}" srcOrd="0" destOrd="0" presId="urn:microsoft.com/office/officeart/2005/8/layout/matrix1"/>
    <dgm:cxn modelId="{46FDAB17-7E54-4E90-B7D9-8947B87771F8}" type="presParOf" srcId="{AFEF6DB3-3B1D-4812-A214-4C3BF3A53F90}" destId="{1B521EF0-43AA-4AAF-A29B-86C4555296A1}" srcOrd="0" destOrd="0" presId="urn:microsoft.com/office/officeart/2005/8/layout/matrix1"/>
    <dgm:cxn modelId="{65AD72B3-1F36-4942-AD71-70A25B332B2E}" type="presParOf" srcId="{AFEF6DB3-3B1D-4812-A214-4C3BF3A53F90}" destId="{4E406DA9-F389-45CE-9433-85C392A77BC4}" srcOrd="1" destOrd="0" presId="urn:microsoft.com/office/officeart/2005/8/layout/matrix1"/>
    <dgm:cxn modelId="{DC4709C7-5B7B-4E43-9377-4E7BE70C70FC}" type="presParOf" srcId="{AFEF6DB3-3B1D-4812-A214-4C3BF3A53F90}" destId="{DBB09891-189D-42DF-9F97-2A53BEA5E47C}" srcOrd="2" destOrd="0" presId="urn:microsoft.com/office/officeart/2005/8/layout/matrix1"/>
    <dgm:cxn modelId="{9ADF470F-752E-4F67-9F42-5CC500477443}" type="presParOf" srcId="{AFEF6DB3-3B1D-4812-A214-4C3BF3A53F90}" destId="{9A8ADFDB-73BA-4FD3-8E87-5CB5A7D366D5}" srcOrd="3" destOrd="0" presId="urn:microsoft.com/office/officeart/2005/8/layout/matrix1"/>
    <dgm:cxn modelId="{717648B4-F030-49CA-995D-FD700EB4F2F4}" type="presParOf" srcId="{AFEF6DB3-3B1D-4812-A214-4C3BF3A53F90}" destId="{B3C92F8B-E73D-4041-8688-6A49B2C71992}" srcOrd="4" destOrd="0" presId="urn:microsoft.com/office/officeart/2005/8/layout/matrix1"/>
    <dgm:cxn modelId="{526B78B4-6C06-475A-B11F-5B9983B16FDF}" type="presParOf" srcId="{AFEF6DB3-3B1D-4812-A214-4C3BF3A53F90}" destId="{5A766379-C317-4373-9EF5-3C95A6EC53F9}" srcOrd="5" destOrd="0" presId="urn:microsoft.com/office/officeart/2005/8/layout/matrix1"/>
    <dgm:cxn modelId="{49D21213-01E5-4AAB-9770-E81D41B257E3}" type="presParOf" srcId="{AFEF6DB3-3B1D-4812-A214-4C3BF3A53F90}" destId="{42E36D8F-43EA-4A3A-AE1E-FA5FF43FEF5C}" srcOrd="6" destOrd="0" presId="urn:microsoft.com/office/officeart/2005/8/layout/matrix1"/>
    <dgm:cxn modelId="{FF8E8D46-461C-4F70-AE06-A4A080A56AAA}" type="presParOf" srcId="{AFEF6DB3-3B1D-4812-A214-4C3BF3A53F90}" destId="{4D754B21-7C9E-4194-A837-F8630EAA0277}" srcOrd="7" destOrd="0" presId="urn:microsoft.com/office/officeart/2005/8/layout/matrix1"/>
    <dgm:cxn modelId="{E06DD61A-A789-4421-B40D-677062B4C7E0}" type="presParOf" srcId="{F09B89A0-8FA2-47F9-B61B-6AE0CB9958F1}" destId="{A83F30BB-7204-4990-B5D5-5CA643650014}" srcOrd="1" destOrd="0" presId="urn:microsoft.com/office/officeart/2005/8/layout/matrix1"/>
  </dgm:cxnLst>
  <dgm:bg>
    <a:solidFill>
      <a:schemeClr val="accent1">
        <a:lumMod val="20000"/>
        <a:lumOff val="8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56D623-A8C5-497F-81C9-5E943539AF6A}" type="doc">
      <dgm:prSet loTypeId="urn:microsoft.com/office/officeart/2005/8/layout/hierarchy2" loCatId="hierarchy" qsTypeId="urn:microsoft.com/office/officeart/2005/8/quickstyle/simple1" qsCatId="simple" csTypeId="urn:microsoft.com/office/officeart/2005/8/colors/colorful3" csCatId="colorful" phldr="1"/>
      <dgm:spPr/>
      <dgm:t>
        <a:bodyPr/>
        <a:lstStyle/>
        <a:p>
          <a:endParaRPr lang="en-US"/>
        </a:p>
      </dgm:t>
    </dgm:pt>
    <dgm:pt modelId="{48746222-9315-4C47-AFC5-9EE61A6BA95A}">
      <dgm:prSet custT="1"/>
      <dgm:spPr>
        <a:solidFill>
          <a:schemeClr val="accent2">
            <a:lumMod val="40000"/>
            <a:lumOff val="60000"/>
          </a:schemeClr>
        </a:solidFill>
      </dgm:spPr>
      <dgm:t>
        <a:bodyPr/>
        <a:lstStyle/>
        <a:p>
          <a:r>
            <a:rPr lang="en-US" sz="2500" b="1" err="1">
              <a:solidFill>
                <a:schemeClr val="tx1">
                  <a:lumMod val="95000"/>
                  <a:lumOff val="5000"/>
                </a:schemeClr>
              </a:solidFill>
            </a:rPr>
            <a:t>Yêu</a:t>
          </a:r>
          <a:r>
            <a:rPr lang="en-US" sz="2500" b="1">
              <a:solidFill>
                <a:schemeClr val="tx1">
                  <a:lumMod val="95000"/>
                  <a:lumOff val="5000"/>
                </a:schemeClr>
              </a:solidFill>
            </a:rPr>
            <a:t> </a:t>
          </a:r>
          <a:r>
            <a:rPr lang="en-US" sz="2500" b="1" err="1">
              <a:solidFill>
                <a:schemeClr val="tx1">
                  <a:lumMod val="95000"/>
                  <a:lumOff val="5000"/>
                </a:schemeClr>
              </a:solidFill>
            </a:rPr>
            <a:t>cầu</a:t>
          </a:r>
          <a:r>
            <a:rPr lang="en-US" sz="2500" b="1">
              <a:solidFill>
                <a:schemeClr val="tx1">
                  <a:lumMod val="95000"/>
                  <a:lumOff val="5000"/>
                </a:schemeClr>
              </a:solidFill>
            </a:rPr>
            <a:t> </a:t>
          </a:r>
          <a:r>
            <a:rPr lang="en-US" sz="2500" b="1" err="1">
              <a:solidFill>
                <a:schemeClr val="tx1">
                  <a:lumMod val="95000"/>
                  <a:lumOff val="5000"/>
                </a:schemeClr>
              </a:solidFill>
            </a:rPr>
            <a:t>cần</a:t>
          </a:r>
          <a:r>
            <a:rPr lang="en-US" sz="2500" b="1">
              <a:solidFill>
                <a:schemeClr val="tx1">
                  <a:lumMod val="95000"/>
                  <a:lumOff val="5000"/>
                </a:schemeClr>
              </a:solidFill>
            </a:rPr>
            <a:t> </a:t>
          </a:r>
          <a:r>
            <a:rPr lang="en-US" sz="2500" b="1" err="1">
              <a:solidFill>
                <a:schemeClr val="tx1">
                  <a:lumMod val="95000"/>
                  <a:lumOff val="5000"/>
                </a:schemeClr>
              </a:solidFill>
            </a:rPr>
            <a:t>đạt</a:t>
          </a:r>
          <a:r>
            <a:rPr lang="en-US" sz="2500" b="1">
              <a:solidFill>
                <a:schemeClr val="tx1">
                  <a:lumMod val="95000"/>
                  <a:lumOff val="5000"/>
                </a:schemeClr>
              </a:solidFill>
            </a:rPr>
            <a:t> </a:t>
          </a:r>
          <a:r>
            <a:rPr lang="en-US" sz="2500" b="1" err="1">
              <a:solidFill>
                <a:schemeClr val="tx1">
                  <a:lumMod val="95000"/>
                  <a:lumOff val="5000"/>
                </a:schemeClr>
              </a:solidFill>
            </a:rPr>
            <a:t>về</a:t>
          </a:r>
          <a:r>
            <a:rPr lang="en-US" sz="2500" b="1">
              <a:solidFill>
                <a:schemeClr val="tx1">
                  <a:lumMod val="95000"/>
                  <a:lumOff val="5000"/>
                </a:schemeClr>
              </a:solidFill>
            </a:rPr>
            <a:t>                 </a:t>
          </a:r>
          <a:r>
            <a:rPr lang="en-US" sz="2500" b="1" err="1">
              <a:solidFill>
                <a:schemeClr val="tx1">
                  <a:lumMod val="95000"/>
                  <a:lumOff val="5000"/>
                </a:schemeClr>
              </a:solidFill>
            </a:rPr>
            <a:t>năng</a:t>
          </a:r>
          <a:r>
            <a:rPr lang="en-US" sz="2500" b="1">
              <a:solidFill>
                <a:schemeClr val="tx1">
                  <a:lumMod val="95000"/>
                  <a:lumOff val="5000"/>
                </a:schemeClr>
              </a:solidFill>
            </a:rPr>
            <a:t> </a:t>
          </a:r>
          <a:r>
            <a:rPr lang="en-US" sz="2500" b="1" err="1">
              <a:solidFill>
                <a:schemeClr val="tx1">
                  <a:lumMod val="95000"/>
                  <a:lumOff val="5000"/>
                </a:schemeClr>
              </a:solidFill>
            </a:rPr>
            <a:t>lực</a:t>
          </a:r>
          <a:r>
            <a:rPr lang="en-US" sz="2500" b="1">
              <a:solidFill>
                <a:schemeClr val="tx1">
                  <a:lumMod val="95000"/>
                  <a:lumOff val="5000"/>
                </a:schemeClr>
              </a:solidFill>
            </a:rPr>
            <a:t> </a:t>
          </a:r>
          <a:r>
            <a:rPr lang="en-US" sz="2500" b="1" err="1">
              <a:solidFill>
                <a:schemeClr val="tx1">
                  <a:lumMod val="95000"/>
                  <a:lumOff val="5000"/>
                </a:schemeClr>
              </a:solidFill>
            </a:rPr>
            <a:t>đặc</a:t>
          </a:r>
          <a:r>
            <a:rPr lang="en-US" sz="2500" b="1">
              <a:solidFill>
                <a:schemeClr val="tx1">
                  <a:lumMod val="95000"/>
                  <a:lumOff val="5000"/>
                </a:schemeClr>
              </a:solidFill>
            </a:rPr>
            <a:t> </a:t>
          </a:r>
          <a:r>
            <a:rPr lang="en-US" sz="2500" b="1" err="1">
              <a:solidFill>
                <a:schemeClr val="tx1">
                  <a:lumMod val="95000"/>
                  <a:lumOff val="5000"/>
                </a:schemeClr>
              </a:solidFill>
            </a:rPr>
            <a:t>thù</a:t>
          </a:r>
          <a:endParaRPr lang="en-US" sz="2500" b="1">
            <a:solidFill>
              <a:schemeClr val="tx1">
                <a:lumMod val="95000"/>
                <a:lumOff val="5000"/>
              </a:schemeClr>
            </a:solidFill>
          </a:endParaRPr>
        </a:p>
      </dgm:t>
    </dgm:pt>
    <dgm:pt modelId="{F2E11340-CE51-4AB0-97A4-41096D200ED7}" type="parTrans" cxnId="{14F24730-53F9-49C9-B69D-45359F2733B6}">
      <dgm:prSet/>
      <dgm:spPr/>
      <dgm:t>
        <a:bodyPr/>
        <a:lstStyle/>
        <a:p>
          <a:endParaRPr lang="en-US" sz="2000">
            <a:solidFill>
              <a:schemeClr val="tx1">
                <a:lumMod val="95000"/>
                <a:lumOff val="5000"/>
              </a:schemeClr>
            </a:solidFill>
          </a:endParaRPr>
        </a:p>
      </dgm:t>
    </dgm:pt>
    <dgm:pt modelId="{66E5C9B8-5B9F-4117-8E3A-E41A40A204EA}" type="sibTrans" cxnId="{14F24730-53F9-49C9-B69D-45359F2733B6}">
      <dgm:prSet/>
      <dgm:spPr/>
      <dgm:t>
        <a:bodyPr/>
        <a:lstStyle/>
        <a:p>
          <a:endParaRPr lang="en-US" sz="2000">
            <a:solidFill>
              <a:schemeClr val="tx1">
                <a:lumMod val="95000"/>
                <a:lumOff val="5000"/>
              </a:schemeClr>
            </a:solidFill>
          </a:endParaRPr>
        </a:p>
      </dgm:t>
    </dgm:pt>
    <dgm:pt modelId="{262A7A5F-50DB-4970-A6BC-8691B4367C08}">
      <dgm:prSet custT="1"/>
      <dgm:spPr>
        <a:solidFill>
          <a:schemeClr val="accent4">
            <a:lumMod val="20000"/>
            <a:lumOff val="80000"/>
          </a:schemeClr>
        </a:solidFill>
      </dgm:spPr>
      <dgm:t>
        <a:bodyPr/>
        <a:lstStyle/>
        <a:p>
          <a:pPr algn="l"/>
          <a:r>
            <a:rPr lang="en-US" sz="2400" err="1">
              <a:solidFill>
                <a:schemeClr val="tx1">
                  <a:lumMod val="95000"/>
                  <a:lumOff val="5000"/>
                </a:schemeClr>
              </a:solidFill>
            </a:rPr>
            <a:t>Nhận</a:t>
          </a:r>
          <a:r>
            <a:rPr lang="en-US" sz="2400">
              <a:solidFill>
                <a:schemeClr val="tx1">
                  <a:lumMod val="95000"/>
                  <a:lumOff val="5000"/>
                </a:schemeClr>
              </a:solidFill>
            </a:rPr>
            <a:t> </a:t>
          </a:r>
          <a:r>
            <a:rPr lang="en-US" sz="2400" err="1">
              <a:solidFill>
                <a:schemeClr val="tx1">
                  <a:lumMod val="95000"/>
                  <a:lumOff val="5000"/>
                </a:schemeClr>
              </a:solidFill>
            </a:rPr>
            <a:t>thức</a:t>
          </a:r>
          <a:r>
            <a:rPr lang="en-US" sz="2400">
              <a:solidFill>
                <a:schemeClr val="tx1">
                  <a:lumMod val="95000"/>
                  <a:lumOff val="5000"/>
                </a:schemeClr>
              </a:solidFill>
            </a:rPr>
            <a:t> </a:t>
          </a:r>
          <a:r>
            <a:rPr lang="en-US" sz="2400" err="1">
              <a:solidFill>
                <a:schemeClr val="tx1">
                  <a:lumMod val="95000"/>
                  <a:lumOff val="5000"/>
                </a:schemeClr>
              </a:solidFill>
            </a:rPr>
            <a:t>khoa</a:t>
          </a:r>
          <a:r>
            <a:rPr lang="en-US" sz="2400">
              <a:solidFill>
                <a:schemeClr val="tx1">
                  <a:lumMod val="95000"/>
                  <a:lumOff val="5000"/>
                </a:schemeClr>
              </a:solidFill>
            </a:rPr>
            <a:t> </a:t>
          </a:r>
          <a:r>
            <a:rPr lang="en-US" sz="2400" err="1">
              <a:solidFill>
                <a:schemeClr val="tx1">
                  <a:lumMod val="95000"/>
                  <a:lumOff val="5000"/>
                </a:schemeClr>
              </a:solidFill>
            </a:rPr>
            <a:t>học</a:t>
          </a:r>
          <a:r>
            <a:rPr lang="en-US" sz="2400">
              <a:solidFill>
                <a:schemeClr val="tx1">
                  <a:lumMod val="95000"/>
                  <a:lumOff val="5000"/>
                </a:schemeClr>
              </a:solidFill>
            </a:rPr>
            <a:t> </a:t>
          </a:r>
          <a:r>
            <a:rPr lang="en-US" sz="2400" err="1">
              <a:solidFill>
                <a:schemeClr val="tx1">
                  <a:lumMod val="95000"/>
                  <a:lumOff val="5000"/>
                </a:schemeClr>
              </a:solidFill>
            </a:rPr>
            <a:t>địa</a:t>
          </a:r>
          <a:r>
            <a:rPr lang="en-US" sz="2400">
              <a:solidFill>
                <a:schemeClr val="tx1">
                  <a:lumMod val="95000"/>
                  <a:lumOff val="5000"/>
                </a:schemeClr>
              </a:solidFill>
            </a:rPr>
            <a:t> </a:t>
          </a:r>
          <a:r>
            <a:rPr lang="en-US" sz="2400" err="1">
              <a:solidFill>
                <a:schemeClr val="tx1">
                  <a:lumMod val="95000"/>
                  <a:lumOff val="5000"/>
                </a:schemeClr>
              </a:solidFill>
            </a:rPr>
            <a:t>lí</a:t>
          </a:r>
          <a:endParaRPr lang="en-US" sz="2400">
            <a:solidFill>
              <a:schemeClr val="tx1">
                <a:lumMod val="95000"/>
                <a:lumOff val="5000"/>
              </a:schemeClr>
            </a:solidFill>
          </a:endParaRPr>
        </a:p>
      </dgm:t>
    </dgm:pt>
    <dgm:pt modelId="{F77EDA07-9A19-49BB-BC19-72AB6597524F}" type="parTrans" cxnId="{02125A6C-EA5E-47D3-BE10-E8298B4DC48D}">
      <dgm:prSet custT="1"/>
      <dgm:spPr/>
      <dgm:t>
        <a:bodyPr/>
        <a:lstStyle/>
        <a:p>
          <a:endParaRPr lang="en-US" sz="2000">
            <a:solidFill>
              <a:schemeClr val="tx1">
                <a:lumMod val="95000"/>
                <a:lumOff val="5000"/>
              </a:schemeClr>
            </a:solidFill>
          </a:endParaRPr>
        </a:p>
      </dgm:t>
    </dgm:pt>
    <dgm:pt modelId="{F035A97C-E230-41DF-AD21-A1781948D362}" type="sibTrans" cxnId="{02125A6C-EA5E-47D3-BE10-E8298B4DC48D}">
      <dgm:prSet/>
      <dgm:spPr/>
      <dgm:t>
        <a:bodyPr/>
        <a:lstStyle/>
        <a:p>
          <a:endParaRPr lang="en-US" sz="2000">
            <a:solidFill>
              <a:schemeClr val="tx1">
                <a:lumMod val="95000"/>
                <a:lumOff val="5000"/>
              </a:schemeClr>
            </a:solidFill>
          </a:endParaRPr>
        </a:p>
      </dgm:t>
    </dgm:pt>
    <dgm:pt modelId="{838736E7-D3B9-4292-80D7-121307B0B711}">
      <dgm:prSet phldrT="[Text]" custT="1"/>
      <dgm:spPr>
        <a:solidFill>
          <a:schemeClr val="accent4">
            <a:lumMod val="20000"/>
            <a:lumOff val="80000"/>
          </a:schemeClr>
        </a:solidFill>
      </dgm:spPr>
      <dgm:t>
        <a:bodyPr/>
        <a:lstStyle/>
        <a:p>
          <a:pPr algn="l"/>
          <a:r>
            <a:rPr lang="en-US" sz="2400" dirty="0" err="1">
              <a:solidFill>
                <a:schemeClr val="tx1">
                  <a:lumMod val="95000"/>
                  <a:lumOff val="5000"/>
                </a:schemeClr>
              </a:solidFill>
            </a:rPr>
            <a:t>Năng</a:t>
          </a:r>
          <a:r>
            <a:rPr lang="en-US" sz="2400" dirty="0">
              <a:solidFill>
                <a:schemeClr val="tx1">
                  <a:lumMod val="95000"/>
                  <a:lumOff val="5000"/>
                </a:schemeClr>
              </a:solidFill>
            </a:rPr>
            <a:t> </a:t>
          </a:r>
          <a:r>
            <a:rPr lang="en-US" sz="2400" dirty="0" err="1">
              <a:solidFill>
                <a:schemeClr val="tx1">
                  <a:lumMod val="95000"/>
                  <a:lumOff val="5000"/>
                </a:schemeClr>
              </a:solidFill>
            </a:rPr>
            <a:t>lực</a:t>
          </a:r>
          <a:r>
            <a:rPr lang="en-US" sz="2400" dirty="0">
              <a:solidFill>
                <a:schemeClr val="tx1">
                  <a:lumMod val="95000"/>
                  <a:lumOff val="5000"/>
                </a:schemeClr>
              </a:solidFill>
            </a:rPr>
            <a:t> </a:t>
          </a:r>
          <a:r>
            <a:rPr lang="en-US" sz="2400" dirty="0" err="1">
              <a:solidFill>
                <a:schemeClr val="tx1">
                  <a:lumMod val="95000"/>
                  <a:lumOff val="5000"/>
                </a:schemeClr>
              </a:solidFill>
            </a:rPr>
            <a:t>tự</a:t>
          </a:r>
          <a:r>
            <a:rPr lang="en-US" sz="2400" dirty="0">
              <a:solidFill>
                <a:schemeClr val="tx1">
                  <a:lumMod val="95000"/>
                  <a:lumOff val="5000"/>
                </a:schemeClr>
              </a:solidFill>
            </a:rPr>
            <a:t> </a:t>
          </a:r>
          <a:r>
            <a:rPr lang="en-US" sz="2400" dirty="0" err="1">
              <a:solidFill>
                <a:schemeClr val="tx1">
                  <a:lumMod val="95000"/>
                  <a:lumOff val="5000"/>
                </a:schemeClr>
              </a:solidFill>
            </a:rPr>
            <a:t>chủ</a:t>
          </a:r>
          <a:r>
            <a:rPr lang="en-US" sz="2400" dirty="0">
              <a:solidFill>
                <a:schemeClr val="tx1">
                  <a:lumMod val="95000"/>
                  <a:lumOff val="5000"/>
                </a:schemeClr>
              </a:solidFill>
            </a:rPr>
            <a:t> </a:t>
          </a:r>
          <a:r>
            <a:rPr lang="en-US" sz="2400" dirty="0" err="1">
              <a:solidFill>
                <a:schemeClr val="tx1">
                  <a:lumMod val="95000"/>
                  <a:lumOff val="5000"/>
                </a:schemeClr>
              </a:solidFill>
            </a:rPr>
            <a:t>và</a:t>
          </a:r>
          <a:r>
            <a:rPr lang="en-US" sz="2400" dirty="0">
              <a:solidFill>
                <a:schemeClr val="tx1">
                  <a:lumMod val="95000"/>
                  <a:lumOff val="5000"/>
                </a:schemeClr>
              </a:solidFill>
            </a:rPr>
            <a:t> </a:t>
          </a:r>
          <a:r>
            <a:rPr lang="en-US" sz="2400" dirty="0" err="1">
              <a:solidFill>
                <a:schemeClr val="tx1">
                  <a:lumMod val="95000"/>
                  <a:lumOff val="5000"/>
                </a:schemeClr>
              </a:solidFill>
            </a:rPr>
            <a:t>tự</a:t>
          </a:r>
          <a:r>
            <a:rPr lang="en-US" sz="2400" dirty="0">
              <a:solidFill>
                <a:schemeClr val="tx1">
                  <a:lumMod val="95000"/>
                  <a:lumOff val="5000"/>
                </a:schemeClr>
              </a:solidFill>
            </a:rPr>
            <a:t> </a:t>
          </a:r>
          <a:r>
            <a:rPr lang="en-US" sz="2400" dirty="0" err="1">
              <a:solidFill>
                <a:schemeClr val="tx1">
                  <a:lumMod val="95000"/>
                  <a:lumOff val="5000"/>
                </a:schemeClr>
              </a:solidFill>
            </a:rPr>
            <a:t>học</a:t>
          </a:r>
          <a:endParaRPr lang="en-US" sz="2400" dirty="0">
            <a:solidFill>
              <a:schemeClr val="tx1">
                <a:lumMod val="95000"/>
                <a:lumOff val="5000"/>
              </a:schemeClr>
            </a:solidFill>
          </a:endParaRPr>
        </a:p>
      </dgm:t>
    </dgm:pt>
    <dgm:pt modelId="{A4C88EF2-21B1-4A0D-B6F8-C12AB9D0D89F}" type="parTrans" cxnId="{790E6B4B-5B43-4F24-AC8B-272772E71156}">
      <dgm:prSet custT="1"/>
      <dgm:spPr/>
      <dgm:t>
        <a:bodyPr/>
        <a:lstStyle/>
        <a:p>
          <a:endParaRPr lang="en-US" sz="2000">
            <a:solidFill>
              <a:schemeClr val="tx1">
                <a:lumMod val="95000"/>
                <a:lumOff val="5000"/>
              </a:schemeClr>
            </a:solidFill>
          </a:endParaRPr>
        </a:p>
      </dgm:t>
    </dgm:pt>
    <dgm:pt modelId="{F12961EF-C057-4CCA-AC82-81F0F5FA3C6C}" type="sibTrans" cxnId="{790E6B4B-5B43-4F24-AC8B-272772E71156}">
      <dgm:prSet/>
      <dgm:spPr/>
      <dgm:t>
        <a:bodyPr/>
        <a:lstStyle/>
        <a:p>
          <a:endParaRPr lang="en-US" sz="2000">
            <a:solidFill>
              <a:schemeClr val="tx1">
                <a:lumMod val="95000"/>
                <a:lumOff val="5000"/>
              </a:schemeClr>
            </a:solidFill>
          </a:endParaRPr>
        </a:p>
      </dgm:t>
    </dgm:pt>
    <dgm:pt modelId="{C97319DB-69B0-4134-90BC-679810490978}">
      <dgm:prSet phldrT="[Text]" custT="1"/>
      <dgm:spPr>
        <a:solidFill>
          <a:schemeClr val="accent4">
            <a:lumMod val="20000"/>
            <a:lumOff val="80000"/>
          </a:schemeClr>
        </a:solidFill>
      </dgm:spPr>
      <dgm:t>
        <a:bodyPr/>
        <a:lstStyle/>
        <a:p>
          <a:pPr algn="l"/>
          <a:r>
            <a:rPr lang="en-US" sz="2400" err="1">
              <a:solidFill>
                <a:schemeClr val="tx1">
                  <a:lumMod val="95000"/>
                  <a:lumOff val="5000"/>
                </a:schemeClr>
              </a:solidFill>
            </a:rPr>
            <a:t>Năng</a:t>
          </a:r>
          <a:r>
            <a:rPr lang="en-US" sz="2400">
              <a:solidFill>
                <a:schemeClr val="tx1">
                  <a:lumMod val="95000"/>
                  <a:lumOff val="5000"/>
                </a:schemeClr>
              </a:solidFill>
            </a:rPr>
            <a:t> </a:t>
          </a:r>
          <a:r>
            <a:rPr lang="en-US" sz="2400" err="1">
              <a:solidFill>
                <a:schemeClr val="tx1">
                  <a:lumMod val="95000"/>
                  <a:lumOff val="5000"/>
                </a:schemeClr>
              </a:solidFill>
            </a:rPr>
            <a:t>lực</a:t>
          </a:r>
          <a:r>
            <a:rPr lang="en-US" sz="2400">
              <a:solidFill>
                <a:schemeClr val="tx1">
                  <a:lumMod val="95000"/>
                  <a:lumOff val="5000"/>
                </a:schemeClr>
              </a:solidFill>
            </a:rPr>
            <a:t> </a:t>
          </a:r>
          <a:r>
            <a:rPr lang="en-US" sz="2400" err="1">
              <a:solidFill>
                <a:schemeClr val="tx1">
                  <a:lumMod val="95000"/>
                  <a:lumOff val="5000"/>
                </a:schemeClr>
              </a:solidFill>
            </a:rPr>
            <a:t>giao</a:t>
          </a:r>
          <a:r>
            <a:rPr lang="en-US" sz="2400">
              <a:solidFill>
                <a:schemeClr val="tx1">
                  <a:lumMod val="95000"/>
                  <a:lumOff val="5000"/>
                </a:schemeClr>
              </a:solidFill>
            </a:rPr>
            <a:t> </a:t>
          </a:r>
          <a:r>
            <a:rPr lang="en-US" sz="2400" err="1">
              <a:solidFill>
                <a:schemeClr val="tx1">
                  <a:lumMod val="95000"/>
                  <a:lumOff val="5000"/>
                </a:schemeClr>
              </a:solidFill>
            </a:rPr>
            <a:t>tiếp</a:t>
          </a:r>
          <a:r>
            <a:rPr lang="en-US" sz="2400">
              <a:solidFill>
                <a:schemeClr val="tx1">
                  <a:lumMod val="95000"/>
                  <a:lumOff val="5000"/>
                </a:schemeClr>
              </a:solidFill>
            </a:rPr>
            <a:t> </a:t>
          </a:r>
          <a:r>
            <a:rPr lang="en-US" sz="2400" err="1">
              <a:solidFill>
                <a:schemeClr val="tx1">
                  <a:lumMod val="95000"/>
                  <a:lumOff val="5000"/>
                </a:schemeClr>
              </a:solidFill>
            </a:rPr>
            <a:t>và</a:t>
          </a:r>
          <a:r>
            <a:rPr lang="en-US" sz="2400">
              <a:solidFill>
                <a:schemeClr val="tx1">
                  <a:lumMod val="95000"/>
                  <a:lumOff val="5000"/>
                </a:schemeClr>
              </a:solidFill>
            </a:rPr>
            <a:t> </a:t>
          </a:r>
          <a:r>
            <a:rPr lang="en-US" sz="2400" err="1">
              <a:solidFill>
                <a:schemeClr val="tx1">
                  <a:lumMod val="95000"/>
                  <a:lumOff val="5000"/>
                </a:schemeClr>
              </a:solidFill>
            </a:rPr>
            <a:t>hợp</a:t>
          </a:r>
          <a:r>
            <a:rPr lang="en-US" sz="2400">
              <a:solidFill>
                <a:schemeClr val="tx1">
                  <a:lumMod val="95000"/>
                  <a:lumOff val="5000"/>
                </a:schemeClr>
              </a:solidFill>
            </a:rPr>
            <a:t> </a:t>
          </a:r>
          <a:r>
            <a:rPr lang="en-US" sz="2400" err="1">
              <a:solidFill>
                <a:schemeClr val="tx1">
                  <a:lumMod val="95000"/>
                  <a:lumOff val="5000"/>
                </a:schemeClr>
              </a:solidFill>
            </a:rPr>
            <a:t>tác</a:t>
          </a:r>
          <a:endParaRPr lang="en-US" sz="2400">
            <a:solidFill>
              <a:schemeClr val="tx1">
                <a:lumMod val="95000"/>
                <a:lumOff val="5000"/>
              </a:schemeClr>
            </a:solidFill>
          </a:endParaRPr>
        </a:p>
      </dgm:t>
    </dgm:pt>
    <dgm:pt modelId="{086A36D1-BFAA-4610-8796-410E9592AD42}" type="parTrans" cxnId="{89ECBF03-909A-46E7-8390-24B09CB252E1}">
      <dgm:prSet custT="1"/>
      <dgm:spPr/>
      <dgm:t>
        <a:bodyPr/>
        <a:lstStyle/>
        <a:p>
          <a:endParaRPr lang="en-US" sz="2000">
            <a:solidFill>
              <a:schemeClr val="tx1">
                <a:lumMod val="95000"/>
                <a:lumOff val="5000"/>
              </a:schemeClr>
            </a:solidFill>
          </a:endParaRPr>
        </a:p>
      </dgm:t>
    </dgm:pt>
    <dgm:pt modelId="{66BFC1E7-4EA8-45B3-8497-8F085F224224}" type="sibTrans" cxnId="{89ECBF03-909A-46E7-8390-24B09CB252E1}">
      <dgm:prSet/>
      <dgm:spPr/>
      <dgm:t>
        <a:bodyPr/>
        <a:lstStyle/>
        <a:p>
          <a:endParaRPr lang="en-US" sz="2000">
            <a:solidFill>
              <a:schemeClr val="tx1">
                <a:lumMod val="95000"/>
                <a:lumOff val="5000"/>
              </a:schemeClr>
            </a:solidFill>
          </a:endParaRPr>
        </a:p>
      </dgm:t>
    </dgm:pt>
    <dgm:pt modelId="{211D5F92-1898-4BC2-BDA5-FE1F243A7AB7}">
      <dgm:prSet custT="1"/>
      <dgm:spPr>
        <a:solidFill>
          <a:schemeClr val="accent4">
            <a:lumMod val="20000"/>
            <a:lumOff val="80000"/>
          </a:schemeClr>
        </a:solidFill>
      </dgm:spPr>
      <dgm:t>
        <a:bodyPr/>
        <a:lstStyle/>
        <a:p>
          <a:pPr algn="l"/>
          <a:r>
            <a:rPr lang="en-US" sz="2400" err="1">
              <a:solidFill>
                <a:schemeClr val="tx1">
                  <a:lumMod val="95000"/>
                  <a:lumOff val="5000"/>
                </a:schemeClr>
              </a:solidFill>
            </a:rPr>
            <a:t>Tìm</a:t>
          </a:r>
          <a:r>
            <a:rPr lang="en-US" sz="2400">
              <a:solidFill>
                <a:schemeClr val="tx1">
                  <a:lumMod val="95000"/>
                  <a:lumOff val="5000"/>
                </a:schemeClr>
              </a:solidFill>
            </a:rPr>
            <a:t> </a:t>
          </a:r>
          <a:r>
            <a:rPr lang="en-US" sz="2400" err="1">
              <a:solidFill>
                <a:schemeClr val="tx1">
                  <a:lumMod val="95000"/>
                  <a:lumOff val="5000"/>
                </a:schemeClr>
              </a:solidFill>
            </a:rPr>
            <a:t>hiểu</a:t>
          </a:r>
          <a:r>
            <a:rPr lang="en-US" sz="2400">
              <a:solidFill>
                <a:schemeClr val="tx1">
                  <a:lumMod val="95000"/>
                  <a:lumOff val="5000"/>
                </a:schemeClr>
              </a:solidFill>
            </a:rPr>
            <a:t> </a:t>
          </a:r>
          <a:r>
            <a:rPr lang="en-US" sz="2400" err="1">
              <a:solidFill>
                <a:schemeClr val="tx1">
                  <a:lumMod val="95000"/>
                  <a:lumOff val="5000"/>
                </a:schemeClr>
              </a:solidFill>
            </a:rPr>
            <a:t>địa</a:t>
          </a:r>
          <a:r>
            <a:rPr lang="en-US" sz="2400">
              <a:solidFill>
                <a:schemeClr val="tx1">
                  <a:lumMod val="95000"/>
                  <a:lumOff val="5000"/>
                </a:schemeClr>
              </a:solidFill>
            </a:rPr>
            <a:t> </a:t>
          </a:r>
          <a:r>
            <a:rPr lang="en-US" sz="2400" err="1">
              <a:solidFill>
                <a:schemeClr val="tx1">
                  <a:lumMod val="95000"/>
                  <a:lumOff val="5000"/>
                </a:schemeClr>
              </a:solidFill>
            </a:rPr>
            <a:t>lí</a:t>
          </a:r>
          <a:endParaRPr lang="en-US" sz="2400">
            <a:solidFill>
              <a:schemeClr val="tx1">
                <a:lumMod val="95000"/>
                <a:lumOff val="5000"/>
              </a:schemeClr>
            </a:solidFill>
          </a:endParaRPr>
        </a:p>
      </dgm:t>
    </dgm:pt>
    <dgm:pt modelId="{05CEA3DD-4C3C-4BA9-9FF8-5903751977AD}" type="parTrans" cxnId="{1B44EF06-685A-4AB3-AA9E-3A431143462C}">
      <dgm:prSet custT="1"/>
      <dgm:spPr/>
      <dgm:t>
        <a:bodyPr/>
        <a:lstStyle/>
        <a:p>
          <a:endParaRPr lang="en-US" sz="2000">
            <a:solidFill>
              <a:schemeClr val="tx1">
                <a:lumMod val="95000"/>
                <a:lumOff val="5000"/>
              </a:schemeClr>
            </a:solidFill>
          </a:endParaRPr>
        </a:p>
      </dgm:t>
    </dgm:pt>
    <dgm:pt modelId="{F822C97B-1BD1-4EBD-B4AF-9B61DBC1FFBB}" type="sibTrans" cxnId="{1B44EF06-685A-4AB3-AA9E-3A431143462C}">
      <dgm:prSet/>
      <dgm:spPr/>
      <dgm:t>
        <a:bodyPr/>
        <a:lstStyle/>
        <a:p>
          <a:endParaRPr lang="en-US" sz="2000">
            <a:solidFill>
              <a:schemeClr val="tx1">
                <a:lumMod val="95000"/>
                <a:lumOff val="5000"/>
              </a:schemeClr>
            </a:solidFill>
          </a:endParaRPr>
        </a:p>
      </dgm:t>
    </dgm:pt>
    <dgm:pt modelId="{C0556B4B-6D61-4592-B24B-50E921507F3A}">
      <dgm:prSet phldrT="[Text]" custT="1"/>
      <dgm:spPr>
        <a:solidFill>
          <a:schemeClr val="accent2">
            <a:lumMod val="40000"/>
            <a:lumOff val="60000"/>
          </a:schemeClr>
        </a:solidFill>
      </dgm:spPr>
      <dgm:t>
        <a:bodyPr/>
        <a:lstStyle/>
        <a:p>
          <a:r>
            <a:rPr lang="en-US" sz="2500" b="1" dirty="0" err="1">
              <a:solidFill>
                <a:schemeClr val="tx1">
                  <a:lumMod val="95000"/>
                  <a:lumOff val="5000"/>
                </a:schemeClr>
              </a:solidFill>
            </a:rPr>
            <a:t>Yêu</a:t>
          </a:r>
          <a:r>
            <a:rPr lang="en-US" sz="2500" b="1" dirty="0">
              <a:solidFill>
                <a:schemeClr val="tx1">
                  <a:lumMod val="95000"/>
                  <a:lumOff val="5000"/>
                </a:schemeClr>
              </a:solidFill>
            </a:rPr>
            <a:t> </a:t>
          </a:r>
          <a:r>
            <a:rPr lang="en-US" sz="2500" b="1" dirty="0" err="1">
              <a:solidFill>
                <a:schemeClr val="tx1">
                  <a:lumMod val="95000"/>
                  <a:lumOff val="5000"/>
                </a:schemeClr>
              </a:solidFill>
            </a:rPr>
            <a:t>cầu</a:t>
          </a:r>
          <a:r>
            <a:rPr lang="en-US" sz="2500" b="1" dirty="0">
              <a:solidFill>
                <a:schemeClr val="tx1">
                  <a:lumMod val="95000"/>
                  <a:lumOff val="5000"/>
                </a:schemeClr>
              </a:solidFill>
            </a:rPr>
            <a:t> </a:t>
          </a:r>
          <a:r>
            <a:rPr lang="en-US" sz="2500" b="1" dirty="0" err="1">
              <a:solidFill>
                <a:schemeClr val="tx1">
                  <a:lumMod val="95000"/>
                  <a:lumOff val="5000"/>
                </a:schemeClr>
              </a:solidFill>
            </a:rPr>
            <a:t>cần</a:t>
          </a:r>
          <a:r>
            <a:rPr lang="en-US" sz="2500" b="1" dirty="0">
              <a:solidFill>
                <a:schemeClr val="tx1">
                  <a:lumMod val="95000"/>
                  <a:lumOff val="5000"/>
                </a:schemeClr>
              </a:solidFill>
            </a:rPr>
            <a:t> </a:t>
          </a:r>
          <a:r>
            <a:rPr lang="en-US" sz="2500" b="1" dirty="0" err="1">
              <a:solidFill>
                <a:schemeClr val="tx1">
                  <a:lumMod val="95000"/>
                  <a:lumOff val="5000"/>
                </a:schemeClr>
              </a:solidFill>
            </a:rPr>
            <a:t>đạt</a:t>
          </a:r>
          <a:r>
            <a:rPr lang="en-US" sz="2500" b="1" dirty="0">
              <a:solidFill>
                <a:schemeClr val="tx1">
                  <a:lumMod val="95000"/>
                  <a:lumOff val="5000"/>
                </a:schemeClr>
              </a:solidFill>
            </a:rPr>
            <a:t> </a:t>
          </a:r>
          <a:r>
            <a:rPr lang="en-US" sz="2500" b="1" dirty="0" err="1">
              <a:solidFill>
                <a:schemeClr val="tx1">
                  <a:lumMod val="95000"/>
                  <a:lumOff val="5000"/>
                </a:schemeClr>
              </a:solidFill>
            </a:rPr>
            <a:t>về</a:t>
          </a:r>
          <a:r>
            <a:rPr lang="en-US" sz="2500" b="1" dirty="0">
              <a:solidFill>
                <a:schemeClr val="tx1">
                  <a:lumMod val="95000"/>
                  <a:lumOff val="5000"/>
                </a:schemeClr>
              </a:solidFill>
            </a:rPr>
            <a:t>                </a:t>
          </a:r>
          <a:r>
            <a:rPr lang="en-US" sz="2500" b="1" dirty="0" err="1">
              <a:solidFill>
                <a:schemeClr val="tx1">
                  <a:lumMod val="95000"/>
                  <a:lumOff val="5000"/>
                </a:schemeClr>
              </a:solidFill>
            </a:rPr>
            <a:t>năng</a:t>
          </a:r>
          <a:r>
            <a:rPr lang="en-US" sz="2500" b="1" dirty="0">
              <a:solidFill>
                <a:schemeClr val="tx1">
                  <a:lumMod val="95000"/>
                  <a:lumOff val="5000"/>
                </a:schemeClr>
              </a:solidFill>
            </a:rPr>
            <a:t> </a:t>
          </a:r>
          <a:r>
            <a:rPr lang="en-US" sz="2500" b="1" dirty="0" err="1">
              <a:solidFill>
                <a:schemeClr val="tx1">
                  <a:lumMod val="95000"/>
                  <a:lumOff val="5000"/>
                </a:schemeClr>
              </a:solidFill>
            </a:rPr>
            <a:t>lực</a:t>
          </a:r>
          <a:r>
            <a:rPr lang="en-US" sz="2500" b="1" dirty="0">
              <a:solidFill>
                <a:schemeClr val="tx1">
                  <a:lumMod val="95000"/>
                  <a:lumOff val="5000"/>
                </a:schemeClr>
              </a:solidFill>
            </a:rPr>
            <a:t> </a:t>
          </a:r>
          <a:r>
            <a:rPr lang="en-US" sz="2500" b="1" dirty="0" err="1">
              <a:solidFill>
                <a:schemeClr val="tx1">
                  <a:lumMod val="95000"/>
                  <a:lumOff val="5000"/>
                </a:schemeClr>
              </a:solidFill>
            </a:rPr>
            <a:t>chung</a:t>
          </a:r>
          <a:endParaRPr lang="en-US" sz="2500" b="1" dirty="0">
            <a:solidFill>
              <a:schemeClr val="tx1">
                <a:lumMod val="95000"/>
                <a:lumOff val="5000"/>
              </a:schemeClr>
            </a:solidFill>
          </a:endParaRPr>
        </a:p>
      </dgm:t>
    </dgm:pt>
    <dgm:pt modelId="{0C880407-5748-48A5-91B8-054444881937}" type="parTrans" cxnId="{74AFCF38-06F1-4E7D-9C23-B0EC5B19B0A7}">
      <dgm:prSet/>
      <dgm:spPr/>
      <dgm:t>
        <a:bodyPr/>
        <a:lstStyle/>
        <a:p>
          <a:endParaRPr lang="en-US"/>
        </a:p>
      </dgm:t>
    </dgm:pt>
    <dgm:pt modelId="{3BA06C04-CBAA-4378-B4BB-A83E5C357424}" type="sibTrans" cxnId="{74AFCF38-06F1-4E7D-9C23-B0EC5B19B0A7}">
      <dgm:prSet/>
      <dgm:spPr/>
      <dgm:t>
        <a:bodyPr/>
        <a:lstStyle/>
        <a:p>
          <a:endParaRPr lang="en-US"/>
        </a:p>
      </dgm:t>
    </dgm:pt>
    <dgm:pt modelId="{17426582-A70A-4F72-980A-E1D0571569CA}">
      <dgm:prSet custT="1"/>
      <dgm:spPr>
        <a:solidFill>
          <a:schemeClr val="accent4">
            <a:lumMod val="20000"/>
            <a:lumOff val="80000"/>
          </a:schemeClr>
        </a:solidFill>
      </dgm:spPr>
      <dgm:t>
        <a:bodyPr/>
        <a:lstStyle/>
        <a:p>
          <a:pPr algn="l"/>
          <a:r>
            <a:rPr lang="en-US" sz="2400" err="1">
              <a:solidFill>
                <a:schemeClr val="tx1">
                  <a:lumMod val="95000"/>
                  <a:lumOff val="5000"/>
                </a:schemeClr>
              </a:solidFill>
            </a:rPr>
            <a:t>Vận</a:t>
          </a:r>
          <a:r>
            <a:rPr lang="en-US" sz="2400">
              <a:solidFill>
                <a:schemeClr val="tx1">
                  <a:lumMod val="95000"/>
                  <a:lumOff val="5000"/>
                </a:schemeClr>
              </a:solidFill>
            </a:rPr>
            <a:t> </a:t>
          </a:r>
          <a:r>
            <a:rPr lang="en-US" sz="2400" err="1">
              <a:solidFill>
                <a:schemeClr val="tx1">
                  <a:lumMod val="95000"/>
                  <a:lumOff val="5000"/>
                </a:schemeClr>
              </a:solidFill>
            </a:rPr>
            <a:t>dụng</a:t>
          </a:r>
          <a:r>
            <a:rPr lang="en-US" sz="2400">
              <a:solidFill>
                <a:schemeClr val="tx1">
                  <a:lumMod val="95000"/>
                  <a:lumOff val="5000"/>
                </a:schemeClr>
              </a:solidFill>
            </a:rPr>
            <a:t> </a:t>
          </a:r>
          <a:r>
            <a:rPr lang="en-US" sz="2400" err="1">
              <a:solidFill>
                <a:schemeClr val="tx1">
                  <a:lumMod val="95000"/>
                  <a:lumOff val="5000"/>
                </a:schemeClr>
              </a:solidFill>
            </a:rPr>
            <a:t>kiến</a:t>
          </a:r>
          <a:r>
            <a:rPr lang="en-US" sz="2400">
              <a:solidFill>
                <a:schemeClr val="tx1">
                  <a:lumMod val="95000"/>
                  <a:lumOff val="5000"/>
                </a:schemeClr>
              </a:solidFill>
            </a:rPr>
            <a:t> </a:t>
          </a:r>
          <a:r>
            <a:rPr lang="en-US" sz="2400" err="1">
              <a:solidFill>
                <a:schemeClr val="tx1">
                  <a:lumMod val="95000"/>
                  <a:lumOff val="5000"/>
                </a:schemeClr>
              </a:solidFill>
            </a:rPr>
            <a:t>thức</a:t>
          </a:r>
          <a:r>
            <a:rPr lang="en-US" sz="2400">
              <a:solidFill>
                <a:schemeClr val="tx1">
                  <a:lumMod val="95000"/>
                  <a:lumOff val="5000"/>
                </a:schemeClr>
              </a:solidFill>
            </a:rPr>
            <a:t>, </a:t>
          </a:r>
          <a:r>
            <a:rPr lang="en-US" sz="2400" err="1">
              <a:solidFill>
                <a:schemeClr val="tx1">
                  <a:lumMod val="95000"/>
                  <a:lumOff val="5000"/>
                </a:schemeClr>
              </a:solidFill>
            </a:rPr>
            <a:t>kĩ</a:t>
          </a:r>
          <a:r>
            <a:rPr lang="en-US" sz="2400">
              <a:solidFill>
                <a:schemeClr val="tx1">
                  <a:lumMod val="95000"/>
                  <a:lumOff val="5000"/>
                </a:schemeClr>
              </a:solidFill>
            </a:rPr>
            <a:t> </a:t>
          </a:r>
          <a:r>
            <a:rPr lang="en-US" sz="2400" err="1">
              <a:solidFill>
                <a:schemeClr val="tx1">
                  <a:lumMod val="95000"/>
                  <a:lumOff val="5000"/>
                </a:schemeClr>
              </a:solidFill>
            </a:rPr>
            <a:t>năng</a:t>
          </a:r>
          <a:r>
            <a:rPr lang="en-US" sz="2400">
              <a:solidFill>
                <a:schemeClr val="tx1">
                  <a:lumMod val="95000"/>
                  <a:lumOff val="5000"/>
                </a:schemeClr>
              </a:solidFill>
            </a:rPr>
            <a:t> </a:t>
          </a:r>
          <a:r>
            <a:rPr lang="en-US" sz="2400" err="1">
              <a:solidFill>
                <a:schemeClr val="tx1">
                  <a:lumMod val="95000"/>
                  <a:lumOff val="5000"/>
                </a:schemeClr>
              </a:solidFill>
            </a:rPr>
            <a:t>đã</a:t>
          </a:r>
          <a:r>
            <a:rPr lang="en-US" sz="2400">
              <a:solidFill>
                <a:schemeClr val="tx1">
                  <a:lumMod val="95000"/>
                  <a:lumOff val="5000"/>
                </a:schemeClr>
              </a:solidFill>
            </a:rPr>
            <a:t> </a:t>
          </a:r>
          <a:r>
            <a:rPr lang="en-US" sz="2400" err="1">
              <a:solidFill>
                <a:schemeClr val="tx1">
                  <a:lumMod val="95000"/>
                  <a:lumOff val="5000"/>
                </a:schemeClr>
              </a:solidFill>
            </a:rPr>
            <a:t>học</a:t>
          </a:r>
          <a:endParaRPr lang="en-US" sz="2400">
            <a:solidFill>
              <a:schemeClr val="tx1">
                <a:lumMod val="95000"/>
                <a:lumOff val="5000"/>
              </a:schemeClr>
            </a:solidFill>
          </a:endParaRPr>
        </a:p>
      </dgm:t>
    </dgm:pt>
    <dgm:pt modelId="{E6F89524-F229-4BCC-9411-1B59774CFDF7}" type="parTrans" cxnId="{E0BF7912-25F3-4CB8-9D14-07DB3BD845A6}">
      <dgm:prSet/>
      <dgm:spPr/>
      <dgm:t>
        <a:bodyPr/>
        <a:lstStyle/>
        <a:p>
          <a:endParaRPr lang="en-US"/>
        </a:p>
      </dgm:t>
    </dgm:pt>
    <dgm:pt modelId="{F29F4921-287F-4283-BB2A-7753AA67FB38}" type="sibTrans" cxnId="{E0BF7912-25F3-4CB8-9D14-07DB3BD845A6}">
      <dgm:prSet/>
      <dgm:spPr/>
      <dgm:t>
        <a:bodyPr/>
        <a:lstStyle/>
        <a:p>
          <a:endParaRPr lang="en-US"/>
        </a:p>
      </dgm:t>
    </dgm:pt>
    <dgm:pt modelId="{FD551B3A-76E3-4CAF-959F-B27E72770C93}">
      <dgm:prSet phldrT="[Text]" custT="1"/>
      <dgm:spPr>
        <a:solidFill>
          <a:schemeClr val="accent4">
            <a:lumMod val="20000"/>
            <a:lumOff val="80000"/>
          </a:schemeClr>
        </a:solidFill>
      </dgm:spPr>
      <dgm:t>
        <a:bodyPr/>
        <a:lstStyle/>
        <a:p>
          <a:pPr algn="l"/>
          <a:r>
            <a:rPr lang="en-US" sz="2400" kern="900" spc="-150" baseline="0" dirty="0" err="1">
              <a:solidFill>
                <a:schemeClr val="tx1">
                  <a:lumMod val="95000"/>
                  <a:lumOff val="5000"/>
                </a:schemeClr>
              </a:solidFill>
            </a:rPr>
            <a:t>Năng</a:t>
          </a:r>
          <a:r>
            <a:rPr lang="en-US" sz="2400" kern="900" spc="-150" baseline="0" dirty="0">
              <a:solidFill>
                <a:schemeClr val="tx1">
                  <a:lumMod val="95000"/>
                  <a:lumOff val="5000"/>
                </a:schemeClr>
              </a:solidFill>
            </a:rPr>
            <a:t> </a:t>
          </a:r>
          <a:r>
            <a:rPr lang="en-US" sz="2400" kern="900" spc="-150" baseline="0" dirty="0" err="1">
              <a:solidFill>
                <a:schemeClr val="tx1">
                  <a:lumMod val="95000"/>
                  <a:lumOff val="5000"/>
                </a:schemeClr>
              </a:solidFill>
            </a:rPr>
            <a:t>lực</a:t>
          </a:r>
          <a:r>
            <a:rPr lang="en-US" sz="2400" kern="900" spc="-150" baseline="0" dirty="0">
              <a:solidFill>
                <a:schemeClr val="tx1">
                  <a:lumMod val="95000"/>
                  <a:lumOff val="5000"/>
                </a:schemeClr>
              </a:solidFill>
            </a:rPr>
            <a:t> </a:t>
          </a:r>
          <a:r>
            <a:rPr lang="en-US" sz="2400" kern="900" spc="-150" baseline="0" dirty="0" err="1">
              <a:solidFill>
                <a:schemeClr val="tx1">
                  <a:lumMod val="95000"/>
                  <a:lumOff val="5000"/>
                </a:schemeClr>
              </a:solidFill>
            </a:rPr>
            <a:t>giải</a:t>
          </a:r>
          <a:r>
            <a:rPr lang="en-US" sz="2400" kern="900" spc="-150" baseline="0" dirty="0">
              <a:solidFill>
                <a:schemeClr val="tx1">
                  <a:lumMod val="95000"/>
                  <a:lumOff val="5000"/>
                </a:schemeClr>
              </a:solidFill>
            </a:rPr>
            <a:t> </a:t>
          </a:r>
          <a:r>
            <a:rPr lang="en-US" sz="2400" kern="900" spc="-150" baseline="0" dirty="0" err="1">
              <a:solidFill>
                <a:schemeClr val="tx1">
                  <a:lumMod val="95000"/>
                  <a:lumOff val="5000"/>
                </a:schemeClr>
              </a:solidFill>
            </a:rPr>
            <a:t>quyết</a:t>
          </a:r>
          <a:r>
            <a:rPr lang="en-US" sz="2400" kern="900" spc="-150" baseline="0" dirty="0">
              <a:solidFill>
                <a:schemeClr val="tx1">
                  <a:lumMod val="95000"/>
                  <a:lumOff val="5000"/>
                </a:schemeClr>
              </a:solidFill>
            </a:rPr>
            <a:t> </a:t>
          </a:r>
          <a:r>
            <a:rPr lang="en-US" sz="2400" kern="900" spc="-150" baseline="0" dirty="0" err="1">
              <a:solidFill>
                <a:schemeClr val="tx1">
                  <a:lumMod val="95000"/>
                  <a:lumOff val="5000"/>
                </a:schemeClr>
              </a:solidFill>
            </a:rPr>
            <a:t>vấn</a:t>
          </a:r>
          <a:r>
            <a:rPr lang="en-US" sz="2400" kern="900" spc="-150" baseline="0" dirty="0">
              <a:solidFill>
                <a:schemeClr val="tx1">
                  <a:lumMod val="95000"/>
                  <a:lumOff val="5000"/>
                </a:schemeClr>
              </a:solidFill>
            </a:rPr>
            <a:t> </a:t>
          </a:r>
          <a:r>
            <a:rPr lang="en-US" sz="2400" kern="900" spc="-150" baseline="0" dirty="0" err="1">
              <a:solidFill>
                <a:schemeClr val="tx1">
                  <a:lumMod val="95000"/>
                  <a:lumOff val="5000"/>
                </a:schemeClr>
              </a:solidFill>
            </a:rPr>
            <a:t>đề</a:t>
          </a:r>
          <a:r>
            <a:rPr lang="en-US" sz="2400" kern="900" spc="-150" baseline="0" dirty="0">
              <a:solidFill>
                <a:schemeClr val="tx1">
                  <a:lumMod val="95000"/>
                  <a:lumOff val="5000"/>
                </a:schemeClr>
              </a:solidFill>
            </a:rPr>
            <a:t> </a:t>
          </a:r>
          <a:r>
            <a:rPr lang="en-US" sz="2400" kern="900" spc="-150" baseline="0" dirty="0" err="1">
              <a:solidFill>
                <a:schemeClr val="tx1">
                  <a:lumMod val="95000"/>
                  <a:lumOff val="5000"/>
                </a:schemeClr>
              </a:solidFill>
            </a:rPr>
            <a:t>và</a:t>
          </a:r>
          <a:r>
            <a:rPr lang="en-US" sz="2400" kern="900" spc="-150" baseline="0" dirty="0">
              <a:solidFill>
                <a:schemeClr val="tx1">
                  <a:lumMod val="95000"/>
                  <a:lumOff val="5000"/>
                </a:schemeClr>
              </a:solidFill>
            </a:rPr>
            <a:t> </a:t>
          </a:r>
          <a:r>
            <a:rPr lang="en-US" sz="2400" kern="900" spc="-150" baseline="0" dirty="0" err="1">
              <a:solidFill>
                <a:schemeClr val="tx1">
                  <a:lumMod val="95000"/>
                  <a:lumOff val="5000"/>
                </a:schemeClr>
              </a:solidFill>
            </a:rPr>
            <a:t>sáng</a:t>
          </a:r>
          <a:r>
            <a:rPr lang="en-US" sz="2400" kern="900" spc="-150" baseline="0" dirty="0">
              <a:solidFill>
                <a:schemeClr val="tx1">
                  <a:lumMod val="95000"/>
                  <a:lumOff val="5000"/>
                </a:schemeClr>
              </a:solidFill>
            </a:rPr>
            <a:t> </a:t>
          </a:r>
          <a:r>
            <a:rPr lang="en-US" sz="2400" kern="900" spc="-150" baseline="0" dirty="0" err="1">
              <a:solidFill>
                <a:schemeClr val="tx1">
                  <a:lumMod val="95000"/>
                  <a:lumOff val="5000"/>
                </a:schemeClr>
              </a:solidFill>
            </a:rPr>
            <a:t>tạo</a:t>
          </a:r>
          <a:endParaRPr lang="en-US" sz="2400" kern="900" spc="-150" baseline="0" dirty="0">
            <a:solidFill>
              <a:schemeClr val="tx1">
                <a:lumMod val="95000"/>
                <a:lumOff val="5000"/>
              </a:schemeClr>
            </a:solidFill>
          </a:endParaRPr>
        </a:p>
      </dgm:t>
    </dgm:pt>
    <dgm:pt modelId="{DF57EE0A-80CE-4F99-9943-A51BCB339B87}" type="parTrans" cxnId="{47D6554D-E3D2-40C7-A47D-0E4D57F5B502}">
      <dgm:prSet/>
      <dgm:spPr/>
      <dgm:t>
        <a:bodyPr/>
        <a:lstStyle/>
        <a:p>
          <a:endParaRPr lang="en-US"/>
        </a:p>
      </dgm:t>
    </dgm:pt>
    <dgm:pt modelId="{52CD135E-531E-4C5E-92A1-C244A7910901}" type="sibTrans" cxnId="{47D6554D-E3D2-40C7-A47D-0E4D57F5B502}">
      <dgm:prSet/>
      <dgm:spPr/>
      <dgm:t>
        <a:bodyPr/>
        <a:lstStyle/>
        <a:p>
          <a:endParaRPr lang="en-US"/>
        </a:p>
      </dgm:t>
    </dgm:pt>
    <dgm:pt modelId="{F6EC4CE0-32DE-4675-BB0D-A79C731D4F09}" type="pres">
      <dgm:prSet presAssocID="{9756D623-A8C5-497F-81C9-5E943539AF6A}" presName="diagram" presStyleCnt="0">
        <dgm:presLayoutVars>
          <dgm:chPref val="1"/>
          <dgm:dir/>
          <dgm:animOne val="branch"/>
          <dgm:animLvl val="lvl"/>
          <dgm:resizeHandles val="exact"/>
        </dgm:presLayoutVars>
      </dgm:prSet>
      <dgm:spPr/>
    </dgm:pt>
    <dgm:pt modelId="{10B50E98-3F80-466E-A39F-14CD31BDC383}" type="pres">
      <dgm:prSet presAssocID="{C0556B4B-6D61-4592-B24B-50E921507F3A}" presName="root1" presStyleCnt="0"/>
      <dgm:spPr/>
    </dgm:pt>
    <dgm:pt modelId="{56FB7FCA-A135-4E02-BA5A-2E746756BF36}" type="pres">
      <dgm:prSet presAssocID="{C0556B4B-6D61-4592-B24B-50E921507F3A}" presName="LevelOneTextNode" presStyleLbl="node0" presStyleIdx="0" presStyleCnt="2" custScaleX="220782" custScaleY="138288">
        <dgm:presLayoutVars>
          <dgm:chPref val="3"/>
        </dgm:presLayoutVars>
      </dgm:prSet>
      <dgm:spPr/>
    </dgm:pt>
    <dgm:pt modelId="{030EDB29-C2CE-4B64-B59A-D85EEF946DA0}" type="pres">
      <dgm:prSet presAssocID="{C0556B4B-6D61-4592-B24B-50E921507F3A}" presName="level2hierChild" presStyleCnt="0"/>
      <dgm:spPr/>
    </dgm:pt>
    <dgm:pt modelId="{0390D79A-537E-49A8-BE86-9988B64E3224}" type="pres">
      <dgm:prSet presAssocID="{A4C88EF2-21B1-4A0D-B6F8-C12AB9D0D89F}" presName="conn2-1" presStyleLbl="parChTrans1D2" presStyleIdx="0" presStyleCnt="6"/>
      <dgm:spPr/>
    </dgm:pt>
    <dgm:pt modelId="{09A1DD63-DCBB-40B8-A142-38912E0D036D}" type="pres">
      <dgm:prSet presAssocID="{A4C88EF2-21B1-4A0D-B6F8-C12AB9D0D89F}" presName="connTx" presStyleLbl="parChTrans1D2" presStyleIdx="0" presStyleCnt="6"/>
      <dgm:spPr/>
    </dgm:pt>
    <dgm:pt modelId="{7F6FABC8-0A4D-4CC6-ADDD-F741C75F9B26}" type="pres">
      <dgm:prSet presAssocID="{838736E7-D3B9-4292-80D7-121307B0B711}" presName="root2" presStyleCnt="0"/>
      <dgm:spPr/>
    </dgm:pt>
    <dgm:pt modelId="{339C2290-B839-4212-8808-8703EC1A2850}" type="pres">
      <dgm:prSet presAssocID="{838736E7-D3B9-4292-80D7-121307B0B711}" presName="LevelTwoTextNode" presStyleLbl="node2" presStyleIdx="0" presStyleCnt="6" custScaleX="367969" custLinFactNeighborX="3110">
        <dgm:presLayoutVars>
          <dgm:chPref val="3"/>
        </dgm:presLayoutVars>
      </dgm:prSet>
      <dgm:spPr/>
    </dgm:pt>
    <dgm:pt modelId="{8226C164-DB1D-40D7-B508-564E9430EFE8}" type="pres">
      <dgm:prSet presAssocID="{838736E7-D3B9-4292-80D7-121307B0B711}" presName="level3hierChild" presStyleCnt="0"/>
      <dgm:spPr/>
    </dgm:pt>
    <dgm:pt modelId="{10613368-639B-4119-AFC7-402FD6D366BF}" type="pres">
      <dgm:prSet presAssocID="{086A36D1-BFAA-4610-8796-410E9592AD42}" presName="conn2-1" presStyleLbl="parChTrans1D2" presStyleIdx="1" presStyleCnt="6"/>
      <dgm:spPr/>
    </dgm:pt>
    <dgm:pt modelId="{E5563779-9B04-4C0E-A9E8-C99512EB10A1}" type="pres">
      <dgm:prSet presAssocID="{086A36D1-BFAA-4610-8796-410E9592AD42}" presName="connTx" presStyleLbl="parChTrans1D2" presStyleIdx="1" presStyleCnt="6"/>
      <dgm:spPr/>
    </dgm:pt>
    <dgm:pt modelId="{DA2CC180-7C6E-4E1F-97D9-4E4A30A61B94}" type="pres">
      <dgm:prSet presAssocID="{C97319DB-69B0-4134-90BC-679810490978}" presName="root2" presStyleCnt="0"/>
      <dgm:spPr/>
    </dgm:pt>
    <dgm:pt modelId="{9E7D1413-DADE-40C3-90B1-0C82E456A4EB}" type="pres">
      <dgm:prSet presAssocID="{C97319DB-69B0-4134-90BC-679810490978}" presName="LevelTwoTextNode" presStyleLbl="node2" presStyleIdx="1" presStyleCnt="6" custScaleX="367969" custLinFactNeighborX="3110">
        <dgm:presLayoutVars>
          <dgm:chPref val="3"/>
        </dgm:presLayoutVars>
      </dgm:prSet>
      <dgm:spPr/>
    </dgm:pt>
    <dgm:pt modelId="{A44C7F45-71A4-46B9-8747-21833A4147BF}" type="pres">
      <dgm:prSet presAssocID="{C97319DB-69B0-4134-90BC-679810490978}" presName="level3hierChild" presStyleCnt="0"/>
      <dgm:spPr/>
    </dgm:pt>
    <dgm:pt modelId="{5CE3784F-5036-4310-A7DD-A809D185EF30}" type="pres">
      <dgm:prSet presAssocID="{DF57EE0A-80CE-4F99-9943-A51BCB339B87}" presName="conn2-1" presStyleLbl="parChTrans1D2" presStyleIdx="2" presStyleCnt="6"/>
      <dgm:spPr/>
    </dgm:pt>
    <dgm:pt modelId="{E81C1AB8-3E34-4B6B-86A4-F4AAC9404130}" type="pres">
      <dgm:prSet presAssocID="{DF57EE0A-80CE-4F99-9943-A51BCB339B87}" presName="connTx" presStyleLbl="parChTrans1D2" presStyleIdx="2" presStyleCnt="6"/>
      <dgm:spPr/>
    </dgm:pt>
    <dgm:pt modelId="{CD5F02C2-0801-437C-A474-D20F73C6C532}" type="pres">
      <dgm:prSet presAssocID="{FD551B3A-76E3-4CAF-959F-B27E72770C93}" presName="root2" presStyleCnt="0"/>
      <dgm:spPr/>
    </dgm:pt>
    <dgm:pt modelId="{07120872-D5ED-4ACC-BD40-8457F79EF4F1}" type="pres">
      <dgm:prSet presAssocID="{FD551B3A-76E3-4CAF-959F-B27E72770C93}" presName="LevelTwoTextNode" presStyleLbl="node2" presStyleIdx="2" presStyleCnt="6" custScaleX="367969" custLinFactNeighborX="3110">
        <dgm:presLayoutVars>
          <dgm:chPref val="3"/>
        </dgm:presLayoutVars>
      </dgm:prSet>
      <dgm:spPr/>
    </dgm:pt>
    <dgm:pt modelId="{181FA6E8-BC4A-4C53-A444-8FC010AA685E}" type="pres">
      <dgm:prSet presAssocID="{FD551B3A-76E3-4CAF-959F-B27E72770C93}" presName="level3hierChild" presStyleCnt="0"/>
      <dgm:spPr/>
    </dgm:pt>
    <dgm:pt modelId="{0DB1CCF4-B9AD-498B-B6F3-039E27E60393}" type="pres">
      <dgm:prSet presAssocID="{48746222-9315-4C47-AFC5-9EE61A6BA95A}" presName="root1" presStyleCnt="0"/>
      <dgm:spPr/>
    </dgm:pt>
    <dgm:pt modelId="{C18EB0C8-6D6F-4F9B-B517-012CAB3608A1}" type="pres">
      <dgm:prSet presAssocID="{48746222-9315-4C47-AFC5-9EE61A6BA95A}" presName="LevelOneTextNode" presStyleLbl="node0" presStyleIdx="1" presStyleCnt="2" custScaleX="220782" custScaleY="136028" custLinFactNeighborX="-1084">
        <dgm:presLayoutVars>
          <dgm:chPref val="3"/>
        </dgm:presLayoutVars>
      </dgm:prSet>
      <dgm:spPr/>
    </dgm:pt>
    <dgm:pt modelId="{F5948789-B205-4499-A228-E9549DD5C11D}" type="pres">
      <dgm:prSet presAssocID="{48746222-9315-4C47-AFC5-9EE61A6BA95A}" presName="level2hierChild" presStyleCnt="0"/>
      <dgm:spPr/>
    </dgm:pt>
    <dgm:pt modelId="{D50DFAB8-FD9E-4A24-885F-5A651ED6F5A5}" type="pres">
      <dgm:prSet presAssocID="{05CEA3DD-4C3C-4BA9-9FF8-5903751977AD}" presName="conn2-1" presStyleLbl="parChTrans1D2" presStyleIdx="3" presStyleCnt="6"/>
      <dgm:spPr/>
    </dgm:pt>
    <dgm:pt modelId="{160D3309-7F01-4118-985F-5A61B25114AD}" type="pres">
      <dgm:prSet presAssocID="{05CEA3DD-4C3C-4BA9-9FF8-5903751977AD}" presName="connTx" presStyleLbl="parChTrans1D2" presStyleIdx="3" presStyleCnt="6"/>
      <dgm:spPr/>
    </dgm:pt>
    <dgm:pt modelId="{E6921DBF-87C4-40C5-A088-9C9A4E228BBB}" type="pres">
      <dgm:prSet presAssocID="{211D5F92-1898-4BC2-BDA5-FE1F243A7AB7}" presName="root2" presStyleCnt="0"/>
      <dgm:spPr/>
    </dgm:pt>
    <dgm:pt modelId="{C49EC735-F3B7-44A6-A593-DCD4B9AD3D8C}" type="pres">
      <dgm:prSet presAssocID="{211D5F92-1898-4BC2-BDA5-FE1F243A7AB7}" presName="LevelTwoTextNode" presStyleLbl="node2" presStyleIdx="3" presStyleCnt="6" custScaleX="367969" custLinFactNeighborX="3110">
        <dgm:presLayoutVars>
          <dgm:chPref val="3"/>
        </dgm:presLayoutVars>
      </dgm:prSet>
      <dgm:spPr/>
    </dgm:pt>
    <dgm:pt modelId="{355086A1-E7D5-4202-9649-7FB93B771B6A}" type="pres">
      <dgm:prSet presAssocID="{211D5F92-1898-4BC2-BDA5-FE1F243A7AB7}" presName="level3hierChild" presStyleCnt="0"/>
      <dgm:spPr/>
    </dgm:pt>
    <dgm:pt modelId="{7FAD3A83-832E-486E-AD7A-37740CD18511}" type="pres">
      <dgm:prSet presAssocID="{F77EDA07-9A19-49BB-BC19-72AB6597524F}" presName="conn2-1" presStyleLbl="parChTrans1D2" presStyleIdx="4" presStyleCnt="6"/>
      <dgm:spPr/>
    </dgm:pt>
    <dgm:pt modelId="{F9E67690-11E2-4EBB-8AA5-C4C14E5B9BF2}" type="pres">
      <dgm:prSet presAssocID="{F77EDA07-9A19-49BB-BC19-72AB6597524F}" presName="connTx" presStyleLbl="parChTrans1D2" presStyleIdx="4" presStyleCnt="6"/>
      <dgm:spPr/>
    </dgm:pt>
    <dgm:pt modelId="{B4F0185C-EB98-40E0-8935-50A212513DE3}" type="pres">
      <dgm:prSet presAssocID="{262A7A5F-50DB-4970-A6BC-8691B4367C08}" presName="root2" presStyleCnt="0"/>
      <dgm:spPr/>
    </dgm:pt>
    <dgm:pt modelId="{7E383DF2-FC63-4C30-AB2B-A0E53582D1BE}" type="pres">
      <dgm:prSet presAssocID="{262A7A5F-50DB-4970-A6BC-8691B4367C08}" presName="LevelTwoTextNode" presStyleLbl="node2" presStyleIdx="4" presStyleCnt="6" custScaleX="367969">
        <dgm:presLayoutVars>
          <dgm:chPref val="3"/>
        </dgm:presLayoutVars>
      </dgm:prSet>
      <dgm:spPr/>
    </dgm:pt>
    <dgm:pt modelId="{5A142F98-B462-46E1-AFF3-EAF4EC3F2834}" type="pres">
      <dgm:prSet presAssocID="{262A7A5F-50DB-4970-A6BC-8691B4367C08}" presName="level3hierChild" presStyleCnt="0"/>
      <dgm:spPr/>
    </dgm:pt>
    <dgm:pt modelId="{54B186E4-43C7-4274-919A-64178361E121}" type="pres">
      <dgm:prSet presAssocID="{E6F89524-F229-4BCC-9411-1B59774CFDF7}" presName="conn2-1" presStyleLbl="parChTrans1D2" presStyleIdx="5" presStyleCnt="6"/>
      <dgm:spPr/>
    </dgm:pt>
    <dgm:pt modelId="{68964027-31B5-4429-971A-1A0D6F64C78D}" type="pres">
      <dgm:prSet presAssocID="{E6F89524-F229-4BCC-9411-1B59774CFDF7}" presName="connTx" presStyleLbl="parChTrans1D2" presStyleIdx="5" presStyleCnt="6"/>
      <dgm:spPr/>
    </dgm:pt>
    <dgm:pt modelId="{CC2B1BB0-B20C-47D7-8114-26468CE75DE9}" type="pres">
      <dgm:prSet presAssocID="{17426582-A70A-4F72-980A-E1D0571569CA}" presName="root2" presStyleCnt="0"/>
      <dgm:spPr/>
    </dgm:pt>
    <dgm:pt modelId="{876E8A10-3D38-4C2A-9DA8-98FC2E66ACBA}" type="pres">
      <dgm:prSet presAssocID="{17426582-A70A-4F72-980A-E1D0571569CA}" presName="LevelTwoTextNode" presStyleLbl="node2" presStyleIdx="5" presStyleCnt="6" custScaleX="367969">
        <dgm:presLayoutVars>
          <dgm:chPref val="3"/>
        </dgm:presLayoutVars>
      </dgm:prSet>
      <dgm:spPr/>
    </dgm:pt>
    <dgm:pt modelId="{440EF9C9-6F41-44E2-AA06-872B7D156B2D}" type="pres">
      <dgm:prSet presAssocID="{17426582-A70A-4F72-980A-E1D0571569CA}" presName="level3hierChild" presStyleCnt="0"/>
      <dgm:spPr/>
    </dgm:pt>
  </dgm:ptLst>
  <dgm:cxnLst>
    <dgm:cxn modelId="{89ECBF03-909A-46E7-8390-24B09CB252E1}" srcId="{C0556B4B-6D61-4592-B24B-50E921507F3A}" destId="{C97319DB-69B0-4134-90BC-679810490978}" srcOrd="1" destOrd="0" parTransId="{086A36D1-BFAA-4610-8796-410E9592AD42}" sibTransId="{66BFC1E7-4EA8-45B3-8497-8F085F224224}"/>
    <dgm:cxn modelId="{1B44EF06-685A-4AB3-AA9E-3A431143462C}" srcId="{48746222-9315-4C47-AFC5-9EE61A6BA95A}" destId="{211D5F92-1898-4BC2-BDA5-FE1F243A7AB7}" srcOrd="0" destOrd="0" parTransId="{05CEA3DD-4C3C-4BA9-9FF8-5903751977AD}" sibTransId="{F822C97B-1BD1-4EBD-B4AF-9B61DBC1FFBB}"/>
    <dgm:cxn modelId="{9D50A010-B533-4104-9023-237805F026EC}" type="presOf" srcId="{838736E7-D3B9-4292-80D7-121307B0B711}" destId="{339C2290-B839-4212-8808-8703EC1A2850}" srcOrd="0" destOrd="0" presId="urn:microsoft.com/office/officeart/2005/8/layout/hierarchy2"/>
    <dgm:cxn modelId="{E0BF7912-25F3-4CB8-9D14-07DB3BD845A6}" srcId="{48746222-9315-4C47-AFC5-9EE61A6BA95A}" destId="{17426582-A70A-4F72-980A-E1D0571569CA}" srcOrd="2" destOrd="0" parTransId="{E6F89524-F229-4BCC-9411-1B59774CFDF7}" sibTransId="{F29F4921-287F-4283-BB2A-7753AA67FB38}"/>
    <dgm:cxn modelId="{0D90EF22-F242-465B-9EAC-01EFED52CFD8}" type="presOf" srcId="{FD551B3A-76E3-4CAF-959F-B27E72770C93}" destId="{07120872-D5ED-4ACC-BD40-8457F79EF4F1}" srcOrd="0" destOrd="0" presId="urn:microsoft.com/office/officeart/2005/8/layout/hierarchy2"/>
    <dgm:cxn modelId="{14F24730-53F9-49C9-B69D-45359F2733B6}" srcId="{9756D623-A8C5-497F-81C9-5E943539AF6A}" destId="{48746222-9315-4C47-AFC5-9EE61A6BA95A}" srcOrd="1" destOrd="0" parTransId="{F2E11340-CE51-4AB0-97A4-41096D200ED7}" sibTransId="{66E5C9B8-5B9F-4117-8E3A-E41A40A204EA}"/>
    <dgm:cxn modelId="{82BE2832-15DE-4C58-BB7C-3D2A9FA9D3C1}" type="presOf" srcId="{A4C88EF2-21B1-4A0D-B6F8-C12AB9D0D89F}" destId="{09A1DD63-DCBB-40B8-A142-38912E0D036D}" srcOrd="1" destOrd="0" presId="urn:microsoft.com/office/officeart/2005/8/layout/hierarchy2"/>
    <dgm:cxn modelId="{4C8B1B33-3766-460C-8E4C-C34E564555AA}" type="presOf" srcId="{E6F89524-F229-4BCC-9411-1B59774CFDF7}" destId="{54B186E4-43C7-4274-919A-64178361E121}" srcOrd="0" destOrd="0" presId="urn:microsoft.com/office/officeart/2005/8/layout/hierarchy2"/>
    <dgm:cxn modelId="{74AFCF38-06F1-4E7D-9C23-B0EC5B19B0A7}" srcId="{9756D623-A8C5-497F-81C9-5E943539AF6A}" destId="{C0556B4B-6D61-4592-B24B-50E921507F3A}" srcOrd="0" destOrd="0" parTransId="{0C880407-5748-48A5-91B8-054444881937}" sibTransId="{3BA06C04-CBAA-4378-B4BB-A83E5C357424}"/>
    <dgm:cxn modelId="{8B06673A-102D-4BAB-A275-3404B1617E8F}" type="presOf" srcId="{F77EDA07-9A19-49BB-BC19-72AB6597524F}" destId="{7FAD3A83-832E-486E-AD7A-37740CD18511}" srcOrd="0" destOrd="0" presId="urn:microsoft.com/office/officeart/2005/8/layout/hierarchy2"/>
    <dgm:cxn modelId="{26338E3D-8A39-4EF8-B4C3-900BDF04075D}" type="presOf" srcId="{DF57EE0A-80CE-4F99-9943-A51BCB339B87}" destId="{E81C1AB8-3E34-4B6B-86A4-F4AAC9404130}" srcOrd="1" destOrd="0" presId="urn:microsoft.com/office/officeart/2005/8/layout/hierarchy2"/>
    <dgm:cxn modelId="{B17D2F62-BFC5-44E1-B323-63AAF1E86710}" type="presOf" srcId="{086A36D1-BFAA-4610-8796-410E9592AD42}" destId="{10613368-639B-4119-AFC7-402FD6D366BF}" srcOrd="0" destOrd="0" presId="urn:microsoft.com/office/officeart/2005/8/layout/hierarchy2"/>
    <dgm:cxn modelId="{1B717946-4FE7-41F6-B577-420ED39426D5}" type="presOf" srcId="{05CEA3DD-4C3C-4BA9-9FF8-5903751977AD}" destId="{160D3309-7F01-4118-985F-5A61B25114AD}" srcOrd="1" destOrd="0" presId="urn:microsoft.com/office/officeart/2005/8/layout/hierarchy2"/>
    <dgm:cxn modelId="{73B6AF46-0D73-4B64-91B7-04F00C52DC0C}" type="presOf" srcId="{211D5F92-1898-4BC2-BDA5-FE1F243A7AB7}" destId="{C49EC735-F3B7-44A6-A593-DCD4B9AD3D8C}" srcOrd="0" destOrd="0" presId="urn:microsoft.com/office/officeart/2005/8/layout/hierarchy2"/>
    <dgm:cxn modelId="{790E6B4B-5B43-4F24-AC8B-272772E71156}" srcId="{C0556B4B-6D61-4592-B24B-50E921507F3A}" destId="{838736E7-D3B9-4292-80D7-121307B0B711}" srcOrd="0" destOrd="0" parTransId="{A4C88EF2-21B1-4A0D-B6F8-C12AB9D0D89F}" sibTransId="{F12961EF-C057-4CCA-AC82-81F0F5FA3C6C}"/>
    <dgm:cxn modelId="{02125A6C-EA5E-47D3-BE10-E8298B4DC48D}" srcId="{48746222-9315-4C47-AFC5-9EE61A6BA95A}" destId="{262A7A5F-50DB-4970-A6BC-8691B4367C08}" srcOrd="1" destOrd="0" parTransId="{F77EDA07-9A19-49BB-BC19-72AB6597524F}" sibTransId="{F035A97C-E230-41DF-AD21-A1781948D362}"/>
    <dgm:cxn modelId="{47D6554D-E3D2-40C7-A47D-0E4D57F5B502}" srcId="{C0556B4B-6D61-4592-B24B-50E921507F3A}" destId="{FD551B3A-76E3-4CAF-959F-B27E72770C93}" srcOrd="2" destOrd="0" parTransId="{DF57EE0A-80CE-4F99-9943-A51BCB339B87}" sibTransId="{52CD135E-531E-4C5E-92A1-C244A7910901}"/>
    <dgm:cxn modelId="{40616B50-D8C2-4B97-BC80-53B71D498717}" type="presOf" srcId="{17426582-A70A-4F72-980A-E1D0571569CA}" destId="{876E8A10-3D38-4C2A-9DA8-98FC2E66ACBA}" srcOrd="0" destOrd="0" presId="urn:microsoft.com/office/officeart/2005/8/layout/hierarchy2"/>
    <dgm:cxn modelId="{7F4EF775-D31D-4212-B8FD-D8AD603EA4CB}" type="presOf" srcId="{086A36D1-BFAA-4610-8796-410E9592AD42}" destId="{E5563779-9B04-4C0E-A9E8-C99512EB10A1}" srcOrd="1" destOrd="0" presId="urn:microsoft.com/office/officeart/2005/8/layout/hierarchy2"/>
    <dgm:cxn modelId="{56BF7E82-BC1F-47BB-9020-0FFDF52EF8E0}" type="presOf" srcId="{48746222-9315-4C47-AFC5-9EE61A6BA95A}" destId="{C18EB0C8-6D6F-4F9B-B517-012CAB3608A1}" srcOrd="0" destOrd="0" presId="urn:microsoft.com/office/officeart/2005/8/layout/hierarchy2"/>
    <dgm:cxn modelId="{B1BAE684-CEC4-435A-BFEE-C4215EE0278D}" type="presOf" srcId="{E6F89524-F229-4BCC-9411-1B59774CFDF7}" destId="{68964027-31B5-4429-971A-1A0D6F64C78D}" srcOrd="1" destOrd="0" presId="urn:microsoft.com/office/officeart/2005/8/layout/hierarchy2"/>
    <dgm:cxn modelId="{693F828D-D8B6-4FEA-819A-5A17A963A2DC}" type="presOf" srcId="{262A7A5F-50DB-4970-A6BC-8691B4367C08}" destId="{7E383DF2-FC63-4C30-AB2B-A0E53582D1BE}" srcOrd="0" destOrd="0" presId="urn:microsoft.com/office/officeart/2005/8/layout/hierarchy2"/>
    <dgm:cxn modelId="{01916C9C-889D-42F5-92AC-D4560A0BA425}" type="presOf" srcId="{C0556B4B-6D61-4592-B24B-50E921507F3A}" destId="{56FB7FCA-A135-4E02-BA5A-2E746756BF36}" srcOrd="0" destOrd="0" presId="urn:microsoft.com/office/officeart/2005/8/layout/hierarchy2"/>
    <dgm:cxn modelId="{34EE0EA3-87E3-480A-93D8-081581EEE3C2}" type="presOf" srcId="{DF57EE0A-80CE-4F99-9943-A51BCB339B87}" destId="{5CE3784F-5036-4310-A7DD-A809D185EF30}" srcOrd="0" destOrd="0" presId="urn:microsoft.com/office/officeart/2005/8/layout/hierarchy2"/>
    <dgm:cxn modelId="{671EE9AC-1977-4DFC-A5BA-5D0A3E9F9F84}" type="presOf" srcId="{9756D623-A8C5-497F-81C9-5E943539AF6A}" destId="{F6EC4CE0-32DE-4675-BB0D-A79C731D4F09}" srcOrd="0" destOrd="0" presId="urn:microsoft.com/office/officeart/2005/8/layout/hierarchy2"/>
    <dgm:cxn modelId="{9C1804BA-C3C1-46FE-8D08-C977F63E8DAD}" type="presOf" srcId="{F77EDA07-9A19-49BB-BC19-72AB6597524F}" destId="{F9E67690-11E2-4EBB-8AA5-C4C14E5B9BF2}" srcOrd="1" destOrd="0" presId="urn:microsoft.com/office/officeart/2005/8/layout/hierarchy2"/>
    <dgm:cxn modelId="{80DCA9E5-1E97-42CD-BA47-5F855C12DB07}" type="presOf" srcId="{C97319DB-69B0-4134-90BC-679810490978}" destId="{9E7D1413-DADE-40C3-90B1-0C82E456A4EB}" srcOrd="0" destOrd="0" presId="urn:microsoft.com/office/officeart/2005/8/layout/hierarchy2"/>
    <dgm:cxn modelId="{2C2902E7-7994-4314-8B7B-802F15E7FF0C}" type="presOf" srcId="{A4C88EF2-21B1-4A0D-B6F8-C12AB9D0D89F}" destId="{0390D79A-537E-49A8-BE86-9988B64E3224}" srcOrd="0" destOrd="0" presId="urn:microsoft.com/office/officeart/2005/8/layout/hierarchy2"/>
    <dgm:cxn modelId="{D4690FF3-B5C5-4FFB-A36F-5355EDFA24FE}" type="presOf" srcId="{05CEA3DD-4C3C-4BA9-9FF8-5903751977AD}" destId="{D50DFAB8-FD9E-4A24-885F-5A651ED6F5A5}" srcOrd="0" destOrd="0" presId="urn:microsoft.com/office/officeart/2005/8/layout/hierarchy2"/>
    <dgm:cxn modelId="{189142D0-3CC9-471C-A3B4-0A0C9AACC718}" type="presParOf" srcId="{F6EC4CE0-32DE-4675-BB0D-A79C731D4F09}" destId="{10B50E98-3F80-466E-A39F-14CD31BDC383}" srcOrd="0" destOrd="0" presId="urn:microsoft.com/office/officeart/2005/8/layout/hierarchy2"/>
    <dgm:cxn modelId="{471A6C7B-6706-44DE-A025-600E68B94B60}" type="presParOf" srcId="{10B50E98-3F80-466E-A39F-14CD31BDC383}" destId="{56FB7FCA-A135-4E02-BA5A-2E746756BF36}" srcOrd="0" destOrd="0" presId="urn:microsoft.com/office/officeart/2005/8/layout/hierarchy2"/>
    <dgm:cxn modelId="{ED616B0B-3779-4AD3-AB6D-3374D50276DA}" type="presParOf" srcId="{10B50E98-3F80-466E-A39F-14CD31BDC383}" destId="{030EDB29-C2CE-4B64-B59A-D85EEF946DA0}" srcOrd="1" destOrd="0" presId="urn:microsoft.com/office/officeart/2005/8/layout/hierarchy2"/>
    <dgm:cxn modelId="{9BF9A7CE-F3D1-4883-901C-E78601C66D18}" type="presParOf" srcId="{030EDB29-C2CE-4B64-B59A-D85EEF946DA0}" destId="{0390D79A-537E-49A8-BE86-9988B64E3224}" srcOrd="0" destOrd="0" presId="urn:microsoft.com/office/officeart/2005/8/layout/hierarchy2"/>
    <dgm:cxn modelId="{B0AA77FA-8B78-49B4-8691-CE00B63585DD}" type="presParOf" srcId="{0390D79A-537E-49A8-BE86-9988B64E3224}" destId="{09A1DD63-DCBB-40B8-A142-38912E0D036D}" srcOrd="0" destOrd="0" presId="urn:microsoft.com/office/officeart/2005/8/layout/hierarchy2"/>
    <dgm:cxn modelId="{383DEEF3-5AF9-41A5-AE73-865DCE13C428}" type="presParOf" srcId="{030EDB29-C2CE-4B64-B59A-D85EEF946DA0}" destId="{7F6FABC8-0A4D-4CC6-ADDD-F741C75F9B26}" srcOrd="1" destOrd="0" presId="urn:microsoft.com/office/officeart/2005/8/layout/hierarchy2"/>
    <dgm:cxn modelId="{33D280C4-A843-4806-A5C2-898445CBCBB8}" type="presParOf" srcId="{7F6FABC8-0A4D-4CC6-ADDD-F741C75F9B26}" destId="{339C2290-B839-4212-8808-8703EC1A2850}" srcOrd="0" destOrd="0" presId="urn:microsoft.com/office/officeart/2005/8/layout/hierarchy2"/>
    <dgm:cxn modelId="{80843663-F91A-47D0-866C-CCB53C9E43E5}" type="presParOf" srcId="{7F6FABC8-0A4D-4CC6-ADDD-F741C75F9B26}" destId="{8226C164-DB1D-40D7-B508-564E9430EFE8}" srcOrd="1" destOrd="0" presId="urn:microsoft.com/office/officeart/2005/8/layout/hierarchy2"/>
    <dgm:cxn modelId="{82BD84FB-F6EB-4744-85EE-81BD532C6672}" type="presParOf" srcId="{030EDB29-C2CE-4B64-B59A-D85EEF946DA0}" destId="{10613368-639B-4119-AFC7-402FD6D366BF}" srcOrd="2" destOrd="0" presId="urn:microsoft.com/office/officeart/2005/8/layout/hierarchy2"/>
    <dgm:cxn modelId="{3B1D353D-0C12-429E-BA69-553455B8535A}" type="presParOf" srcId="{10613368-639B-4119-AFC7-402FD6D366BF}" destId="{E5563779-9B04-4C0E-A9E8-C99512EB10A1}" srcOrd="0" destOrd="0" presId="urn:microsoft.com/office/officeart/2005/8/layout/hierarchy2"/>
    <dgm:cxn modelId="{622B5A00-BC17-4D56-B0AE-45E71CA7DFED}" type="presParOf" srcId="{030EDB29-C2CE-4B64-B59A-D85EEF946DA0}" destId="{DA2CC180-7C6E-4E1F-97D9-4E4A30A61B94}" srcOrd="3" destOrd="0" presId="urn:microsoft.com/office/officeart/2005/8/layout/hierarchy2"/>
    <dgm:cxn modelId="{00A756FC-DB0F-4DF0-A468-5CC71EF74DBD}" type="presParOf" srcId="{DA2CC180-7C6E-4E1F-97D9-4E4A30A61B94}" destId="{9E7D1413-DADE-40C3-90B1-0C82E456A4EB}" srcOrd="0" destOrd="0" presId="urn:microsoft.com/office/officeart/2005/8/layout/hierarchy2"/>
    <dgm:cxn modelId="{79D3F5A0-F63A-446E-A8C8-203139BD7CD3}" type="presParOf" srcId="{DA2CC180-7C6E-4E1F-97D9-4E4A30A61B94}" destId="{A44C7F45-71A4-46B9-8747-21833A4147BF}" srcOrd="1" destOrd="0" presId="urn:microsoft.com/office/officeart/2005/8/layout/hierarchy2"/>
    <dgm:cxn modelId="{BDEC70F6-3777-4CD6-A6E1-88D526F5C5DB}" type="presParOf" srcId="{030EDB29-C2CE-4B64-B59A-D85EEF946DA0}" destId="{5CE3784F-5036-4310-A7DD-A809D185EF30}" srcOrd="4" destOrd="0" presId="urn:microsoft.com/office/officeart/2005/8/layout/hierarchy2"/>
    <dgm:cxn modelId="{4588440A-D11C-4051-90C2-095D02017544}" type="presParOf" srcId="{5CE3784F-5036-4310-A7DD-A809D185EF30}" destId="{E81C1AB8-3E34-4B6B-86A4-F4AAC9404130}" srcOrd="0" destOrd="0" presId="urn:microsoft.com/office/officeart/2005/8/layout/hierarchy2"/>
    <dgm:cxn modelId="{037FD7F5-6640-4AC7-85DD-5EB6BC42F310}" type="presParOf" srcId="{030EDB29-C2CE-4B64-B59A-D85EEF946DA0}" destId="{CD5F02C2-0801-437C-A474-D20F73C6C532}" srcOrd="5" destOrd="0" presId="urn:microsoft.com/office/officeart/2005/8/layout/hierarchy2"/>
    <dgm:cxn modelId="{831358AC-97FE-4DF6-A5D1-310EAE3AF918}" type="presParOf" srcId="{CD5F02C2-0801-437C-A474-D20F73C6C532}" destId="{07120872-D5ED-4ACC-BD40-8457F79EF4F1}" srcOrd="0" destOrd="0" presId="urn:microsoft.com/office/officeart/2005/8/layout/hierarchy2"/>
    <dgm:cxn modelId="{F260C8A5-1D6C-4891-8502-4FA68209313A}" type="presParOf" srcId="{CD5F02C2-0801-437C-A474-D20F73C6C532}" destId="{181FA6E8-BC4A-4C53-A444-8FC010AA685E}" srcOrd="1" destOrd="0" presId="urn:microsoft.com/office/officeart/2005/8/layout/hierarchy2"/>
    <dgm:cxn modelId="{C7905523-D5AF-469D-9E11-0B627A6F62C6}" type="presParOf" srcId="{F6EC4CE0-32DE-4675-BB0D-A79C731D4F09}" destId="{0DB1CCF4-B9AD-498B-B6F3-039E27E60393}" srcOrd="1" destOrd="0" presId="urn:microsoft.com/office/officeart/2005/8/layout/hierarchy2"/>
    <dgm:cxn modelId="{ABC07BD1-5AD7-4284-8414-69BE234CB122}" type="presParOf" srcId="{0DB1CCF4-B9AD-498B-B6F3-039E27E60393}" destId="{C18EB0C8-6D6F-4F9B-B517-012CAB3608A1}" srcOrd="0" destOrd="0" presId="urn:microsoft.com/office/officeart/2005/8/layout/hierarchy2"/>
    <dgm:cxn modelId="{B0F83C18-531F-4113-A3BA-5301EFA5A434}" type="presParOf" srcId="{0DB1CCF4-B9AD-498B-B6F3-039E27E60393}" destId="{F5948789-B205-4499-A228-E9549DD5C11D}" srcOrd="1" destOrd="0" presId="urn:microsoft.com/office/officeart/2005/8/layout/hierarchy2"/>
    <dgm:cxn modelId="{3C5C6B3D-B977-4877-8437-BB23E7DEF4FF}" type="presParOf" srcId="{F5948789-B205-4499-A228-E9549DD5C11D}" destId="{D50DFAB8-FD9E-4A24-885F-5A651ED6F5A5}" srcOrd="0" destOrd="0" presId="urn:microsoft.com/office/officeart/2005/8/layout/hierarchy2"/>
    <dgm:cxn modelId="{8F94FB81-B380-42AE-B2AD-4FF2AA74F12A}" type="presParOf" srcId="{D50DFAB8-FD9E-4A24-885F-5A651ED6F5A5}" destId="{160D3309-7F01-4118-985F-5A61B25114AD}" srcOrd="0" destOrd="0" presId="urn:microsoft.com/office/officeart/2005/8/layout/hierarchy2"/>
    <dgm:cxn modelId="{A4DDBF6C-687D-44E9-9C34-8A1BDFC59745}" type="presParOf" srcId="{F5948789-B205-4499-A228-E9549DD5C11D}" destId="{E6921DBF-87C4-40C5-A088-9C9A4E228BBB}" srcOrd="1" destOrd="0" presId="urn:microsoft.com/office/officeart/2005/8/layout/hierarchy2"/>
    <dgm:cxn modelId="{46FA4999-3794-44FC-9BCE-3CEEA36BF342}" type="presParOf" srcId="{E6921DBF-87C4-40C5-A088-9C9A4E228BBB}" destId="{C49EC735-F3B7-44A6-A593-DCD4B9AD3D8C}" srcOrd="0" destOrd="0" presId="urn:microsoft.com/office/officeart/2005/8/layout/hierarchy2"/>
    <dgm:cxn modelId="{DFD6D09D-740F-4F34-BFBF-E90CB680BE30}" type="presParOf" srcId="{E6921DBF-87C4-40C5-A088-9C9A4E228BBB}" destId="{355086A1-E7D5-4202-9649-7FB93B771B6A}" srcOrd="1" destOrd="0" presId="urn:microsoft.com/office/officeart/2005/8/layout/hierarchy2"/>
    <dgm:cxn modelId="{E4557F79-7E85-4041-8786-B004245D6568}" type="presParOf" srcId="{F5948789-B205-4499-A228-E9549DD5C11D}" destId="{7FAD3A83-832E-486E-AD7A-37740CD18511}" srcOrd="2" destOrd="0" presId="urn:microsoft.com/office/officeart/2005/8/layout/hierarchy2"/>
    <dgm:cxn modelId="{FD73BDB7-6C58-4E5A-99D8-197EEDBFF0B1}" type="presParOf" srcId="{7FAD3A83-832E-486E-AD7A-37740CD18511}" destId="{F9E67690-11E2-4EBB-8AA5-C4C14E5B9BF2}" srcOrd="0" destOrd="0" presId="urn:microsoft.com/office/officeart/2005/8/layout/hierarchy2"/>
    <dgm:cxn modelId="{E904FFA9-01D0-48C1-8397-9700DAFEF8BC}" type="presParOf" srcId="{F5948789-B205-4499-A228-E9549DD5C11D}" destId="{B4F0185C-EB98-40E0-8935-50A212513DE3}" srcOrd="3" destOrd="0" presId="urn:microsoft.com/office/officeart/2005/8/layout/hierarchy2"/>
    <dgm:cxn modelId="{ED7F9A51-630A-4915-BACB-C014F090AE6C}" type="presParOf" srcId="{B4F0185C-EB98-40E0-8935-50A212513DE3}" destId="{7E383DF2-FC63-4C30-AB2B-A0E53582D1BE}" srcOrd="0" destOrd="0" presId="urn:microsoft.com/office/officeart/2005/8/layout/hierarchy2"/>
    <dgm:cxn modelId="{39893E13-BFDD-44E8-8A61-1BEF053CF2D0}" type="presParOf" srcId="{B4F0185C-EB98-40E0-8935-50A212513DE3}" destId="{5A142F98-B462-46E1-AFF3-EAF4EC3F2834}" srcOrd="1" destOrd="0" presId="urn:microsoft.com/office/officeart/2005/8/layout/hierarchy2"/>
    <dgm:cxn modelId="{89616610-D372-4D1F-AFB7-22CB28BDD8CA}" type="presParOf" srcId="{F5948789-B205-4499-A228-E9549DD5C11D}" destId="{54B186E4-43C7-4274-919A-64178361E121}" srcOrd="4" destOrd="0" presId="urn:microsoft.com/office/officeart/2005/8/layout/hierarchy2"/>
    <dgm:cxn modelId="{38EC682B-F1C6-4300-85FF-846CA63926BD}" type="presParOf" srcId="{54B186E4-43C7-4274-919A-64178361E121}" destId="{68964027-31B5-4429-971A-1A0D6F64C78D}" srcOrd="0" destOrd="0" presId="urn:microsoft.com/office/officeart/2005/8/layout/hierarchy2"/>
    <dgm:cxn modelId="{692B27C1-DE1F-4507-95B9-4440CCA58BF8}" type="presParOf" srcId="{F5948789-B205-4499-A228-E9549DD5C11D}" destId="{CC2B1BB0-B20C-47D7-8114-26468CE75DE9}" srcOrd="5" destOrd="0" presId="urn:microsoft.com/office/officeart/2005/8/layout/hierarchy2"/>
    <dgm:cxn modelId="{0D72080D-BC1F-49BE-9F38-6F83D342CF3A}" type="presParOf" srcId="{CC2B1BB0-B20C-47D7-8114-26468CE75DE9}" destId="{876E8A10-3D38-4C2A-9DA8-98FC2E66ACBA}" srcOrd="0" destOrd="0" presId="urn:microsoft.com/office/officeart/2005/8/layout/hierarchy2"/>
    <dgm:cxn modelId="{38903017-6D0C-4B44-8130-9CDE0AE73E6F}" type="presParOf" srcId="{CC2B1BB0-B20C-47D7-8114-26468CE75DE9}" destId="{440EF9C9-6F41-44E2-AA06-872B7D156B2D}"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492D3F8-8034-42E7-BC5E-2044136A8236}" type="doc">
      <dgm:prSet loTypeId="urn:microsoft.com/office/officeart/2011/layout/CircleProcess" loCatId="process" qsTypeId="urn:microsoft.com/office/officeart/2005/8/quickstyle/simple1" qsCatId="simple" csTypeId="urn:microsoft.com/office/officeart/2005/8/colors/colorful1" csCatId="colorful" phldr="1"/>
      <dgm:spPr/>
      <dgm:t>
        <a:bodyPr/>
        <a:lstStyle/>
        <a:p>
          <a:endParaRPr lang="en-US"/>
        </a:p>
      </dgm:t>
    </dgm:pt>
    <dgm:pt modelId="{7685B80C-A517-4B59-9A22-54EF02C89B95}">
      <dgm:prSet phldrT="[Text]"/>
      <dgm:spPr/>
      <dgm:t>
        <a:bodyPr/>
        <a:lstStyle/>
        <a:p>
          <a:r>
            <a:rPr lang="en-US" dirty="0" err="1"/>
            <a:t>Hoạt</a:t>
          </a:r>
          <a:r>
            <a:rPr lang="en-US" dirty="0"/>
            <a:t> </a:t>
          </a:r>
          <a:r>
            <a:rPr lang="en-US" dirty="0" err="1"/>
            <a:t>động</a:t>
          </a:r>
          <a:r>
            <a:rPr lang="en-US" dirty="0"/>
            <a:t> </a:t>
          </a:r>
          <a:r>
            <a:rPr lang="en-US" dirty="0" err="1"/>
            <a:t>mở</a:t>
          </a:r>
          <a:r>
            <a:rPr lang="en-US" dirty="0"/>
            <a:t> </a:t>
          </a:r>
          <a:r>
            <a:rPr lang="en-US" dirty="0" err="1"/>
            <a:t>đầu</a:t>
          </a:r>
          <a:endParaRPr lang="en-US" dirty="0"/>
        </a:p>
      </dgm:t>
    </dgm:pt>
    <dgm:pt modelId="{9F724EDD-19FA-4E0F-9743-7A1826A70E7A}" type="parTrans" cxnId="{83DF2F80-DCA6-4BD5-8988-A8DFB9CF407B}">
      <dgm:prSet/>
      <dgm:spPr/>
      <dgm:t>
        <a:bodyPr/>
        <a:lstStyle/>
        <a:p>
          <a:endParaRPr lang="en-US"/>
        </a:p>
      </dgm:t>
    </dgm:pt>
    <dgm:pt modelId="{085E4C3A-CADF-4660-B653-23B502541DD3}" type="sibTrans" cxnId="{83DF2F80-DCA6-4BD5-8988-A8DFB9CF407B}">
      <dgm:prSet/>
      <dgm:spPr/>
      <dgm:t>
        <a:bodyPr/>
        <a:lstStyle/>
        <a:p>
          <a:endParaRPr lang="en-US"/>
        </a:p>
      </dgm:t>
    </dgm:pt>
    <dgm:pt modelId="{BA85A6B0-B444-40C2-A84B-B4A93AF8A386}">
      <dgm:prSet phldrT="[Text]"/>
      <dgm:spPr/>
      <dgm:t>
        <a:bodyPr/>
        <a:lstStyle/>
        <a:p>
          <a:r>
            <a:rPr lang="en-US" dirty="0" err="1"/>
            <a:t>Hoạt</a:t>
          </a:r>
          <a:r>
            <a:rPr lang="en-US" dirty="0"/>
            <a:t> </a:t>
          </a:r>
          <a:r>
            <a:rPr lang="en-US" dirty="0" err="1"/>
            <a:t>động</a:t>
          </a:r>
          <a:r>
            <a:rPr lang="en-US" dirty="0"/>
            <a:t> </a:t>
          </a:r>
          <a:r>
            <a:rPr lang="en-US" dirty="0" err="1"/>
            <a:t>hình</a:t>
          </a:r>
          <a:r>
            <a:rPr lang="en-US" dirty="0"/>
            <a:t> </a:t>
          </a:r>
          <a:r>
            <a:rPr lang="en-US" dirty="0" err="1"/>
            <a:t>thành</a:t>
          </a:r>
          <a:r>
            <a:rPr lang="en-US" dirty="0"/>
            <a:t> </a:t>
          </a:r>
          <a:r>
            <a:rPr lang="en-US" dirty="0" err="1"/>
            <a:t>kiến</a:t>
          </a:r>
          <a:r>
            <a:rPr lang="en-US" dirty="0"/>
            <a:t> </a:t>
          </a:r>
          <a:r>
            <a:rPr lang="en-US" dirty="0" err="1"/>
            <a:t>thức</a:t>
          </a:r>
          <a:r>
            <a:rPr lang="en-US" dirty="0"/>
            <a:t> </a:t>
          </a:r>
          <a:r>
            <a:rPr lang="en-US" dirty="0" err="1"/>
            <a:t>mới</a:t>
          </a:r>
          <a:endParaRPr lang="en-US" dirty="0"/>
        </a:p>
      </dgm:t>
    </dgm:pt>
    <dgm:pt modelId="{4DC0D4D0-529C-4A4F-B68B-B1AAE278466B}" type="parTrans" cxnId="{DD86BDAB-F3D6-4ACC-977B-0B345304908E}">
      <dgm:prSet/>
      <dgm:spPr/>
      <dgm:t>
        <a:bodyPr/>
        <a:lstStyle/>
        <a:p>
          <a:endParaRPr lang="en-US"/>
        </a:p>
      </dgm:t>
    </dgm:pt>
    <dgm:pt modelId="{893DD04B-FC16-4A75-B1E2-91635C3D3107}" type="sibTrans" cxnId="{DD86BDAB-F3D6-4ACC-977B-0B345304908E}">
      <dgm:prSet/>
      <dgm:spPr/>
      <dgm:t>
        <a:bodyPr/>
        <a:lstStyle/>
        <a:p>
          <a:endParaRPr lang="en-US"/>
        </a:p>
      </dgm:t>
    </dgm:pt>
    <dgm:pt modelId="{B52CB844-2148-452D-BCB5-6BF025AD1E6A}">
      <dgm:prSet phldrT="[Text]"/>
      <dgm:spPr/>
      <dgm:t>
        <a:bodyPr/>
        <a:lstStyle/>
        <a:p>
          <a:r>
            <a:rPr lang="en-US" dirty="0" err="1"/>
            <a:t>Vận</a:t>
          </a:r>
          <a:r>
            <a:rPr lang="en-US" dirty="0"/>
            <a:t> </a:t>
          </a:r>
          <a:r>
            <a:rPr lang="en-US" dirty="0" err="1"/>
            <a:t>dụng</a:t>
          </a:r>
          <a:endParaRPr lang="en-US" dirty="0"/>
        </a:p>
      </dgm:t>
    </dgm:pt>
    <dgm:pt modelId="{DCD5AF4C-0A1B-492F-8EC6-8985BC621A67}" type="parTrans" cxnId="{A236A248-1F43-49DE-92F3-96AC90214F59}">
      <dgm:prSet/>
      <dgm:spPr/>
      <dgm:t>
        <a:bodyPr/>
        <a:lstStyle/>
        <a:p>
          <a:endParaRPr lang="en-US"/>
        </a:p>
      </dgm:t>
    </dgm:pt>
    <dgm:pt modelId="{CBE1530E-8E9E-4E06-8809-5E0ADCA277AA}" type="sibTrans" cxnId="{A236A248-1F43-49DE-92F3-96AC90214F59}">
      <dgm:prSet/>
      <dgm:spPr/>
      <dgm:t>
        <a:bodyPr/>
        <a:lstStyle/>
        <a:p>
          <a:endParaRPr lang="en-US"/>
        </a:p>
      </dgm:t>
    </dgm:pt>
    <dgm:pt modelId="{AC8458BC-7FAF-48AE-B910-69AF5545D1F3}">
      <dgm:prSet/>
      <dgm:spPr/>
      <dgm:t>
        <a:bodyPr/>
        <a:lstStyle/>
        <a:p>
          <a:r>
            <a:rPr lang="en-US" dirty="0" err="1"/>
            <a:t>Luyện</a:t>
          </a:r>
          <a:r>
            <a:rPr lang="en-US" dirty="0"/>
            <a:t> </a:t>
          </a:r>
          <a:r>
            <a:rPr lang="en-US" dirty="0" err="1"/>
            <a:t>tập</a:t>
          </a:r>
          <a:endParaRPr lang="en-US" dirty="0"/>
        </a:p>
      </dgm:t>
    </dgm:pt>
    <dgm:pt modelId="{E2594CF1-C0A3-4562-B91B-59D946B9B204}" type="parTrans" cxnId="{95E2D0BF-E71E-4977-9C29-3F7B2D4710A0}">
      <dgm:prSet/>
      <dgm:spPr/>
      <dgm:t>
        <a:bodyPr/>
        <a:lstStyle/>
        <a:p>
          <a:endParaRPr lang="en-US"/>
        </a:p>
      </dgm:t>
    </dgm:pt>
    <dgm:pt modelId="{9F2C4BFA-5D6A-41A5-95C7-1C48077AF142}" type="sibTrans" cxnId="{95E2D0BF-E71E-4977-9C29-3F7B2D4710A0}">
      <dgm:prSet/>
      <dgm:spPr/>
      <dgm:t>
        <a:bodyPr/>
        <a:lstStyle/>
        <a:p>
          <a:endParaRPr lang="en-US"/>
        </a:p>
      </dgm:t>
    </dgm:pt>
    <dgm:pt modelId="{1CCD21D3-48D1-4E31-8D75-F906C6A02047}" type="pres">
      <dgm:prSet presAssocID="{8492D3F8-8034-42E7-BC5E-2044136A8236}" presName="Name0" presStyleCnt="0">
        <dgm:presLayoutVars>
          <dgm:chMax val="11"/>
          <dgm:chPref val="11"/>
          <dgm:dir/>
          <dgm:resizeHandles/>
        </dgm:presLayoutVars>
      </dgm:prSet>
      <dgm:spPr/>
    </dgm:pt>
    <dgm:pt modelId="{F4BC2AEE-8CA1-48B7-ADF2-03DA01478AF4}" type="pres">
      <dgm:prSet presAssocID="{B52CB844-2148-452D-BCB5-6BF025AD1E6A}" presName="Accent4" presStyleCnt="0"/>
      <dgm:spPr/>
    </dgm:pt>
    <dgm:pt modelId="{2E0753AB-9D07-401F-BBEC-CA6ABAF3BA56}" type="pres">
      <dgm:prSet presAssocID="{B52CB844-2148-452D-BCB5-6BF025AD1E6A}" presName="Accent" presStyleLbl="node1" presStyleIdx="0" presStyleCnt="4"/>
      <dgm:spPr/>
    </dgm:pt>
    <dgm:pt modelId="{891338EB-621B-47B3-8108-87A6608D8DD4}" type="pres">
      <dgm:prSet presAssocID="{B52CB844-2148-452D-BCB5-6BF025AD1E6A}" presName="ParentBackground4" presStyleCnt="0"/>
      <dgm:spPr/>
    </dgm:pt>
    <dgm:pt modelId="{9D0B4C70-26CB-4037-985C-3BE7E7B51095}" type="pres">
      <dgm:prSet presAssocID="{B52CB844-2148-452D-BCB5-6BF025AD1E6A}" presName="ParentBackground" presStyleLbl="fgAcc1" presStyleIdx="0" presStyleCnt="4"/>
      <dgm:spPr/>
    </dgm:pt>
    <dgm:pt modelId="{81FF1480-44CC-49CF-98B9-54892DD74D4D}" type="pres">
      <dgm:prSet presAssocID="{B52CB844-2148-452D-BCB5-6BF025AD1E6A}" presName="Parent4" presStyleLbl="revTx" presStyleIdx="0" presStyleCnt="0">
        <dgm:presLayoutVars>
          <dgm:chMax val="1"/>
          <dgm:chPref val="1"/>
          <dgm:bulletEnabled val="1"/>
        </dgm:presLayoutVars>
      </dgm:prSet>
      <dgm:spPr/>
    </dgm:pt>
    <dgm:pt modelId="{43B67F3D-D2AA-4D28-80B4-87C9C89261CB}" type="pres">
      <dgm:prSet presAssocID="{AC8458BC-7FAF-48AE-B910-69AF5545D1F3}" presName="Accent3" presStyleCnt="0"/>
      <dgm:spPr/>
    </dgm:pt>
    <dgm:pt modelId="{8EC657FC-522A-4EF3-BC72-6D82CCE8C7C4}" type="pres">
      <dgm:prSet presAssocID="{AC8458BC-7FAF-48AE-B910-69AF5545D1F3}" presName="Accent" presStyleLbl="node1" presStyleIdx="1" presStyleCnt="4"/>
      <dgm:spPr/>
    </dgm:pt>
    <dgm:pt modelId="{EC43C24D-D0FC-435C-B6BB-1924E61C31C9}" type="pres">
      <dgm:prSet presAssocID="{AC8458BC-7FAF-48AE-B910-69AF5545D1F3}" presName="ParentBackground3" presStyleCnt="0"/>
      <dgm:spPr/>
    </dgm:pt>
    <dgm:pt modelId="{AD868C74-3955-4CAF-9F5B-5B9B94F2CED7}" type="pres">
      <dgm:prSet presAssocID="{AC8458BC-7FAF-48AE-B910-69AF5545D1F3}" presName="ParentBackground" presStyleLbl="fgAcc1" presStyleIdx="1" presStyleCnt="4"/>
      <dgm:spPr/>
    </dgm:pt>
    <dgm:pt modelId="{92F62A3A-7E73-40EB-A852-9E2642237DBE}" type="pres">
      <dgm:prSet presAssocID="{AC8458BC-7FAF-48AE-B910-69AF5545D1F3}" presName="Parent3" presStyleLbl="revTx" presStyleIdx="0" presStyleCnt="0">
        <dgm:presLayoutVars>
          <dgm:chMax val="1"/>
          <dgm:chPref val="1"/>
          <dgm:bulletEnabled val="1"/>
        </dgm:presLayoutVars>
      </dgm:prSet>
      <dgm:spPr/>
    </dgm:pt>
    <dgm:pt modelId="{F0C80D28-B40F-45CD-B563-FAA944DBFAEE}" type="pres">
      <dgm:prSet presAssocID="{BA85A6B0-B444-40C2-A84B-B4A93AF8A386}" presName="Accent2" presStyleCnt="0"/>
      <dgm:spPr/>
    </dgm:pt>
    <dgm:pt modelId="{3199E42B-39A7-469F-B367-8371284A85B7}" type="pres">
      <dgm:prSet presAssocID="{BA85A6B0-B444-40C2-A84B-B4A93AF8A386}" presName="Accent" presStyleLbl="node1" presStyleIdx="2" presStyleCnt="4"/>
      <dgm:spPr/>
    </dgm:pt>
    <dgm:pt modelId="{5A3C5F53-3CA4-4E55-9F86-14F78780BFF8}" type="pres">
      <dgm:prSet presAssocID="{BA85A6B0-B444-40C2-A84B-B4A93AF8A386}" presName="ParentBackground2" presStyleCnt="0"/>
      <dgm:spPr/>
    </dgm:pt>
    <dgm:pt modelId="{8698D32F-458D-4D62-878C-8CCE14A6909B}" type="pres">
      <dgm:prSet presAssocID="{BA85A6B0-B444-40C2-A84B-B4A93AF8A386}" presName="ParentBackground" presStyleLbl="fgAcc1" presStyleIdx="2" presStyleCnt="4"/>
      <dgm:spPr/>
    </dgm:pt>
    <dgm:pt modelId="{72F9D822-745C-43D9-B887-C98C7309A754}" type="pres">
      <dgm:prSet presAssocID="{BA85A6B0-B444-40C2-A84B-B4A93AF8A386}" presName="Parent2" presStyleLbl="revTx" presStyleIdx="0" presStyleCnt="0">
        <dgm:presLayoutVars>
          <dgm:chMax val="1"/>
          <dgm:chPref val="1"/>
          <dgm:bulletEnabled val="1"/>
        </dgm:presLayoutVars>
      </dgm:prSet>
      <dgm:spPr/>
    </dgm:pt>
    <dgm:pt modelId="{AD72FFF5-60F1-4713-84CE-4AEDBC2A3890}" type="pres">
      <dgm:prSet presAssocID="{7685B80C-A517-4B59-9A22-54EF02C89B95}" presName="Accent1" presStyleCnt="0"/>
      <dgm:spPr/>
    </dgm:pt>
    <dgm:pt modelId="{E1B5FACF-3089-4868-A1F7-D225AF4EE7F6}" type="pres">
      <dgm:prSet presAssocID="{7685B80C-A517-4B59-9A22-54EF02C89B95}" presName="Accent" presStyleLbl="node1" presStyleIdx="3" presStyleCnt="4"/>
      <dgm:spPr/>
    </dgm:pt>
    <dgm:pt modelId="{5CFEB31A-45FF-4241-86EB-2AB1D38F2CB8}" type="pres">
      <dgm:prSet presAssocID="{7685B80C-A517-4B59-9A22-54EF02C89B95}" presName="ParentBackground1" presStyleCnt="0"/>
      <dgm:spPr/>
    </dgm:pt>
    <dgm:pt modelId="{FAC10F57-A000-4CEE-930C-2EE23F454C72}" type="pres">
      <dgm:prSet presAssocID="{7685B80C-A517-4B59-9A22-54EF02C89B95}" presName="ParentBackground" presStyleLbl="fgAcc1" presStyleIdx="3" presStyleCnt="4"/>
      <dgm:spPr/>
    </dgm:pt>
    <dgm:pt modelId="{645C48F4-042D-419B-A769-1C11BD310AC4}" type="pres">
      <dgm:prSet presAssocID="{7685B80C-A517-4B59-9A22-54EF02C89B95}" presName="Parent1" presStyleLbl="revTx" presStyleIdx="0" presStyleCnt="0">
        <dgm:presLayoutVars>
          <dgm:chMax val="1"/>
          <dgm:chPref val="1"/>
          <dgm:bulletEnabled val="1"/>
        </dgm:presLayoutVars>
      </dgm:prSet>
      <dgm:spPr/>
    </dgm:pt>
  </dgm:ptLst>
  <dgm:cxnLst>
    <dgm:cxn modelId="{4E021404-47B5-4080-9387-C7CEE6D13406}" type="presOf" srcId="{BA85A6B0-B444-40C2-A84B-B4A93AF8A386}" destId="{8698D32F-458D-4D62-878C-8CCE14A6909B}" srcOrd="0" destOrd="0" presId="urn:microsoft.com/office/officeart/2011/layout/CircleProcess"/>
    <dgm:cxn modelId="{B2443540-C584-491F-919D-C88AF3D7AE04}" type="presOf" srcId="{7685B80C-A517-4B59-9A22-54EF02C89B95}" destId="{FAC10F57-A000-4CEE-930C-2EE23F454C72}" srcOrd="0" destOrd="0" presId="urn:microsoft.com/office/officeart/2011/layout/CircleProcess"/>
    <dgm:cxn modelId="{A236A248-1F43-49DE-92F3-96AC90214F59}" srcId="{8492D3F8-8034-42E7-BC5E-2044136A8236}" destId="{B52CB844-2148-452D-BCB5-6BF025AD1E6A}" srcOrd="3" destOrd="0" parTransId="{DCD5AF4C-0A1B-492F-8EC6-8985BC621A67}" sibTransId="{CBE1530E-8E9E-4E06-8809-5E0ADCA277AA}"/>
    <dgm:cxn modelId="{83DF2F80-DCA6-4BD5-8988-A8DFB9CF407B}" srcId="{8492D3F8-8034-42E7-BC5E-2044136A8236}" destId="{7685B80C-A517-4B59-9A22-54EF02C89B95}" srcOrd="0" destOrd="0" parTransId="{9F724EDD-19FA-4E0F-9743-7A1826A70E7A}" sibTransId="{085E4C3A-CADF-4660-B653-23B502541DD3}"/>
    <dgm:cxn modelId="{5CB2E282-E64A-4CAC-B4D3-C3A73E4AA31E}" type="presOf" srcId="{7685B80C-A517-4B59-9A22-54EF02C89B95}" destId="{645C48F4-042D-419B-A769-1C11BD310AC4}" srcOrd="1" destOrd="0" presId="urn:microsoft.com/office/officeart/2011/layout/CircleProcess"/>
    <dgm:cxn modelId="{8B1E4895-3DD3-4D14-99F3-3D781E08B03D}" type="presOf" srcId="{8492D3F8-8034-42E7-BC5E-2044136A8236}" destId="{1CCD21D3-48D1-4E31-8D75-F906C6A02047}" srcOrd="0" destOrd="0" presId="urn:microsoft.com/office/officeart/2011/layout/CircleProcess"/>
    <dgm:cxn modelId="{81B6B399-E571-4AFC-AD50-F7ECE93C5D65}" type="presOf" srcId="{B52CB844-2148-452D-BCB5-6BF025AD1E6A}" destId="{9D0B4C70-26CB-4037-985C-3BE7E7B51095}" srcOrd="0" destOrd="0" presId="urn:microsoft.com/office/officeart/2011/layout/CircleProcess"/>
    <dgm:cxn modelId="{DD86BDAB-F3D6-4ACC-977B-0B345304908E}" srcId="{8492D3F8-8034-42E7-BC5E-2044136A8236}" destId="{BA85A6B0-B444-40C2-A84B-B4A93AF8A386}" srcOrd="1" destOrd="0" parTransId="{4DC0D4D0-529C-4A4F-B68B-B1AAE278466B}" sibTransId="{893DD04B-FC16-4A75-B1E2-91635C3D3107}"/>
    <dgm:cxn modelId="{2E48FEB8-B36C-4643-95D4-ED0F256BF398}" type="presOf" srcId="{AC8458BC-7FAF-48AE-B910-69AF5545D1F3}" destId="{92F62A3A-7E73-40EB-A852-9E2642237DBE}" srcOrd="1" destOrd="0" presId="urn:microsoft.com/office/officeart/2011/layout/CircleProcess"/>
    <dgm:cxn modelId="{95E2D0BF-E71E-4977-9C29-3F7B2D4710A0}" srcId="{8492D3F8-8034-42E7-BC5E-2044136A8236}" destId="{AC8458BC-7FAF-48AE-B910-69AF5545D1F3}" srcOrd="2" destOrd="0" parTransId="{E2594CF1-C0A3-4562-B91B-59D946B9B204}" sibTransId="{9F2C4BFA-5D6A-41A5-95C7-1C48077AF142}"/>
    <dgm:cxn modelId="{010233F9-4424-4812-94F2-64F35F96DCFC}" type="presOf" srcId="{BA85A6B0-B444-40C2-A84B-B4A93AF8A386}" destId="{72F9D822-745C-43D9-B887-C98C7309A754}" srcOrd="1" destOrd="0" presId="urn:microsoft.com/office/officeart/2011/layout/CircleProcess"/>
    <dgm:cxn modelId="{D509B8F9-B6F7-4968-BE43-F9E4494FD7E4}" type="presOf" srcId="{AC8458BC-7FAF-48AE-B910-69AF5545D1F3}" destId="{AD868C74-3955-4CAF-9F5B-5B9B94F2CED7}" srcOrd="0" destOrd="0" presId="urn:microsoft.com/office/officeart/2011/layout/CircleProcess"/>
    <dgm:cxn modelId="{12819AFF-16AE-4CB6-81C2-E067BEB89EA5}" type="presOf" srcId="{B52CB844-2148-452D-BCB5-6BF025AD1E6A}" destId="{81FF1480-44CC-49CF-98B9-54892DD74D4D}" srcOrd="1" destOrd="0" presId="urn:microsoft.com/office/officeart/2011/layout/CircleProcess"/>
    <dgm:cxn modelId="{9F2BAFDC-0FE6-419F-987A-C45A244D17F3}" type="presParOf" srcId="{1CCD21D3-48D1-4E31-8D75-F906C6A02047}" destId="{F4BC2AEE-8CA1-48B7-ADF2-03DA01478AF4}" srcOrd="0" destOrd="0" presId="urn:microsoft.com/office/officeart/2011/layout/CircleProcess"/>
    <dgm:cxn modelId="{52F2D7B8-DFC3-4C3D-A31B-F545170CCAEE}" type="presParOf" srcId="{F4BC2AEE-8CA1-48B7-ADF2-03DA01478AF4}" destId="{2E0753AB-9D07-401F-BBEC-CA6ABAF3BA56}" srcOrd="0" destOrd="0" presId="urn:microsoft.com/office/officeart/2011/layout/CircleProcess"/>
    <dgm:cxn modelId="{5D8BEC7E-DC6F-4EB3-B252-F30EA6684FF2}" type="presParOf" srcId="{1CCD21D3-48D1-4E31-8D75-F906C6A02047}" destId="{891338EB-621B-47B3-8108-87A6608D8DD4}" srcOrd="1" destOrd="0" presId="urn:microsoft.com/office/officeart/2011/layout/CircleProcess"/>
    <dgm:cxn modelId="{A14AD8E8-D615-4181-93B1-6EC225846ADF}" type="presParOf" srcId="{891338EB-621B-47B3-8108-87A6608D8DD4}" destId="{9D0B4C70-26CB-4037-985C-3BE7E7B51095}" srcOrd="0" destOrd="0" presId="urn:microsoft.com/office/officeart/2011/layout/CircleProcess"/>
    <dgm:cxn modelId="{8D5B8411-E2F6-4E07-BBC7-23791C90FFE4}" type="presParOf" srcId="{1CCD21D3-48D1-4E31-8D75-F906C6A02047}" destId="{81FF1480-44CC-49CF-98B9-54892DD74D4D}" srcOrd="2" destOrd="0" presId="urn:microsoft.com/office/officeart/2011/layout/CircleProcess"/>
    <dgm:cxn modelId="{DA5FAABB-B794-4C61-B8AA-D91088E52724}" type="presParOf" srcId="{1CCD21D3-48D1-4E31-8D75-F906C6A02047}" destId="{43B67F3D-D2AA-4D28-80B4-87C9C89261CB}" srcOrd="3" destOrd="0" presId="urn:microsoft.com/office/officeart/2011/layout/CircleProcess"/>
    <dgm:cxn modelId="{CD1FBFDF-36C2-45E0-896B-FFA8F70593A8}" type="presParOf" srcId="{43B67F3D-D2AA-4D28-80B4-87C9C89261CB}" destId="{8EC657FC-522A-4EF3-BC72-6D82CCE8C7C4}" srcOrd="0" destOrd="0" presId="urn:microsoft.com/office/officeart/2011/layout/CircleProcess"/>
    <dgm:cxn modelId="{A886ED5C-38A7-4D58-A3B5-7BE273490B8A}" type="presParOf" srcId="{1CCD21D3-48D1-4E31-8D75-F906C6A02047}" destId="{EC43C24D-D0FC-435C-B6BB-1924E61C31C9}" srcOrd="4" destOrd="0" presId="urn:microsoft.com/office/officeart/2011/layout/CircleProcess"/>
    <dgm:cxn modelId="{55B259DC-B05F-441D-A6F6-6F7536C48F8E}" type="presParOf" srcId="{EC43C24D-D0FC-435C-B6BB-1924E61C31C9}" destId="{AD868C74-3955-4CAF-9F5B-5B9B94F2CED7}" srcOrd="0" destOrd="0" presId="urn:microsoft.com/office/officeart/2011/layout/CircleProcess"/>
    <dgm:cxn modelId="{5E2EA3AD-A170-4AA2-8744-FF50DE5A5CFD}" type="presParOf" srcId="{1CCD21D3-48D1-4E31-8D75-F906C6A02047}" destId="{92F62A3A-7E73-40EB-A852-9E2642237DBE}" srcOrd="5" destOrd="0" presId="urn:microsoft.com/office/officeart/2011/layout/CircleProcess"/>
    <dgm:cxn modelId="{885D303F-AF65-458A-90EB-D70E2B23FE29}" type="presParOf" srcId="{1CCD21D3-48D1-4E31-8D75-F906C6A02047}" destId="{F0C80D28-B40F-45CD-B563-FAA944DBFAEE}" srcOrd="6" destOrd="0" presId="urn:microsoft.com/office/officeart/2011/layout/CircleProcess"/>
    <dgm:cxn modelId="{7D1288F5-ADC2-429C-83A2-FF4DF7A1D914}" type="presParOf" srcId="{F0C80D28-B40F-45CD-B563-FAA944DBFAEE}" destId="{3199E42B-39A7-469F-B367-8371284A85B7}" srcOrd="0" destOrd="0" presId="urn:microsoft.com/office/officeart/2011/layout/CircleProcess"/>
    <dgm:cxn modelId="{B283E164-2AC6-411C-ADF8-914197EC1669}" type="presParOf" srcId="{1CCD21D3-48D1-4E31-8D75-F906C6A02047}" destId="{5A3C5F53-3CA4-4E55-9F86-14F78780BFF8}" srcOrd="7" destOrd="0" presId="urn:microsoft.com/office/officeart/2011/layout/CircleProcess"/>
    <dgm:cxn modelId="{5D12D862-90CB-44B5-A3D3-A4013E4D9D56}" type="presParOf" srcId="{5A3C5F53-3CA4-4E55-9F86-14F78780BFF8}" destId="{8698D32F-458D-4D62-878C-8CCE14A6909B}" srcOrd="0" destOrd="0" presId="urn:microsoft.com/office/officeart/2011/layout/CircleProcess"/>
    <dgm:cxn modelId="{749B208A-99CD-4390-BDE1-515A14B39642}" type="presParOf" srcId="{1CCD21D3-48D1-4E31-8D75-F906C6A02047}" destId="{72F9D822-745C-43D9-B887-C98C7309A754}" srcOrd="8" destOrd="0" presId="urn:microsoft.com/office/officeart/2011/layout/CircleProcess"/>
    <dgm:cxn modelId="{953020CC-5134-4529-B638-AD891E192605}" type="presParOf" srcId="{1CCD21D3-48D1-4E31-8D75-F906C6A02047}" destId="{AD72FFF5-60F1-4713-84CE-4AEDBC2A3890}" srcOrd="9" destOrd="0" presId="urn:microsoft.com/office/officeart/2011/layout/CircleProcess"/>
    <dgm:cxn modelId="{CFDD7B91-64B8-4E22-82C7-D3BF7B6EAD4F}" type="presParOf" srcId="{AD72FFF5-60F1-4713-84CE-4AEDBC2A3890}" destId="{E1B5FACF-3089-4868-A1F7-D225AF4EE7F6}" srcOrd="0" destOrd="0" presId="urn:microsoft.com/office/officeart/2011/layout/CircleProcess"/>
    <dgm:cxn modelId="{DC9B7655-9296-406F-B157-CEABDA05F71C}" type="presParOf" srcId="{1CCD21D3-48D1-4E31-8D75-F906C6A02047}" destId="{5CFEB31A-45FF-4241-86EB-2AB1D38F2CB8}" srcOrd="10" destOrd="0" presId="urn:microsoft.com/office/officeart/2011/layout/CircleProcess"/>
    <dgm:cxn modelId="{EF473772-CDAC-451C-B55E-BB9D40FA9F21}" type="presParOf" srcId="{5CFEB31A-45FF-4241-86EB-2AB1D38F2CB8}" destId="{FAC10F57-A000-4CEE-930C-2EE23F454C72}" srcOrd="0" destOrd="0" presId="urn:microsoft.com/office/officeart/2011/layout/CircleProcess"/>
    <dgm:cxn modelId="{C4C32406-3888-45EF-93EF-9FF635185317}" type="presParOf" srcId="{1CCD21D3-48D1-4E31-8D75-F906C6A02047}" destId="{645C48F4-042D-419B-A769-1C11BD310AC4}"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90802EA4-741A-4973-8917-876F9D594AB0}" type="doc">
      <dgm:prSet loTypeId="urn:microsoft.com/office/officeart/2005/8/layout/radial6" loCatId="relationship" qsTypeId="urn:microsoft.com/office/officeart/2005/8/quickstyle/simple5" qsCatId="simple" csTypeId="urn:microsoft.com/office/officeart/2005/8/colors/colorful4" csCatId="colorful" phldr="1"/>
      <dgm:spPr/>
      <dgm:t>
        <a:bodyPr/>
        <a:lstStyle/>
        <a:p>
          <a:endParaRPr lang="en-US"/>
        </a:p>
      </dgm:t>
    </dgm:pt>
    <dgm:pt modelId="{A1664533-90C3-441C-AA79-661D7C997A12}">
      <dgm:prSet phldrT="[Text]"/>
      <dgm:spPr/>
      <dgm:t>
        <a:bodyPr/>
        <a:lstStyle/>
        <a:p>
          <a:r>
            <a:rPr lang="en-US" err="1">
              <a:solidFill>
                <a:schemeClr val="tx1"/>
              </a:solidFill>
            </a:rPr>
            <a:t>Hoạt</a:t>
          </a:r>
          <a:r>
            <a:rPr lang="en-US">
              <a:solidFill>
                <a:schemeClr val="tx1"/>
              </a:solidFill>
            </a:rPr>
            <a:t> </a:t>
          </a:r>
          <a:r>
            <a:rPr lang="en-US" err="1">
              <a:solidFill>
                <a:schemeClr val="tx1"/>
              </a:solidFill>
            </a:rPr>
            <a:t>động</a:t>
          </a:r>
          <a:endParaRPr lang="en-US">
            <a:solidFill>
              <a:schemeClr val="tx1"/>
            </a:solidFill>
          </a:endParaRPr>
        </a:p>
      </dgm:t>
    </dgm:pt>
    <dgm:pt modelId="{3D1D75C1-7931-4346-8FBA-3A98AF214090}" type="parTrans" cxnId="{0FEB8FCE-BA79-42CF-840A-A5A66F7E0A9A}">
      <dgm:prSet/>
      <dgm:spPr/>
      <dgm:t>
        <a:bodyPr/>
        <a:lstStyle/>
        <a:p>
          <a:endParaRPr lang="en-US">
            <a:solidFill>
              <a:schemeClr val="tx1"/>
            </a:solidFill>
          </a:endParaRPr>
        </a:p>
      </dgm:t>
    </dgm:pt>
    <dgm:pt modelId="{8F596048-95F5-45A3-AFA9-33C5CCA1EA9F}" type="sibTrans" cxnId="{0FEB8FCE-BA79-42CF-840A-A5A66F7E0A9A}">
      <dgm:prSet/>
      <dgm:spPr/>
      <dgm:t>
        <a:bodyPr/>
        <a:lstStyle/>
        <a:p>
          <a:endParaRPr lang="en-US">
            <a:solidFill>
              <a:schemeClr val="tx1"/>
            </a:solidFill>
          </a:endParaRPr>
        </a:p>
      </dgm:t>
    </dgm:pt>
    <dgm:pt modelId="{B9966DA8-A6EB-41CB-AFFC-43CF78A495E8}">
      <dgm:prSet phldrT="[Text]" custT="1"/>
      <dgm:spPr/>
      <dgm:t>
        <a:bodyPr/>
        <a:lstStyle/>
        <a:p>
          <a:r>
            <a:rPr lang="en-US" sz="2400" err="1">
              <a:solidFill>
                <a:schemeClr val="tx1"/>
              </a:solidFill>
              <a:latin typeface="Arial" panose="020B0604020202020204" pitchFamily="34" charset="0"/>
              <a:cs typeface="Arial" panose="020B0604020202020204" pitchFamily="34" charset="0"/>
            </a:rPr>
            <a:t>Mục</a:t>
          </a:r>
          <a:r>
            <a:rPr lang="en-US" sz="2400">
              <a:solidFill>
                <a:schemeClr val="tx1"/>
              </a:solidFill>
              <a:latin typeface="Arial" panose="020B0604020202020204" pitchFamily="34" charset="0"/>
              <a:cs typeface="Arial" panose="020B0604020202020204" pitchFamily="34" charset="0"/>
            </a:rPr>
            <a:t> </a:t>
          </a:r>
          <a:r>
            <a:rPr lang="en-US" sz="2400" err="1">
              <a:solidFill>
                <a:schemeClr val="tx1"/>
              </a:solidFill>
              <a:latin typeface="Arial" panose="020B0604020202020204" pitchFamily="34" charset="0"/>
              <a:cs typeface="Arial" panose="020B0604020202020204" pitchFamily="34" charset="0"/>
            </a:rPr>
            <a:t>tiêu</a:t>
          </a:r>
          <a:endParaRPr lang="en-US" sz="2400">
            <a:solidFill>
              <a:schemeClr val="tx1"/>
            </a:solidFill>
            <a:latin typeface="Arial" panose="020B0604020202020204" pitchFamily="34" charset="0"/>
            <a:cs typeface="Arial" panose="020B0604020202020204" pitchFamily="34" charset="0"/>
          </a:endParaRPr>
        </a:p>
      </dgm:t>
    </dgm:pt>
    <dgm:pt modelId="{910FF0F9-504F-4462-A818-22D6551DAE02}" type="parTrans" cxnId="{5D7FE7FE-EDC0-4131-B837-08BC82E10322}">
      <dgm:prSet/>
      <dgm:spPr/>
      <dgm:t>
        <a:bodyPr/>
        <a:lstStyle/>
        <a:p>
          <a:endParaRPr lang="en-US">
            <a:solidFill>
              <a:schemeClr val="tx1"/>
            </a:solidFill>
          </a:endParaRPr>
        </a:p>
      </dgm:t>
    </dgm:pt>
    <dgm:pt modelId="{BDC637AC-10E0-4E04-9320-271FEDDF9264}" type="sibTrans" cxnId="{5D7FE7FE-EDC0-4131-B837-08BC82E10322}">
      <dgm:prSet/>
      <dgm:spPr/>
      <dgm:t>
        <a:bodyPr/>
        <a:lstStyle/>
        <a:p>
          <a:endParaRPr lang="en-US">
            <a:solidFill>
              <a:schemeClr val="tx1"/>
            </a:solidFill>
          </a:endParaRPr>
        </a:p>
      </dgm:t>
    </dgm:pt>
    <dgm:pt modelId="{2F04F13E-12B6-47F6-9107-FA77068B7645}">
      <dgm:prSet phldrT="[Text]" custT="1"/>
      <dgm:spPr>
        <a:solidFill>
          <a:schemeClr val="accent4">
            <a:lumMod val="40000"/>
            <a:lumOff val="60000"/>
          </a:schemeClr>
        </a:solidFill>
      </dgm:spPr>
      <dgm:t>
        <a:bodyPr/>
        <a:lstStyle/>
        <a:p>
          <a:r>
            <a:rPr lang="en-US" sz="2400" dirty="0" err="1">
              <a:solidFill>
                <a:schemeClr val="tx1"/>
              </a:solidFill>
              <a:latin typeface="Arial" panose="020B0604020202020204" pitchFamily="34" charset="0"/>
              <a:cs typeface="Arial" panose="020B0604020202020204" pitchFamily="34" charset="0"/>
            </a:rPr>
            <a:t>Nội</a:t>
          </a:r>
          <a:r>
            <a:rPr lang="en-US" sz="2400" dirty="0">
              <a:solidFill>
                <a:schemeClr val="tx1"/>
              </a:solidFill>
              <a:latin typeface="Arial" panose="020B0604020202020204" pitchFamily="34" charset="0"/>
              <a:cs typeface="Arial" panose="020B0604020202020204" pitchFamily="34" charset="0"/>
            </a:rPr>
            <a:t> dung </a:t>
          </a:r>
          <a:r>
            <a:rPr lang="en-US" sz="2400" dirty="0" err="1">
              <a:solidFill>
                <a:schemeClr val="tx1"/>
              </a:solidFill>
              <a:latin typeface="Arial" panose="020B0604020202020204" pitchFamily="34" charset="0"/>
              <a:cs typeface="Arial" panose="020B0604020202020204" pitchFamily="34" charset="0"/>
            </a:rPr>
            <a:t>hoạt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động</a:t>
          </a:r>
          <a:endParaRPr lang="en-US" sz="2400" dirty="0">
            <a:solidFill>
              <a:schemeClr val="tx1"/>
            </a:solidFill>
            <a:latin typeface="Arial" panose="020B0604020202020204" pitchFamily="34" charset="0"/>
            <a:cs typeface="Arial" panose="020B0604020202020204" pitchFamily="34" charset="0"/>
          </a:endParaRPr>
        </a:p>
      </dgm:t>
    </dgm:pt>
    <dgm:pt modelId="{77CC9CEA-3B67-470D-8DE5-BF8018C9C35A}" type="parTrans" cxnId="{A7B57032-F585-4C99-88C7-EFCE0158A252}">
      <dgm:prSet/>
      <dgm:spPr/>
      <dgm:t>
        <a:bodyPr/>
        <a:lstStyle/>
        <a:p>
          <a:endParaRPr lang="en-US">
            <a:solidFill>
              <a:schemeClr val="tx1"/>
            </a:solidFill>
          </a:endParaRPr>
        </a:p>
      </dgm:t>
    </dgm:pt>
    <dgm:pt modelId="{1932D65B-B58D-450C-A4F7-3F42B5679F20}" type="sibTrans" cxnId="{A7B57032-F585-4C99-88C7-EFCE0158A252}">
      <dgm:prSet/>
      <dgm:spPr/>
      <dgm:t>
        <a:bodyPr/>
        <a:lstStyle/>
        <a:p>
          <a:endParaRPr lang="en-US">
            <a:solidFill>
              <a:schemeClr val="tx1"/>
            </a:solidFill>
          </a:endParaRPr>
        </a:p>
      </dgm:t>
    </dgm:pt>
    <dgm:pt modelId="{5087494E-8F7B-4092-A5E4-493D4879913A}">
      <dgm:prSet phldrT="[Text]" custT="1"/>
      <dgm:spPr>
        <a:solidFill>
          <a:srgbClr val="00B050"/>
        </a:solidFill>
      </dgm:spPr>
      <dgm:t>
        <a:bodyPr/>
        <a:lstStyle/>
        <a:p>
          <a:r>
            <a:rPr lang="en-US" sz="2400" dirty="0" err="1">
              <a:solidFill>
                <a:schemeClr val="tx1"/>
              </a:solidFill>
              <a:latin typeface="Arial" panose="020B0604020202020204" pitchFamily="34" charset="0"/>
              <a:cs typeface="Arial" panose="020B0604020202020204" pitchFamily="34" charset="0"/>
            </a:rPr>
            <a:t>Sản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phẩm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học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tập</a:t>
          </a:r>
          <a:endParaRPr lang="en-US" sz="2400" dirty="0">
            <a:solidFill>
              <a:schemeClr val="tx1"/>
            </a:solidFill>
            <a:latin typeface="Arial" panose="020B0604020202020204" pitchFamily="34" charset="0"/>
            <a:cs typeface="Arial" panose="020B0604020202020204" pitchFamily="34" charset="0"/>
          </a:endParaRPr>
        </a:p>
      </dgm:t>
    </dgm:pt>
    <dgm:pt modelId="{AE317EFE-AA91-4FF0-AE4C-586CD1A3D7BD}" type="parTrans" cxnId="{D833EC69-F19C-4988-B6DD-759AFC565D09}">
      <dgm:prSet/>
      <dgm:spPr/>
      <dgm:t>
        <a:bodyPr/>
        <a:lstStyle/>
        <a:p>
          <a:endParaRPr lang="en-US">
            <a:solidFill>
              <a:schemeClr val="tx1"/>
            </a:solidFill>
          </a:endParaRPr>
        </a:p>
      </dgm:t>
    </dgm:pt>
    <dgm:pt modelId="{521F4F83-B4DB-4F16-8F9D-3F34554CEC22}" type="sibTrans" cxnId="{D833EC69-F19C-4988-B6DD-759AFC565D09}">
      <dgm:prSet/>
      <dgm:spPr/>
      <dgm:t>
        <a:bodyPr/>
        <a:lstStyle/>
        <a:p>
          <a:endParaRPr lang="en-US">
            <a:solidFill>
              <a:schemeClr val="tx1"/>
            </a:solidFill>
          </a:endParaRPr>
        </a:p>
      </dgm:t>
    </dgm:pt>
    <dgm:pt modelId="{03B94006-ECA3-4C19-A83A-D970DB0F9ADC}">
      <dgm:prSet phldrT="[Text]" custT="1"/>
      <dgm:spPr>
        <a:solidFill>
          <a:schemeClr val="accent6">
            <a:lumMod val="60000"/>
            <a:lumOff val="40000"/>
          </a:schemeClr>
        </a:solidFill>
      </dgm:spPr>
      <dgm:t>
        <a:bodyPr/>
        <a:lstStyle/>
        <a:p>
          <a:r>
            <a:rPr lang="en-US" sz="2400" dirty="0" err="1">
              <a:solidFill>
                <a:schemeClr val="tx1"/>
              </a:solidFill>
              <a:latin typeface="Arial" panose="020B0604020202020204" pitchFamily="34" charset="0"/>
              <a:cs typeface="Arial" panose="020B0604020202020204" pitchFamily="34" charset="0"/>
            </a:rPr>
            <a:t>Tổ</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chức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hoạt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động</a:t>
          </a:r>
          <a:endParaRPr lang="en-US" sz="2400" dirty="0">
            <a:solidFill>
              <a:schemeClr val="tx1"/>
            </a:solidFill>
            <a:latin typeface="Arial" panose="020B0604020202020204" pitchFamily="34" charset="0"/>
            <a:cs typeface="Arial" panose="020B0604020202020204" pitchFamily="34" charset="0"/>
          </a:endParaRPr>
        </a:p>
      </dgm:t>
    </dgm:pt>
    <dgm:pt modelId="{C418EEFD-8885-40D9-A47E-4AEB6D25267E}" type="parTrans" cxnId="{303D8037-6BEC-4681-8F2F-6CEFEA5DDC93}">
      <dgm:prSet/>
      <dgm:spPr/>
      <dgm:t>
        <a:bodyPr/>
        <a:lstStyle/>
        <a:p>
          <a:endParaRPr lang="en-US">
            <a:solidFill>
              <a:schemeClr val="tx1"/>
            </a:solidFill>
          </a:endParaRPr>
        </a:p>
      </dgm:t>
    </dgm:pt>
    <dgm:pt modelId="{E5DE042F-D573-4A7D-BABD-212A1EE2810B}" type="sibTrans" cxnId="{303D8037-6BEC-4681-8F2F-6CEFEA5DDC93}">
      <dgm:prSet/>
      <dgm:spPr/>
      <dgm:t>
        <a:bodyPr/>
        <a:lstStyle/>
        <a:p>
          <a:endParaRPr lang="en-US">
            <a:solidFill>
              <a:schemeClr val="tx1"/>
            </a:solidFill>
          </a:endParaRPr>
        </a:p>
      </dgm:t>
    </dgm:pt>
    <dgm:pt modelId="{27CF16A1-4408-4E54-A632-829B4F2B274F}" type="pres">
      <dgm:prSet presAssocID="{90802EA4-741A-4973-8917-876F9D594AB0}" presName="Name0" presStyleCnt="0">
        <dgm:presLayoutVars>
          <dgm:chMax val="1"/>
          <dgm:dir/>
          <dgm:animLvl val="ctr"/>
          <dgm:resizeHandles val="exact"/>
        </dgm:presLayoutVars>
      </dgm:prSet>
      <dgm:spPr/>
    </dgm:pt>
    <dgm:pt modelId="{BB0EEAB2-0532-40A2-980B-C49DC94609A4}" type="pres">
      <dgm:prSet presAssocID="{A1664533-90C3-441C-AA79-661D7C997A12}" presName="centerShape" presStyleLbl="node0" presStyleIdx="0" presStyleCnt="1"/>
      <dgm:spPr/>
    </dgm:pt>
    <dgm:pt modelId="{7D9F029B-7CAD-42E4-99C3-4BDA57DEBCA0}" type="pres">
      <dgm:prSet presAssocID="{B9966DA8-A6EB-41CB-AFFC-43CF78A495E8}" presName="node" presStyleLbl="node1" presStyleIdx="0" presStyleCnt="4">
        <dgm:presLayoutVars>
          <dgm:bulletEnabled val="1"/>
        </dgm:presLayoutVars>
      </dgm:prSet>
      <dgm:spPr/>
    </dgm:pt>
    <dgm:pt modelId="{DE12D869-5ADB-4D0E-8B2C-CF34E425A2C8}" type="pres">
      <dgm:prSet presAssocID="{B9966DA8-A6EB-41CB-AFFC-43CF78A495E8}" presName="dummy" presStyleCnt="0"/>
      <dgm:spPr/>
    </dgm:pt>
    <dgm:pt modelId="{F5B334B5-F0CA-4191-86F6-8E71A2C63635}" type="pres">
      <dgm:prSet presAssocID="{BDC637AC-10E0-4E04-9320-271FEDDF9264}" presName="sibTrans" presStyleLbl="sibTrans2D1" presStyleIdx="0" presStyleCnt="4"/>
      <dgm:spPr/>
    </dgm:pt>
    <dgm:pt modelId="{7347800B-97B2-40CB-A172-7600EFAE5E6C}" type="pres">
      <dgm:prSet presAssocID="{2F04F13E-12B6-47F6-9107-FA77068B7645}" presName="node" presStyleLbl="node1" presStyleIdx="1" presStyleCnt="4">
        <dgm:presLayoutVars>
          <dgm:bulletEnabled val="1"/>
        </dgm:presLayoutVars>
      </dgm:prSet>
      <dgm:spPr/>
    </dgm:pt>
    <dgm:pt modelId="{419472D9-74E9-49C8-A25A-F8119BF3D4C1}" type="pres">
      <dgm:prSet presAssocID="{2F04F13E-12B6-47F6-9107-FA77068B7645}" presName="dummy" presStyleCnt="0"/>
      <dgm:spPr/>
    </dgm:pt>
    <dgm:pt modelId="{545FF993-902F-40A9-9CD4-5C37B68EA457}" type="pres">
      <dgm:prSet presAssocID="{1932D65B-B58D-450C-A4F7-3F42B5679F20}" presName="sibTrans" presStyleLbl="sibTrans2D1" presStyleIdx="1" presStyleCnt="4"/>
      <dgm:spPr/>
    </dgm:pt>
    <dgm:pt modelId="{58DDFE0D-2D30-49C8-8A40-4CBEBBC796B7}" type="pres">
      <dgm:prSet presAssocID="{5087494E-8F7B-4092-A5E4-493D4879913A}" presName="node" presStyleLbl="node1" presStyleIdx="2" presStyleCnt="4">
        <dgm:presLayoutVars>
          <dgm:bulletEnabled val="1"/>
        </dgm:presLayoutVars>
      </dgm:prSet>
      <dgm:spPr/>
    </dgm:pt>
    <dgm:pt modelId="{A3335E5A-DFC4-470B-9B71-9A0804BCA810}" type="pres">
      <dgm:prSet presAssocID="{5087494E-8F7B-4092-A5E4-493D4879913A}" presName="dummy" presStyleCnt="0"/>
      <dgm:spPr/>
    </dgm:pt>
    <dgm:pt modelId="{7EC3EC30-1E3B-4912-B933-E9E5B60218CC}" type="pres">
      <dgm:prSet presAssocID="{521F4F83-B4DB-4F16-8F9D-3F34554CEC22}" presName="sibTrans" presStyleLbl="sibTrans2D1" presStyleIdx="2" presStyleCnt="4" custAng="19405795"/>
      <dgm:spPr/>
    </dgm:pt>
    <dgm:pt modelId="{CFA69E49-DB58-4BA6-92D6-4C3FEC1714F2}" type="pres">
      <dgm:prSet presAssocID="{03B94006-ECA3-4C19-A83A-D970DB0F9ADC}" presName="node" presStyleLbl="node1" presStyleIdx="3" presStyleCnt="4">
        <dgm:presLayoutVars>
          <dgm:bulletEnabled val="1"/>
        </dgm:presLayoutVars>
      </dgm:prSet>
      <dgm:spPr/>
    </dgm:pt>
    <dgm:pt modelId="{D0D346B9-08C8-4325-9921-2CC57368FAB9}" type="pres">
      <dgm:prSet presAssocID="{03B94006-ECA3-4C19-A83A-D970DB0F9ADC}" presName="dummy" presStyleCnt="0"/>
      <dgm:spPr/>
    </dgm:pt>
    <dgm:pt modelId="{9327C209-B681-429F-B295-E097A4791C72}" type="pres">
      <dgm:prSet presAssocID="{E5DE042F-D573-4A7D-BABD-212A1EE2810B}" presName="sibTrans" presStyleLbl="sibTrans2D1" presStyleIdx="3" presStyleCnt="4" custAng="9742313" custLinFactNeighborX="65" custLinFactNeighborY="3"/>
      <dgm:spPr/>
    </dgm:pt>
  </dgm:ptLst>
  <dgm:cxnLst>
    <dgm:cxn modelId="{9977A701-35EA-4B8B-8EA9-E5797C997550}" type="presOf" srcId="{521F4F83-B4DB-4F16-8F9D-3F34554CEC22}" destId="{7EC3EC30-1E3B-4912-B933-E9E5B60218CC}" srcOrd="0" destOrd="0" presId="urn:microsoft.com/office/officeart/2005/8/layout/radial6"/>
    <dgm:cxn modelId="{30A20514-27AB-430A-AE0F-AE64B87209D9}" type="presOf" srcId="{A1664533-90C3-441C-AA79-661D7C997A12}" destId="{BB0EEAB2-0532-40A2-980B-C49DC94609A4}" srcOrd="0" destOrd="0" presId="urn:microsoft.com/office/officeart/2005/8/layout/radial6"/>
    <dgm:cxn modelId="{A7B57032-F585-4C99-88C7-EFCE0158A252}" srcId="{A1664533-90C3-441C-AA79-661D7C997A12}" destId="{2F04F13E-12B6-47F6-9107-FA77068B7645}" srcOrd="1" destOrd="0" parTransId="{77CC9CEA-3B67-470D-8DE5-BF8018C9C35A}" sibTransId="{1932D65B-B58D-450C-A4F7-3F42B5679F20}"/>
    <dgm:cxn modelId="{C0A0A335-12E9-4B95-A22D-7DD3F77E2624}" type="presOf" srcId="{5087494E-8F7B-4092-A5E4-493D4879913A}" destId="{58DDFE0D-2D30-49C8-8A40-4CBEBBC796B7}" srcOrd="0" destOrd="0" presId="urn:microsoft.com/office/officeart/2005/8/layout/radial6"/>
    <dgm:cxn modelId="{303D8037-6BEC-4681-8F2F-6CEFEA5DDC93}" srcId="{A1664533-90C3-441C-AA79-661D7C997A12}" destId="{03B94006-ECA3-4C19-A83A-D970DB0F9ADC}" srcOrd="3" destOrd="0" parTransId="{C418EEFD-8885-40D9-A47E-4AEB6D25267E}" sibTransId="{E5DE042F-D573-4A7D-BABD-212A1EE2810B}"/>
    <dgm:cxn modelId="{4C4C3A38-9E05-40EB-B3CA-1196181C7898}" type="presOf" srcId="{1932D65B-B58D-450C-A4F7-3F42B5679F20}" destId="{545FF993-902F-40A9-9CD4-5C37B68EA457}" srcOrd="0" destOrd="0" presId="urn:microsoft.com/office/officeart/2005/8/layout/radial6"/>
    <dgm:cxn modelId="{D833EC69-F19C-4988-B6DD-759AFC565D09}" srcId="{A1664533-90C3-441C-AA79-661D7C997A12}" destId="{5087494E-8F7B-4092-A5E4-493D4879913A}" srcOrd="2" destOrd="0" parTransId="{AE317EFE-AA91-4FF0-AE4C-586CD1A3D7BD}" sibTransId="{521F4F83-B4DB-4F16-8F9D-3F34554CEC22}"/>
    <dgm:cxn modelId="{07EE619E-1F0F-48B2-974C-8023D5DBCF90}" type="presOf" srcId="{BDC637AC-10E0-4E04-9320-271FEDDF9264}" destId="{F5B334B5-F0CA-4191-86F6-8E71A2C63635}" srcOrd="0" destOrd="0" presId="urn:microsoft.com/office/officeart/2005/8/layout/radial6"/>
    <dgm:cxn modelId="{952081A5-6ED1-4D61-BA2F-14C8C5A2CE3B}" type="presOf" srcId="{03B94006-ECA3-4C19-A83A-D970DB0F9ADC}" destId="{CFA69E49-DB58-4BA6-92D6-4C3FEC1714F2}" srcOrd="0" destOrd="0" presId="urn:microsoft.com/office/officeart/2005/8/layout/radial6"/>
    <dgm:cxn modelId="{A5DAB2CB-BB07-41C0-A3B2-A0C21BA410B7}" type="presOf" srcId="{E5DE042F-D573-4A7D-BABD-212A1EE2810B}" destId="{9327C209-B681-429F-B295-E097A4791C72}" srcOrd="0" destOrd="0" presId="urn:microsoft.com/office/officeart/2005/8/layout/radial6"/>
    <dgm:cxn modelId="{0FEB8FCE-BA79-42CF-840A-A5A66F7E0A9A}" srcId="{90802EA4-741A-4973-8917-876F9D594AB0}" destId="{A1664533-90C3-441C-AA79-661D7C997A12}" srcOrd="0" destOrd="0" parTransId="{3D1D75C1-7931-4346-8FBA-3A98AF214090}" sibTransId="{8F596048-95F5-45A3-AFA9-33C5CCA1EA9F}"/>
    <dgm:cxn modelId="{C358D9E3-BCA8-4F37-AA8E-FC9CABFDDDFC}" type="presOf" srcId="{B9966DA8-A6EB-41CB-AFFC-43CF78A495E8}" destId="{7D9F029B-7CAD-42E4-99C3-4BDA57DEBCA0}" srcOrd="0" destOrd="0" presId="urn:microsoft.com/office/officeart/2005/8/layout/radial6"/>
    <dgm:cxn modelId="{0C9006ED-EF91-4268-9760-674CAB374AF5}" type="presOf" srcId="{2F04F13E-12B6-47F6-9107-FA77068B7645}" destId="{7347800B-97B2-40CB-A172-7600EFAE5E6C}" srcOrd="0" destOrd="0" presId="urn:microsoft.com/office/officeart/2005/8/layout/radial6"/>
    <dgm:cxn modelId="{DA40D2F7-FE85-4F94-AF52-41C8591EB577}" type="presOf" srcId="{90802EA4-741A-4973-8917-876F9D594AB0}" destId="{27CF16A1-4408-4E54-A632-829B4F2B274F}" srcOrd="0" destOrd="0" presId="urn:microsoft.com/office/officeart/2005/8/layout/radial6"/>
    <dgm:cxn modelId="{5D7FE7FE-EDC0-4131-B837-08BC82E10322}" srcId="{A1664533-90C3-441C-AA79-661D7C997A12}" destId="{B9966DA8-A6EB-41CB-AFFC-43CF78A495E8}" srcOrd="0" destOrd="0" parTransId="{910FF0F9-504F-4462-A818-22D6551DAE02}" sibTransId="{BDC637AC-10E0-4E04-9320-271FEDDF9264}"/>
    <dgm:cxn modelId="{2CF6A173-EEC0-4392-93FF-5D199520EB3B}" type="presParOf" srcId="{27CF16A1-4408-4E54-A632-829B4F2B274F}" destId="{BB0EEAB2-0532-40A2-980B-C49DC94609A4}" srcOrd="0" destOrd="0" presId="urn:microsoft.com/office/officeart/2005/8/layout/radial6"/>
    <dgm:cxn modelId="{3C3CEC71-C619-4C8E-A34B-E9C5A603BAF6}" type="presParOf" srcId="{27CF16A1-4408-4E54-A632-829B4F2B274F}" destId="{7D9F029B-7CAD-42E4-99C3-4BDA57DEBCA0}" srcOrd="1" destOrd="0" presId="urn:microsoft.com/office/officeart/2005/8/layout/radial6"/>
    <dgm:cxn modelId="{AC05CBB6-6265-4FFF-8F98-A5FEED4B5662}" type="presParOf" srcId="{27CF16A1-4408-4E54-A632-829B4F2B274F}" destId="{DE12D869-5ADB-4D0E-8B2C-CF34E425A2C8}" srcOrd="2" destOrd="0" presId="urn:microsoft.com/office/officeart/2005/8/layout/radial6"/>
    <dgm:cxn modelId="{4BE1D051-266C-475D-831F-F21E0B569B0D}" type="presParOf" srcId="{27CF16A1-4408-4E54-A632-829B4F2B274F}" destId="{F5B334B5-F0CA-4191-86F6-8E71A2C63635}" srcOrd="3" destOrd="0" presId="urn:microsoft.com/office/officeart/2005/8/layout/radial6"/>
    <dgm:cxn modelId="{CBB6C88B-08A6-467C-AE3C-BD2F32C500E9}" type="presParOf" srcId="{27CF16A1-4408-4E54-A632-829B4F2B274F}" destId="{7347800B-97B2-40CB-A172-7600EFAE5E6C}" srcOrd="4" destOrd="0" presId="urn:microsoft.com/office/officeart/2005/8/layout/radial6"/>
    <dgm:cxn modelId="{FD16C71A-C7D5-4796-BA44-BECA5E9C55DA}" type="presParOf" srcId="{27CF16A1-4408-4E54-A632-829B4F2B274F}" destId="{419472D9-74E9-49C8-A25A-F8119BF3D4C1}" srcOrd="5" destOrd="0" presId="urn:microsoft.com/office/officeart/2005/8/layout/radial6"/>
    <dgm:cxn modelId="{BABA8C8D-37B4-42F0-84B0-F81623AC3640}" type="presParOf" srcId="{27CF16A1-4408-4E54-A632-829B4F2B274F}" destId="{545FF993-902F-40A9-9CD4-5C37B68EA457}" srcOrd="6" destOrd="0" presId="urn:microsoft.com/office/officeart/2005/8/layout/radial6"/>
    <dgm:cxn modelId="{4E6FDA70-CC67-4470-BEDC-35EC9AA1D114}" type="presParOf" srcId="{27CF16A1-4408-4E54-A632-829B4F2B274F}" destId="{58DDFE0D-2D30-49C8-8A40-4CBEBBC796B7}" srcOrd="7" destOrd="0" presId="urn:microsoft.com/office/officeart/2005/8/layout/radial6"/>
    <dgm:cxn modelId="{06967123-57C5-4817-8193-96287E65BF9F}" type="presParOf" srcId="{27CF16A1-4408-4E54-A632-829B4F2B274F}" destId="{A3335E5A-DFC4-470B-9B71-9A0804BCA810}" srcOrd="8" destOrd="0" presId="urn:microsoft.com/office/officeart/2005/8/layout/radial6"/>
    <dgm:cxn modelId="{C8116DDF-612C-42C3-ADFD-C01CFF9763D2}" type="presParOf" srcId="{27CF16A1-4408-4E54-A632-829B4F2B274F}" destId="{7EC3EC30-1E3B-4912-B933-E9E5B60218CC}" srcOrd="9" destOrd="0" presId="urn:microsoft.com/office/officeart/2005/8/layout/radial6"/>
    <dgm:cxn modelId="{2427AED9-3D0E-4AC3-B72A-4B109AADCA20}" type="presParOf" srcId="{27CF16A1-4408-4E54-A632-829B4F2B274F}" destId="{CFA69E49-DB58-4BA6-92D6-4C3FEC1714F2}" srcOrd="10" destOrd="0" presId="urn:microsoft.com/office/officeart/2005/8/layout/radial6"/>
    <dgm:cxn modelId="{664954D6-A477-4ACA-A309-8510C7F186BD}" type="presParOf" srcId="{27CF16A1-4408-4E54-A632-829B4F2B274F}" destId="{D0D346B9-08C8-4325-9921-2CC57368FAB9}" srcOrd="11" destOrd="0" presId="urn:microsoft.com/office/officeart/2005/8/layout/radial6"/>
    <dgm:cxn modelId="{A4BC01D0-D7E5-436E-9EF2-6785C4821BB8}" type="presParOf" srcId="{27CF16A1-4408-4E54-A632-829B4F2B274F}" destId="{9327C209-B681-429F-B295-E097A4791C72}"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492D3F8-8034-42E7-BC5E-2044136A8236}" type="doc">
      <dgm:prSet loTypeId="urn:microsoft.com/office/officeart/2011/layout/CircleProcess" loCatId="process" qsTypeId="urn:microsoft.com/office/officeart/2005/8/quickstyle/simple1" qsCatId="simple" csTypeId="urn:microsoft.com/office/officeart/2005/8/colors/colorful1" csCatId="colorful" phldr="1"/>
      <dgm:spPr/>
      <dgm:t>
        <a:bodyPr/>
        <a:lstStyle/>
        <a:p>
          <a:endParaRPr lang="en-US"/>
        </a:p>
      </dgm:t>
    </dgm:pt>
    <dgm:pt modelId="{7685B80C-A517-4B59-9A22-54EF02C89B95}">
      <dgm:prSet phldrT="[Text]"/>
      <dgm:spPr/>
      <dgm:t>
        <a:bodyPr/>
        <a:lstStyle/>
        <a:p>
          <a:r>
            <a:rPr lang="en-US" dirty="0" err="1"/>
            <a:t>Hoạt</a:t>
          </a:r>
          <a:r>
            <a:rPr lang="en-US" dirty="0"/>
            <a:t> </a:t>
          </a:r>
          <a:r>
            <a:rPr lang="en-US" dirty="0" err="1"/>
            <a:t>động</a:t>
          </a:r>
          <a:r>
            <a:rPr lang="en-US" dirty="0"/>
            <a:t> </a:t>
          </a:r>
          <a:r>
            <a:rPr lang="en-US" dirty="0" err="1"/>
            <a:t>mở</a:t>
          </a:r>
          <a:r>
            <a:rPr lang="en-US" dirty="0"/>
            <a:t> </a:t>
          </a:r>
          <a:r>
            <a:rPr lang="en-US" dirty="0" err="1"/>
            <a:t>đầu</a:t>
          </a:r>
          <a:endParaRPr lang="en-US" dirty="0"/>
        </a:p>
      </dgm:t>
    </dgm:pt>
    <dgm:pt modelId="{9F724EDD-19FA-4E0F-9743-7A1826A70E7A}" type="parTrans" cxnId="{83DF2F80-DCA6-4BD5-8988-A8DFB9CF407B}">
      <dgm:prSet/>
      <dgm:spPr/>
      <dgm:t>
        <a:bodyPr/>
        <a:lstStyle/>
        <a:p>
          <a:endParaRPr lang="en-US"/>
        </a:p>
      </dgm:t>
    </dgm:pt>
    <dgm:pt modelId="{085E4C3A-CADF-4660-B653-23B502541DD3}" type="sibTrans" cxnId="{83DF2F80-DCA6-4BD5-8988-A8DFB9CF407B}">
      <dgm:prSet/>
      <dgm:spPr/>
      <dgm:t>
        <a:bodyPr/>
        <a:lstStyle/>
        <a:p>
          <a:endParaRPr lang="en-US"/>
        </a:p>
      </dgm:t>
    </dgm:pt>
    <dgm:pt modelId="{BA85A6B0-B444-40C2-A84B-B4A93AF8A386}">
      <dgm:prSet phldrT="[Text]"/>
      <dgm:spPr/>
      <dgm:t>
        <a:bodyPr/>
        <a:lstStyle/>
        <a:p>
          <a:r>
            <a:rPr lang="en-US" dirty="0" err="1"/>
            <a:t>Hoạt</a:t>
          </a:r>
          <a:r>
            <a:rPr lang="en-US" dirty="0"/>
            <a:t> </a:t>
          </a:r>
          <a:r>
            <a:rPr lang="en-US" dirty="0" err="1"/>
            <a:t>động</a:t>
          </a:r>
          <a:r>
            <a:rPr lang="en-US" dirty="0"/>
            <a:t> </a:t>
          </a:r>
          <a:r>
            <a:rPr lang="en-US" dirty="0" err="1"/>
            <a:t>hình</a:t>
          </a:r>
          <a:r>
            <a:rPr lang="en-US" dirty="0"/>
            <a:t> </a:t>
          </a:r>
          <a:r>
            <a:rPr lang="en-US" dirty="0" err="1"/>
            <a:t>thành</a:t>
          </a:r>
          <a:r>
            <a:rPr lang="en-US" dirty="0"/>
            <a:t> </a:t>
          </a:r>
          <a:r>
            <a:rPr lang="en-US" dirty="0" err="1"/>
            <a:t>kiến</a:t>
          </a:r>
          <a:r>
            <a:rPr lang="en-US" dirty="0"/>
            <a:t> </a:t>
          </a:r>
          <a:r>
            <a:rPr lang="en-US" dirty="0" err="1"/>
            <a:t>thức</a:t>
          </a:r>
          <a:r>
            <a:rPr lang="en-US" dirty="0"/>
            <a:t> </a:t>
          </a:r>
          <a:r>
            <a:rPr lang="en-US" dirty="0" err="1"/>
            <a:t>mới</a:t>
          </a:r>
          <a:endParaRPr lang="en-US" dirty="0"/>
        </a:p>
      </dgm:t>
    </dgm:pt>
    <dgm:pt modelId="{4DC0D4D0-529C-4A4F-B68B-B1AAE278466B}" type="parTrans" cxnId="{DD86BDAB-F3D6-4ACC-977B-0B345304908E}">
      <dgm:prSet/>
      <dgm:spPr/>
      <dgm:t>
        <a:bodyPr/>
        <a:lstStyle/>
        <a:p>
          <a:endParaRPr lang="en-US"/>
        </a:p>
      </dgm:t>
    </dgm:pt>
    <dgm:pt modelId="{893DD04B-FC16-4A75-B1E2-91635C3D3107}" type="sibTrans" cxnId="{DD86BDAB-F3D6-4ACC-977B-0B345304908E}">
      <dgm:prSet/>
      <dgm:spPr/>
      <dgm:t>
        <a:bodyPr/>
        <a:lstStyle/>
        <a:p>
          <a:endParaRPr lang="en-US"/>
        </a:p>
      </dgm:t>
    </dgm:pt>
    <dgm:pt modelId="{B52CB844-2148-452D-BCB5-6BF025AD1E6A}">
      <dgm:prSet phldrT="[Text]"/>
      <dgm:spPr/>
      <dgm:t>
        <a:bodyPr/>
        <a:lstStyle/>
        <a:p>
          <a:r>
            <a:rPr lang="en-US" dirty="0" err="1"/>
            <a:t>Vận</a:t>
          </a:r>
          <a:r>
            <a:rPr lang="en-US" dirty="0"/>
            <a:t> </a:t>
          </a:r>
          <a:r>
            <a:rPr lang="en-US" dirty="0" err="1"/>
            <a:t>dụng</a:t>
          </a:r>
          <a:endParaRPr lang="en-US" dirty="0"/>
        </a:p>
      </dgm:t>
    </dgm:pt>
    <dgm:pt modelId="{DCD5AF4C-0A1B-492F-8EC6-8985BC621A67}" type="parTrans" cxnId="{A236A248-1F43-49DE-92F3-96AC90214F59}">
      <dgm:prSet/>
      <dgm:spPr/>
      <dgm:t>
        <a:bodyPr/>
        <a:lstStyle/>
        <a:p>
          <a:endParaRPr lang="en-US"/>
        </a:p>
      </dgm:t>
    </dgm:pt>
    <dgm:pt modelId="{CBE1530E-8E9E-4E06-8809-5E0ADCA277AA}" type="sibTrans" cxnId="{A236A248-1F43-49DE-92F3-96AC90214F59}">
      <dgm:prSet/>
      <dgm:spPr/>
      <dgm:t>
        <a:bodyPr/>
        <a:lstStyle/>
        <a:p>
          <a:endParaRPr lang="en-US"/>
        </a:p>
      </dgm:t>
    </dgm:pt>
    <dgm:pt modelId="{AC8458BC-7FAF-48AE-B910-69AF5545D1F3}">
      <dgm:prSet/>
      <dgm:spPr/>
      <dgm:t>
        <a:bodyPr/>
        <a:lstStyle/>
        <a:p>
          <a:r>
            <a:rPr lang="en-US" dirty="0" err="1"/>
            <a:t>Luyện</a:t>
          </a:r>
          <a:r>
            <a:rPr lang="en-US" dirty="0"/>
            <a:t> </a:t>
          </a:r>
          <a:r>
            <a:rPr lang="en-US" dirty="0" err="1"/>
            <a:t>tập</a:t>
          </a:r>
          <a:endParaRPr lang="en-US" dirty="0"/>
        </a:p>
      </dgm:t>
    </dgm:pt>
    <dgm:pt modelId="{E2594CF1-C0A3-4562-B91B-59D946B9B204}" type="parTrans" cxnId="{95E2D0BF-E71E-4977-9C29-3F7B2D4710A0}">
      <dgm:prSet/>
      <dgm:spPr/>
      <dgm:t>
        <a:bodyPr/>
        <a:lstStyle/>
        <a:p>
          <a:endParaRPr lang="en-US"/>
        </a:p>
      </dgm:t>
    </dgm:pt>
    <dgm:pt modelId="{9F2C4BFA-5D6A-41A5-95C7-1C48077AF142}" type="sibTrans" cxnId="{95E2D0BF-E71E-4977-9C29-3F7B2D4710A0}">
      <dgm:prSet/>
      <dgm:spPr/>
      <dgm:t>
        <a:bodyPr/>
        <a:lstStyle/>
        <a:p>
          <a:endParaRPr lang="en-US"/>
        </a:p>
      </dgm:t>
    </dgm:pt>
    <dgm:pt modelId="{1CCD21D3-48D1-4E31-8D75-F906C6A02047}" type="pres">
      <dgm:prSet presAssocID="{8492D3F8-8034-42E7-BC5E-2044136A8236}" presName="Name0" presStyleCnt="0">
        <dgm:presLayoutVars>
          <dgm:chMax val="11"/>
          <dgm:chPref val="11"/>
          <dgm:dir/>
          <dgm:resizeHandles/>
        </dgm:presLayoutVars>
      </dgm:prSet>
      <dgm:spPr/>
    </dgm:pt>
    <dgm:pt modelId="{F4BC2AEE-8CA1-48B7-ADF2-03DA01478AF4}" type="pres">
      <dgm:prSet presAssocID="{B52CB844-2148-452D-BCB5-6BF025AD1E6A}" presName="Accent4" presStyleCnt="0"/>
      <dgm:spPr/>
    </dgm:pt>
    <dgm:pt modelId="{2E0753AB-9D07-401F-BBEC-CA6ABAF3BA56}" type="pres">
      <dgm:prSet presAssocID="{B52CB844-2148-452D-BCB5-6BF025AD1E6A}" presName="Accent" presStyleLbl="node1" presStyleIdx="0" presStyleCnt="4"/>
      <dgm:spPr/>
    </dgm:pt>
    <dgm:pt modelId="{891338EB-621B-47B3-8108-87A6608D8DD4}" type="pres">
      <dgm:prSet presAssocID="{B52CB844-2148-452D-BCB5-6BF025AD1E6A}" presName="ParentBackground4" presStyleCnt="0"/>
      <dgm:spPr/>
    </dgm:pt>
    <dgm:pt modelId="{9D0B4C70-26CB-4037-985C-3BE7E7B51095}" type="pres">
      <dgm:prSet presAssocID="{B52CB844-2148-452D-BCB5-6BF025AD1E6A}" presName="ParentBackground" presStyleLbl="fgAcc1" presStyleIdx="0" presStyleCnt="4"/>
      <dgm:spPr/>
    </dgm:pt>
    <dgm:pt modelId="{81FF1480-44CC-49CF-98B9-54892DD74D4D}" type="pres">
      <dgm:prSet presAssocID="{B52CB844-2148-452D-BCB5-6BF025AD1E6A}" presName="Parent4" presStyleLbl="revTx" presStyleIdx="0" presStyleCnt="0">
        <dgm:presLayoutVars>
          <dgm:chMax val="1"/>
          <dgm:chPref val="1"/>
          <dgm:bulletEnabled val="1"/>
        </dgm:presLayoutVars>
      </dgm:prSet>
      <dgm:spPr/>
    </dgm:pt>
    <dgm:pt modelId="{43B67F3D-D2AA-4D28-80B4-87C9C89261CB}" type="pres">
      <dgm:prSet presAssocID="{AC8458BC-7FAF-48AE-B910-69AF5545D1F3}" presName="Accent3" presStyleCnt="0"/>
      <dgm:spPr/>
    </dgm:pt>
    <dgm:pt modelId="{8EC657FC-522A-4EF3-BC72-6D82CCE8C7C4}" type="pres">
      <dgm:prSet presAssocID="{AC8458BC-7FAF-48AE-B910-69AF5545D1F3}" presName="Accent" presStyleLbl="node1" presStyleIdx="1" presStyleCnt="4"/>
      <dgm:spPr/>
    </dgm:pt>
    <dgm:pt modelId="{EC43C24D-D0FC-435C-B6BB-1924E61C31C9}" type="pres">
      <dgm:prSet presAssocID="{AC8458BC-7FAF-48AE-B910-69AF5545D1F3}" presName="ParentBackground3" presStyleCnt="0"/>
      <dgm:spPr/>
    </dgm:pt>
    <dgm:pt modelId="{AD868C74-3955-4CAF-9F5B-5B9B94F2CED7}" type="pres">
      <dgm:prSet presAssocID="{AC8458BC-7FAF-48AE-B910-69AF5545D1F3}" presName="ParentBackground" presStyleLbl="fgAcc1" presStyleIdx="1" presStyleCnt="4"/>
      <dgm:spPr/>
    </dgm:pt>
    <dgm:pt modelId="{92F62A3A-7E73-40EB-A852-9E2642237DBE}" type="pres">
      <dgm:prSet presAssocID="{AC8458BC-7FAF-48AE-B910-69AF5545D1F3}" presName="Parent3" presStyleLbl="revTx" presStyleIdx="0" presStyleCnt="0">
        <dgm:presLayoutVars>
          <dgm:chMax val="1"/>
          <dgm:chPref val="1"/>
          <dgm:bulletEnabled val="1"/>
        </dgm:presLayoutVars>
      </dgm:prSet>
      <dgm:spPr/>
    </dgm:pt>
    <dgm:pt modelId="{F0C80D28-B40F-45CD-B563-FAA944DBFAEE}" type="pres">
      <dgm:prSet presAssocID="{BA85A6B0-B444-40C2-A84B-B4A93AF8A386}" presName="Accent2" presStyleCnt="0"/>
      <dgm:spPr/>
    </dgm:pt>
    <dgm:pt modelId="{3199E42B-39A7-469F-B367-8371284A85B7}" type="pres">
      <dgm:prSet presAssocID="{BA85A6B0-B444-40C2-A84B-B4A93AF8A386}" presName="Accent" presStyleLbl="node1" presStyleIdx="2" presStyleCnt="4"/>
      <dgm:spPr/>
    </dgm:pt>
    <dgm:pt modelId="{5A3C5F53-3CA4-4E55-9F86-14F78780BFF8}" type="pres">
      <dgm:prSet presAssocID="{BA85A6B0-B444-40C2-A84B-B4A93AF8A386}" presName="ParentBackground2" presStyleCnt="0"/>
      <dgm:spPr/>
    </dgm:pt>
    <dgm:pt modelId="{8698D32F-458D-4D62-878C-8CCE14A6909B}" type="pres">
      <dgm:prSet presAssocID="{BA85A6B0-B444-40C2-A84B-B4A93AF8A386}" presName="ParentBackground" presStyleLbl="fgAcc1" presStyleIdx="2" presStyleCnt="4"/>
      <dgm:spPr/>
    </dgm:pt>
    <dgm:pt modelId="{72F9D822-745C-43D9-B887-C98C7309A754}" type="pres">
      <dgm:prSet presAssocID="{BA85A6B0-B444-40C2-A84B-B4A93AF8A386}" presName="Parent2" presStyleLbl="revTx" presStyleIdx="0" presStyleCnt="0">
        <dgm:presLayoutVars>
          <dgm:chMax val="1"/>
          <dgm:chPref val="1"/>
          <dgm:bulletEnabled val="1"/>
        </dgm:presLayoutVars>
      </dgm:prSet>
      <dgm:spPr/>
    </dgm:pt>
    <dgm:pt modelId="{AD72FFF5-60F1-4713-84CE-4AEDBC2A3890}" type="pres">
      <dgm:prSet presAssocID="{7685B80C-A517-4B59-9A22-54EF02C89B95}" presName="Accent1" presStyleCnt="0"/>
      <dgm:spPr/>
    </dgm:pt>
    <dgm:pt modelId="{E1B5FACF-3089-4868-A1F7-D225AF4EE7F6}" type="pres">
      <dgm:prSet presAssocID="{7685B80C-A517-4B59-9A22-54EF02C89B95}" presName="Accent" presStyleLbl="node1" presStyleIdx="3" presStyleCnt="4"/>
      <dgm:spPr/>
    </dgm:pt>
    <dgm:pt modelId="{5CFEB31A-45FF-4241-86EB-2AB1D38F2CB8}" type="pres">
      <dgm:prSet presAssocID="{7685B80C-A517-4B59-9A22-54EF02C89B95}" presName="ParentBackground1" presStyleCnt="0"/>
      <dgm:spPr/>
    </dgm:pt>
    <dgm:pt modelId="{FAC10F57-A000-4CEE-930C-2EE23F454C72}" type="pres">
      <dgm:prSet presAssocID="{7685B80C-A517-4B59-9A22-54EF02C89B95}" presName="ParentBackground" presStyleLbl="fgAcc1" presStyleIdx="3" presStyleCnt="4"/>
      <dgm:spPr/>
    </dgm:pt>
    <dgm:pt modelId="{645C48F4-042D-419B-A769-1C11BD310AC4}" type="pres">
      <dgm:prSet presAssocID="{7685B80C-A517-4B59-9A22-54EF02C89B95}" presName="Parent1" presStyleLbl="revTx" presStyleIdx="0" presStyleCnt="0">
        <dgm:presLayoutVars>
          <dgm:chMax val="1"/>
          <dgm:chPref val="1"/>
          <dgm:bulletEnabled val="1"/>
        </dgm:presLayoutVars>
      </dgm:prSet>
      <dgm:spPr/>
    </dgm:pt>
  </dgm:ptLst>
  <dgm:cxnLst>
    <dgm:cxn modelId="{4E021404-47B5-4080-9387-C7CEE6D13406}" type="presOf" srcId="{BA85A6B0-B444-40C2-A84B-B4A93AF8A386}" destId="{8698D32F-458D-4D62-878C-8CCE14A6909B}" srcOrd="0" destOrd="0" presId="urn:microsoft.com/office/officeart/2011/layout/CircleProcess"/>
    <dgm:cxn modelId="{B2443540-C584-491F-919D-C88AF3D7AE04}" type="presOf" srcId="{7685B80C-A517-4B59-9A22-54EF02C89B95}" destId="{FAC10F57-A000-4CEE-930C-2EE23F454C72}" srcOrd="0" destOrd="0" presId="urn:microsoft.com/office/officeart/2011/layout/CircleProcess"/>
    <dgm:cxn modelId="{A236A248-1F43-49DE-92F3-96AC90214F59}" srcId="{8492D3F8-8034-42E7-BC5E-2044136A8236}" destId="{B52CB844-2148-452D-BCB5-6BF025AD1E6A}" srcOrd="3" destOrd="0" parTransId="{DCD5AF4C-0A1B-492F-8EC6-8985BC621A67}" sibTransId="{CBE1530E-8E9E-4E06-8809-5E0ADCA277AA}"/>
    <dgm:cxn modelId="{83DF2F80-DCA6-4BD5-8988-A8DFB9CF407B}" srcId="{8492D3F8-8034-42E7-BC5E-2044136A8236}" destId="{7685B80C-A517-4B59-9A22-54EF02C89B95}" srcOrd="0" destOrd="0" parTransId="{9F724EDD-19FA-4E0F-9743-7A1826A70E7A}" sibTransId="{085E4C3A-CADF-4660-B653-23B502541DD3}"/>
    <dgm:cxn modelId="{5CB2E282-E64A-4CAC-B4D3-C3A73E4AA31E}" type="presOf" srcId="{7685B80C-A517-4B59-9A22-54EF02C89B95}" destId="{645C48F4-042D-419B-A769-1C11BD310AC4}" srcOrd="1" destOrd="0" presId="urn:microsoft.com/office/officeart/2011/layout/CircleProcess"/>
    <dgm:cxn modelId="{8B1E4895-3DD3-4D14-99F3-3D781E08B03D}" type="presOf" srcId="{8492D3F8-8034-42E7-BC5E-2044136A8236}" destId="{1CCD21D3-48D1-4E31-8D75-F906C6A02047}" srcOrd="0" destOrd="0" presId="urn:microsoft.com/office/officeart/2011/layout/CircleProcess"/>
    <dgm:cxn modelId="{81B6B399-E571-4AFC-AD50-F7ECE93C5D65}" type="presOf" srcId="{B52CB844-2148-452D-BCB5-6BF025AD1E6A}" destId="{9D0B4C70-26CB-4037-985C-3BE7E7B51095}" srcOrd="0" destOrd="0" presId="urn:microsoft.com/office/officeart/2011/layout/CircleProcess"/>
    <dgm:cxn modelId="{DD86BDAB-F3D6-4ACC-977B-0B345304908E}" srcId="{8492D3F8-8034-42E7-BC5E-2044136A8236}" destId="{BA85A6B0-B444-40C2-A84B-B4A93AF8A386}" srcOrd="1" destOrd="0" parTransId="{4DC0D4D0-529C-4A4F-B68B-B1AAE278466B}" sibTransId="{893DD04B-FC16-4A75-B1E2-91635C3D3107}"/>
    <dgm:cxn modelId="{2E48FEB8-B36C-4643-95D4-ED0F256BF398}" type="presOf" srcId="{AC8458BC-7FAF-48AE-B910-69AF5545D1F3}" destId="{92F62A3A-7E73-40EB-A852-9E2642237DBE}" srcOrd="1" destOrd="0" presId="urn:microsoft.com/office/officeart/2011/layout/CircleProcess"/>
    <dgm:cxn modelId="{95E2D0BF-E71E-4977-9C29-3F7B2D4710A0}" srcId="{8492D3F8-8034-42E7-BC5E-2044136A8236}" destId="{AC8458BC-7FAF-48AE-B910-69AF5545D1F3}" srcOrd="2" destOrd="0" parTransId="{E2594CF1-C0A3-4562-B91B-59D946B9B204}" sibTransId="{9F2C4BFA-5D6A-41A5-95C7-1C48077AF142}"/>
    <dgm:cxn modelId="{010233F9-4424-4812-94F2-64F35F96DCFC}" type="presOf" srcId="{BA85A6B0-B444-40C2-A84B-B4A93AF8A386}" destId="{72F9D822-745C-43D9-B887-C98C7309A754}" srcOrd="1" destOrd="0" presId="urn:microsoft.com/office/officeart/2011/layout/CircleProcess"/>
    <dgm:cxn modelId="{D509B8F9-B6F7-4968-BE43-F9E4494FD7E4}" type="presOf" srcId="{AC8458BC-7FAF-48AE-B910-69AF5545D1F3}" destId="{AD868C74-3955-4CAF-9F5B-5B9B94F2CED7}" srcOrd="0" destOrd="0" presId="urn:microsoft.com/office/officeart/2011/layout/CircleProcess"/>
    <dgm:cxn modelId="{12819AFF-16AE-4CB6-81C2-E067BEB89EA5}" type="presOf" srcId="{B52CB844-2148-452D-BCB5-6BF025AD1E6A}" destId="{81FF1480-44CC-49CF-98B9-54892DD74D4D}" srcOrd="1" destOrd="0" presId="urn:microsoft.com/office/officeart/2011/layout/CircleProcess"/>
    <dgm:cxn modelId="{9F2BAFDC-0FE6-419F-987A-C45A244D17F3}" type="presParOf" srcId="{1CCD21D3-48D1-4E31-8D75-F906C6A02047}" destId="{F4BC2AEE-8CA1-48B7-ADF2-03DA01478AF4}" srcOrd="0" destOrd="0" presId="urn:microsoft.com/office/officeart/2011/layout/CircleProcess"/>
    <dgm:cxn modelId="{52F2D7B8-DFC3-4C3D-A31B-F545170CCAEE}" type="presParOf" srcId="{F4BC2AEE-8CA1-48B7-ADF2-03DA01478AF4}" destId="{2E0753AB-9D07-401F-BBEC-CA6ABAF3BA56}" srcOrd="0" destOrd="0" presId="urn:microsoft.com/office/officeart/2011/layout/CircleProcess"/>
    <dgm:cxn modelId="{5D8BEC7E-DC6F-4EB3-B252-F30EA6684FF2}" type="presParOf" srcId="{1CCD21D3-48D1-4E31-8D75-F906C6A02047}" destId="{891338EB-621B-47B3-8108-87A6608D8DD4}" srcOrd="1" destOrd="0" presId="urn:microsoft.com/office/officeart/2011/layout/CircleProcess"/>
    <dgm:cxn modelId="{A14AD8E8-D615-4181-93B1-6EC225846ADF}" type="presParOf" srcId="{891338EB-621B-47B3-8108-87A6608D8DD4}" destId="{9D0B4C70-26CB-4037-985C-3BE7E7B51095}" srcOrd="0" destOrd="0" presId="urn:microsoft.com/office/officeart/2011/layout/CircleProcess"/>
    <dgm:cxn modelId="{8D5B8411-E2F6-4E07-BBC7-23791C90FFE4}" type="presParOf" srcId="{1CCD21D3-48D1-4E31-8D75-F906C6A02047}" destId="{81FF1480-44CC-49CF-98B9-54892DD74D4D}" srcOrd="2" destOrd="0" presId="urn:microsoft.com/office/officeart/2011/layout/CircleProcess"/>
    <dgm:cxn modelId="{DA5FAABB-B794-4C61-B8AA-D91088E52724}" type="presParOf" srcId="{1CCD21D3-48D1-4E31-8D75-F906C6A02047}" destId="{43B67F3D-D2AA-4D28-80B4-87C9C89261CB}" srcOrd="3" destOrd="0" presId="urn:microsoft.com/office/officeart/2011/layout/CircleProcess"/>
    <dgm:cxn modelId="{CD1FBFDF-36C2-45E0-896B-FFA8F70593A8}" type="presParOf" srcId="{43B67F3D-D2AA-4D28-80B4-87C9C89261CB}" destId="{8EC657FC-522A-4EF3-BC72-6D82CCE8C7C4}" srcOrd="0" destOrd="0" presId="urn:microsoft.com/office/officeart/2011/layout/CircleProcess"/>
    <dgm:cxn modelId="{A886ED5C-38A7-4D58-A3B5-7BE273490B8A}" type="presParOf" srcId="{1CCD21D3-48D1-4E31-8D75-F906C6A02047}" destId="{EC43C24D-D0FC-435C-B6BB-1924E61C31C9}" srcOrd="4" destOrd="0" presId="urn:microsoft.com/office/officeart/2011/layout/CircleProcess"/>
    <dgm:cxn modelId="{55B259DC-B05F-441D-A6F6-6F7536C48F8E}" type="presParOf" srcId="{EC43C24D-D0FC-435C-B6BB-1924E61C31C9}" destId="{AD868C74-3955-4CAF-9F5B-5B9B94F2CED7}" srcOrd="0" destOrd="0" presId="urn:microsoft.com/office/officeart/2011/layout/CircleProcess"/>
    <dgm:cxn modelId="{5E2EA3AD-A170-4AA2-8744-FF50DE5A5CFD}" type="presParOf" srcId="{1CCD21D3-48D1-4E31-8D75-F906C6A02047}" destId="{92F62A3A-7E73-40EB-A852-9E2642237DBE}" srcOrd="5" destOrd="0" presId="urn:microsoft.com/office/officeart/2011/layout/CircleProcess"/>
    <dgm:cxn modelId="{885D303F-AF65-458A-90EB-D70E2B23FE29}" type="presParOf" srcId="{1CCD21D3-48D1-4E31-8D75-F906C6A02047}" destId="{F0C80D28-B40F-45CD-B563-FAA944DBFAEE}" srcOrd="6" destOrd="0" presId="urn:microsoft.com/office/officeart/2011/layout/CircleProcess"/>
    <dgm:cxn modelId="{7D1288F5-ADC2-429C-83A2-FF4DF7A1D914}" type="presParOf" srcId="{F0C80D28-B40F-45CD-B563-FAA944DBFAEE}" destId="{3199E42B-39A7-469F-B367-8371284A85B7}" srcOrd="0" destOrd="0" presId="urn:microsoft.com/office/officeart/2011/layout/CircleProcess"/>
    <dgm:cxn modelId="{B283E164-2AC6-411C-ADF8-914197EC1669}" type="presParOf" srcId="{1CCD21D3-48D1-4E31-8D75-F906C6A02047}" destId="{5A3C5F53-3CA4-4E55-9F86-14F78780BFF8}" srcOrd="7" destOrd="0" presId="urn:microsoft.com/office/officeart/2011/layout/CircleProcess"/>
    <dgm:cxn modelId="{5D12D862-90CB-44B5-A3D3-A4013E4D9D56}" type="presParOf" srcId="{5A3C5F53-3CA4-4E55-9F86-14F78780BFF8}" destId="{8698D32F-458D-4D62-878C-8CCE14A6909B}" srcOrd="0" destOrd="0" presId="urn:microsoft.com/office/officeart/2011/layout/CircleProcess"/>
    <dgm:cxn modelId="{749B208A-99CD-4390-BDE1-515A14B39642}" type="presParOf" srcId="{1CCD21D3-48D1-4E31-8D75-F906C6A02047}" destId="{72F9D822-745C-43D9-B887-C98C7309A754}" srcOrd="8" destOrd="0" presId="urn:microsoft.com/office/officeart/2011/layout/CircleProcess"/>
    <dgm:cxn modelId="{953020CC-5134-4529-B638-AD891E192605}" type="presParOf" srcId="{1CCD21D3-48D1-4E31-8D75-F906C6A02047}" destId="{AD72FFF5-60F1-4713-84CE-4AEDBC2A3890}" srcOrd="9" destOrd="0" presId="urn:microsoft.com/office/officeart/2011/layout/CircleProcess"/>
    <dgm:cxn modelId="{CFDD7B91-64B8-4E22-82C7-D3BF7B6EAD4F}" type="presParOf" srcId="{AD72FFF5-60F1-4713-84CE-4AEDBC2A3890}" destId="{E1B5FACF-3089-4868-A1F7-D225AF4EE7F6}" srcOrd="0" destOrd="0" presId="urn:microsoft.com/office/officeart/2011/layout/CircleProcess"/>
    <dgm:cxn modelId="{DC9B7655-9296-406F-B157-CEABDA05F71C}" type="presParOf" srcId="{1CCD21D3-48D1-4E31-8D75-F906C6A02047}" destId="{5CFEB31A-45FF-4241-86EB-2AB1D38F2CB8}" srcOrd="10" destOrd="0" presId="urn:microsoft.com/office/officeart/2011/layout/CircleProcess"/>
    <dgm:cxn modelId="{EF473772-CDAC-451C-B55E-BB9D40FA9F21}" type="presParOf" srcId="{5CFEB31A-45FF-4241-86EB-2AB1D38F2CB8}" destId="{FAC10F57-A000-4CEE-930C-2EE23F454C72}" srcOrd="0" destOrd="0" presId="urn:microsoft.com/office/officeart/2011/layout/CircleProcess"/>
    <dgm:cxn modelId="{C4C32406-3888-45EF-93EF-9FF635185317}" type="presParOf" srcId="{1CCD21D3-48D1-4E31-8D75-F906C6A02047}" destId="{645C48F4-042D-419B-A769-1C11BD310AC4}"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90802EA4-741A-4973-8917-876F9D594AB0}" type="doc">
      <dgm:prSet loTypeId="urn:microsoft.com/office/officeart/2005/8/layout/radial6" loCatId="relationship" qsTypeId="urn:microsoft.com/office/officeart/2005/8/quickstyle/simple5" qsCatId="simple" csTypeId="urn:microsoft.com/office/officeart/2005/8/colors/colorful4" csCatId="colorful" phldr="1"/>
      <dgm:spPr/>
      <dgm:t>
        <a:bodyPr/>
        <a:lstStyle/>
        <a:p>
          <a:endParaRPr lang="en-US"/>
        </a:p>
      </dgm:t>
    </dgm:pt>
    <dgm:pt modelId="{A1664533-90C3-441C-AA79-661D7C997A12}">
      <dgm:prSet phldrT="[Text]"/>
      <dgm:spPr/>
      <dgm:t>
        <a:bodyPr/>
        <a:lstStyle/>
        <a:p>
          <a:r>
            <a:rPr lang="en-US" err="1">
              <a:solidFill>
                <a:schemeClr val="tx1"/>
              </a:solidFill>
            </a:rPr>
            <a:t>Hoạt</a:t>
          </a:r>
          <a:r>
            <a:rPr lang="en-US">
              <a:solidFill>
                <a:schemeClr val="tx1"/>
              </a:solidFill>
            </a:rPr>
            <a:t> </a:t>
          </a:r>
          <a:r>
            <a:rPr lang="en-US" err="1">
              <a:solidFill>
                <a:schemeClr val="tx1"/>
              </a:solidFill>
            </a:rPr>
            <a:t>động</a:t>
          </a:r>
          <a:endParaRPr lang="en-US">
            <a:solidFill>
              <a:schemeClr val="tx1"/>
            </a:solidFill>
          </a:endParaRPr>
        </a:p>
      </dgm:t>
    </dgm:pt>
    <dgm:pt modelId="{3D1D75C1-7931-4346-8FBA-3A98AF214090}" type="parTrans" cxnId="{0FEB8FCE-BA79-42CF-840A-A5A66F7E0A9A}">
      <dgm:prSet/>
      <dgm:spPr/>
      <dgm:t>
        <a:bodyPr/>
        <a:lstStyle/>
        <a:p>
          <a:endParaRPr lang="en-US">
            <a:solidFill>
              <a:schemeClr val="tx1"/>
            </a:solidFill>
          </a:endParaRPr>
        </a:p>
      </dgm:t>
    </dgm:pt>
    <dgm:pt modelId="{8F596048-95F5-45A3-AFA9-33C5CCA1EA9F}" type="sibTrans" cxnId="{0FEB8FCE-BA79-42CF-840A-A5A66F7E0A9A}">
      <dgm:prSet/>
      <dgm:spPr/>
      <dgm:t>
        <a:bodyPr/>
        <a:lstStyle/>
        <a:p>
          <a:endParaRPr lang="en-US">
            <a:solidFill>
              <a:schemeClr val="tx1"/>
            </a:solidFill>
          </a:endParaRPr>
        </a:p>
      </dgm:t>
    </dgm:pt>
    <dgm:pt modelId="{B9966DA8-A6EB-41CB-AFFC-43CF78A495E8}">
      <dgm:prSet phldrT="[Text]" custT="1"/>
      <dgm:spPr/>
      <dgm:t>
        <a:bodyPr/>
        <a:lstStyle/>
        <a:p>
          <a:r>
            <a:rPr lang="en-US" sz="2400" err="1">
              <a:solidFill>
                <a:schemeClr val="tx1"/>
              </a:solidFill>
              <a:latin typeface="Arial" panose="020B0604020202020204" pitchFamily="34" charset="0"/>
              <a:cs typeface="Arial" panose="020B0604020202020204" pitchFamily="34" charset="0"/>
            </a:rPr>
            <a:t>Mục</a:t>
          </a:r>
          <a:r>
            <a:rPr lang="en-US" sz="2400">
              <a:solidFill>
                <a:schemeClr val="tx1"/>
              </a:solidFill>
              <a:latin typeface="Arial" panose="020B0604020202020204" pitchFamily="34" charset="0"/>
              <a:cs typeface="Arial" panose="020B0604020202020204" pitchFamily="34" charset="0"/>
            </a:rPr>
            <a:t> </a:t>
          </a:r>
          <a:r>
            <a:rPr lang="en-US" sz="2400" err="1">
              <a:solidFill>
                <a:schemeClr val="tx1"/>
              </a:solidFill>
              <a:latin typeface="Arial" panose="020B0604020202020204" pitchFamily="34" charset="0"/>
              <a:cs typeface="Arial" panose="020B0604020202020204" pitchFamily="34" charset="0"/>
            </a:rPr>
            <a:t>tiêu</a:t>
          </a:r>
          <a:endParaRPr lang="en-US" sz="2400">
            <a:solidFill>
              <a:schemeClr val="tx1"/>
            </a:solidFill>
            <a:latin typeface="Arial" panose="020B0604020202020204" pitchFamily="34" charset="0"/>
            <a:cs typeface="Arial" panose="020B0604020202020204" pitchFamily="34" charset="0"/>
          </a:endParaRPr>
        </a:p>
      </dgm:t>
    </dgm:pt>
    <dgm:pt modelId="{910FF0F9-504F-4462-A818-22D6551DAE02}" type="parTrans" cxnId="{5D7FE7FE-EDC0-4131-B837-08BC82E10322}">
      <dgm:prSet/>
      <dgm:spPr/>
      <dgm:t>
        <a:bodyPr/>
        <a:lstStyle/>
        <a:p>
          <a:endParaRPr lang="en-US">
            <a:solidFill>
              <a:schemeClr val="tx1"/>
            </a:solidFill>
          </a:endParaRPr>
        </a:p>
      </dgm:t>
    </dgm:pt>
    <dgm:pt modelId="{BDC637AC-10E0-4E04-9320-271FEDDF9264}" type="sibTrans" cxnId="{5D7FE7FE-EDC0-4131-B837-08BC82E10322}">
      <dgm:prSet/>
      <dgm:spPr/>
      <dgm:t>
        <a:bodyPr/>
        <a:lstStyle/>
        <a:p>
          <a:endParaRPr lang="en-US">
            <a:solidFill>
              <a:schemeClr val="tx1"/>
            </a:solidFill>
          </a:endParaRPr>
        </a:p>
      </dgm:t>
    </dgm:pt>
    <dgm:pt modelId="{2F04F13E-12B6-47F6-9107-FA77068B7645}">
      <dgm:prSet phldrT="[Text]" custT="1"/>
      <dgm:spPr>
        <a:solidFill>
          <a:schemeClr val="accent4">
            <a:lumMod val="40000"/>
            <a:lumOff val="60000"/>
          </a:schemeClr>
        </a:solidFill>
      </dgm:spPr>
      <dgm:t>
        <a:bodyPr/>
        <a:lstStyle/>
        <a:p>
          <a:r>
            <a:rPr lang="en-US" sz="2400" dirty="0" err="1">
              <a:solidFill>
                <a:schemeClr val="tx1"/>
              </a:solidFill>
              <a:latin typeface="Arial" panose="020B0604020202020204" pitchFamily="34" charset="0"/>
              <a:cs typeface="Arial" panose="020B0604020202020204" pitchFamily="34" charset="0"/>
            </a:rPr>
            <a:t>Nội</a:t>
          </a:r>
          <a:r>
            <a:rPr lang="en-US" sz="2400" dirty="0">
              <a:solidFill>
                <a:schemeClr val="tx1"/>
              </a:solidFill>
              <a:latin typeface="Arial" panose="020B0604020202020204" pitchFamily="34" charset="0"/>
              <a:cs typeface="Arial" panose="020B0604020202020204" pitchFamily="34" charset="0"/>
            </a:rPr>
            <a:t> dung </a:t>
          </a:r>
          <a:r>
            <a:rPr lang="en-US" sz="2400" dirty="0" err="1">
              <a:solidFill>
                <a:schemeClr val="tx1"/>
              </a:solidFill>
              <a:latin typeface="Arial" panose="020B0604020202020204" pitchFamily="34" charset="0"/>
              <a:cs typeface="Arial" panose="020B0604020202020204" pitchFamily="34" charset="0"/>
            </a:rPr>
            <a:t>hoạt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động</a:t>
          </a:r>
          <a:endParaRPr lang="en-US" sz="2400" dirty="0">
            <a:solidFill>
              <a:schemeClr val="tx1"/>
            </a:solidFill>
            <a:latin typeface="Arial" panose="020B0604020202020204" pitchFamily="34" charset="0"/>
            <a:cs typeface="Arial" panose="020B0604020202020204" pitchFamily="34" charset="0"/>
          </a:endParaRPr>
        </a:p>
      </dgm:t>
    </dgm:pt>
    <dgm:pt modelId="{77CC9CEA-3B67-470D-8DE5-BF8018C9C35A}" type="parTrans" cxnId="{A7B57032-F585-4C99-88C7-EFCE0158A252}">
      <dgm:prSet/>
      <dgm:spPr/>
      <dgm:t>
        <a:bodyPr/>
        <a:lstStyle/>
        <a:p>
          <a:endParaRPr lang="en-US">
            <a:solidFill>
              <a:schemeClr val="tx1"/>
            </a:solidFill>
          </a:endParaRPr>
        </a:p>
      </dgm:t>
    </dgm:pt>
    <dgm:pt modelId="{1932D65B-B58D-450C-A4F7-3F42B5679F20}" type="sibTrans" cxnId="{A7B57032-F585-4C99-88C7-EFCE0158A252}">
      <dgm:prSet/>
      <dgm:spPr/>
      <dgm:t>
        <a:bodyPr/>
        <a:lstStyle/>
        <a:p>
          <a:endParaRPr lang="en-US">
            <a:solidFill>
              <a:schemeClr val="tx1"/>
            </a:solidFill>
          </a:endParaRPr>
        </a:p>
      </dgm:t>
    </dgm:pt>
    <dgm:pt modelId="{5087494E-8F7B-4092-A5E4-493D4879913A}">
      <dgm:prSet phldrT="[Text]" custT="1"/>
      <dgm:spPr>
        <a:solidFill>
          <a:srgbClr val="00B050"/>
        </a:solidFill>
      </dgm:spPr>
      <dgm:t>
        <a:bodyPr/>
        <a:lstStyle/>
        <a:p>
          <a:r>
            <a:rPr lang="en-US" sz="2400" dirty="0" err="1">
              <a:solidFill>
                <a:schemeClr val="tx1"/>
              </a:solidFill>
              <a:latin typeface="Arial" panose="020B0604020202020204" pitchFamily="34" charset="0"/>
              <a:cs typeface="Arial" panose="020B0604020202020204" pitchFamily="34" charset="0"/>
            </a:rPr>
            <a:t>Sản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phẩm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học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tập</a:t>
          </a:r>
          <a:endParaRPr lang="en-US" sz="2400" dirty="0">
            <a:solidFill>
              <a:schemeClr val="tx1"/>
            </a:solidFill>
            <a:latin typeface="Arial" panose="020B0604020202020204" pitchFamily="34" charset="0"/>
            <a:cs typeface="Arial" panose="020B0604020202020204" pitchFamily="34" charset="0"/>
          </a:endParaRPr>
        </a:p>
      </dgm:t>
    </dgm:pt>
    <dgm:pt modelId="{AE317EFE-AA91-4FF0-AE4C-586CD1A3D7BD}" type="parTrans" cxnId="{D833EC69-F19C-4988-B6DD-759AFC565D09}">
      <dgm:prSet/>
      <dgm:spPr/>
      <dgm:t>
        <a:bodyPr/>
        <a:lstStyle/>
        <a:p>
          <a:endParaRPr lang="en-US">
            <a:solidFill>
              <a:schemeClr val="tx1"/>
            </a:solidFill>
          </a:endParaRPr>
        </a:p>
      </dgm:t>
    </dgm:pt>
    <dgm:pt modelId="{521F4F83-B4DB-4F16-8F9D-3F34554CEC22}" type="sibTrans" cxnId="{D833EC69-F19C-4988-B6DD-759AFC565D09}">
      <dgm:prSet/>
      <dgm:spPr/>
      <dgm:t>
        <a:bodyPr/>
        <a:lstStyle/>
        <a:p>
          <a:endParaRPr lang="en-US">
            <a:solidFill>
              <a:schemeClr val="tx1"/>
            </a:solidFill>
          </a:endParaRPr>
        </a:p>
      </dgm:t>
    </dgm:pt>
    <dgm:pt modelId="{03B94006-ECA3-4C19-A83A-D970DB0F9ADC}">
      <dgm:prSet phldrT="[Text]" custT="1"/>
      <dgm:spPr>
        <a:solidFill>
          <a:schemeClr val="accent6">
            <a:lumMod val="60000"/>
            <a:lumOff val="40000"/>
          </a:schemeClr>
        </a:solidFill>
      </dgm:spPr>
      <dgm:t>
        <a:bodyPr/>
        <a:lstStyle/>
        <a:p>
          <a:r>
            <a:rPr lang="en-US" sz="2400" dirty="0" err="1">
              <a:solidFill>
                <a:schemeClr val="tx1"/>
              </a:solidFill>
              <a:latin typeface="Arial" panose="020B0604020202020204" pitchFamily="34" charset="0"/>
              <a:cs typeface="Arial" panose="020B0604020202020204" pitchFamily="34" charset="0"/>
            </a:rPr>
            <a:t>Tổ</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chức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hoạt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động</a:t>
          </a:r>
          <a:endParaRPr lang="en-US" sz="2400" dirty="0">
            <a:solidFill>
              <a:schemeClr val="tx1"/>
            </a:solidFill>
            <a:latin typeface="Arial" panose="020B0604020202020204" pitchFamily="34" charset="0"/>
            <a:cs typeface="Arial" panose="020B0604020202020204" pitchFamily="34" charset="0"/>
          </a:endParaRPr>
        </a:p>
      </dgm:t>
    </dgm:pt>
    <dgm:pt modelId="{C418EEFD-8885-40D9-A47E-4AEB6D25267E}" type="parTrans" cxnId="{303D8037-6BEC-4681-8F2F-6CEFEA5DDC93}">
      <dgm:prSet/>
      <dgm:spPr/>
      <dgm:t>
        <a:bodyPr/>
        <a:lstStyle/>
        <a:p>
          <a:endParaRPr lang="en-US">
            <a:solidFill>
              <a:schemeClr val="tx1"/>
            </a:solidFill>
          </a:endParaRPr>
        </a:p>
      </dgm:t>
    </dgm:pt>
    <dgm:pt modelId="{E5DE042F-D573-4A7D-BABD-212A1EE2810B}" type="sibTrans" cxnId="{303D8037-6BEC-4681-8F2F-6CEFEA5DDC93}">
      <dgm:prSet/>
      <dgm:spPr/>
      <dgm:t>
        <a:bodyPr/>
        <a:lstStyle/>
        <a:p>
          <a:endParaRPr lang="en-US">
            <a:solidFill>
              <a:schemeClr val="tx1"/>
            </a:solidFill>
          </a:endParaRPr>
        </a:p>
      </dgm:t>
    </dgm:pt>
    <dgm:pt modelId="{27CF16A1-4408-4E54-A632-829B4F2B274F}" type="pres">
      <dgm:prSet presAssocID="{90802EA4-741A-4973-8917-876F9D594AB0}" presName="Name0" presStyleCnt="0">
        <dgm:presLayoutVars>
          <dgm:chMax val="1"/>
          <dgm:dir/>
          <dgm:animLvl val="ctr"/>
          <dgm:resizeHandles val="exact"/>
        </dgm:presLayoutVars>
      </dgm:prSet>
      <dgm:spPr/>
    </dgm:pt>
    <dgm:pt modelId="{BB0EEAB2-0532-40A2-980B-C49DC94609A4}" type="pres">
      <dgm:prSet presAssocID="{A1664533-90C3-441C-AA79-661D7C997A12}" presName="centerShape" presStyleLbl="node0" presStyleIdx="0" presStyleCnt="1"/>
      <dgm:spPr/>
    </dgm:pt>
    <dgm:pt modelId="{7D9F029B-7CAD-42E4-99C3-4BDA57DEBCA0}" type="pres">
      <dgm:prSet presAssocID="{B9966DA8-A6EB-41CB-AFFC-43CF78A495E8}" presName="node" presStyleLbl="node1" presStyleIdx="0" presStyleCnt="4">
        <dgm:presLayoutVars>
          <dgm:bulletEnabled val="1"/>
        </dgm:presLayoutVars>
      </dgm:prSet>
      <dgm:spPr/>
    </dgm:pt>
    <dgm:pt modelId="{DE12D869-5ADB-4D0E-8B2C-CF34E425A2C8}" type="pres">
      <dgm:prSet presAssocID="{B9966DA8-A6EB-41CB-AFFC-43CF78A495E8}" presName="dummy" presStyleCnt="0"/>
      <dgm:spPr/>
    </dgm:pt>
    <dgm:pt modelId="{F5B334B5-F0CA-4191-86F6-8E71A2C63635}" type="pres">
      <dgm:prSet presAssocID="{BDC637AC-10E0-4E04-9320-271FEDDF9264}" presName="sibTrans" presStyleLbl="sibTrans2D1" presStyleIdx="0" presStyleCnt="4"/>
      <dgm:spPr/>
    </dgm:pt>
    <dgm:pt modelId="{7347800B-97B2-40CB-A172-7600EFAE5E6C}" type="pres">
      <dgm:prSet presAssocID="{2F04F13E-12B6-47F6-9107-FA77068B7645}" presName="node" presStyleLbl="node1" presStyleIdx="1" presStyleCnt="4">
        <dgm:presLayoutVars>
          <dgm:bulletEnabled val="1"/>
        </dgm:presLayoutVars>
      </dgm:prSet>
      <dgm:spPr/>
    </dgm:pt>
    <dgm:pt modelId="{419472D9-74E9-49C8-A25A-F8119BF3D4C1}" type="pres">
      <dgm:prSet presAssocID="{2F04F13E-12B6-47F6-9107-FA77068B7645}" presName="dummy" presStyleCnt="0"/>
      <dgm:spPr/>
    </dgm:pt>
    <dgm:pt modelId="{545FF993-902F-40A9-9CD4-5C37B68EA457}" type="pres">
      <dgm:prSet presAssocID="{1932D65B-B58D-450C-A4F7-3F42B5679F20}" presName="sibTrans" presStyleLbl="sibTrans2D1" presStyleIdx="1" presStyleCnt="4"/>
      <dgm:spPr/>
    </dgm:pt>
    <dgm:pt modelId="{58DDFE0D-2D30-49C8-8A40-4CBEBBC796B7}" type="pres">
      <dgm:prSet presAssocID="{5087494E-8F7B-4092-A5E4-493D4879913A}" presName="node" presStyleLbl="node1" presStyleIdx="2" presStyleCnt="4">
        <dgm:presLayoutVars>
          <dgm:bulletEnabled val="1"/>
        </dgm:presLayoutVars>
      </dgm:prSet>
      <dgm:spPr/>
    </dgm:pt>
    <dgm:pt modelId="{A3335E5A-DFC4-470B-9B71-9A0804BCA810}" type="pres">
      <dgm:prSet presAssocID="{5087494E-8F7B-4092-A5E4-493D4879913A}" presName="dummy" presStyleCnt="0"/>
      <dgm:spPr/>
    </dgm:pt>
    <dgm:pt modelId="{7EC3EC30-1E3B-4912-B933-E9E5B60218CC}" type="pres">
      <dgm:prSet presAssocID="{521F4F83-B4DB-4F16-8F9D-3F34554CEC22}" presName="sibTrans" presStyleLbl="sibTrans2D1" presStyleIdx="2" presStyleCnt="4" custAng="19405795"/>
      <dgm:spPr/>
    </dgm:pt>
    <dgm:pt modelId="{CFA69E49-DB58-4BA6-92D6-4C3FEC1714F2}" type="pres">
      <dgm:prSet presAssocID="{03B94006-ECA3-4C19-A83A-D970DB0F9ADC}" presName="node" presStyleLbl="node1" presStyleIdx="3" presStyleCnt="4">
        <dgm:presLayoutVars>
          <dgm:bulletEnabled val="1"/>
        </dgm:presLayoutVars>
      </dgm:prSet>
      <dgm:spPr/>
    </dgm:pt>
    <dgm:pt modelId="{D0D346B9-08C8-4325-9921-2CC57368FAB9}" type="pres">
      <dgm:prSet presAssocID="{03B94006-ECA3-4C19-A83A-D970DB0F9ADC}" presName="dummy" presStyleCnt="0"/>
      <dgm:spPr/>
    </dgm:pt>
    <dgm:pt modelId="{9327C209-B681-429F-B295-E097A4791C72}" type="pres">
      <dgm:prSet presAssocID="{E5DE042F-D573-4A7D-BABD-212A1EE2810B}" presName="sibTrans" presStyleLbl="sibTrans2D1" presStyleIdx="3" presStyleCnt="4" custAng="9742313" custLinFactNeighborX="65" custLinFactNeighborY="3"/>
      <dgm:spPr/>
    </dgm:pt>
  </dgm:ptLst>
  <dgm:cxnLst>
    <dgm:cxn modelId="{9977A701-35EA-4B8B-8EA9-E5797C997550}" type="presOf" srcId="{521F4F83-B4DB-4F16-8F9D-3F34554CEC22}" destId="{7EC3EC30-1E3B-4912-B933-E9E5B60218CC}" srcOrd="0" destOrd="0" presId="urn:microsoft.com/office/officeart/2005/8/layout/radial6"/>
    <dgm:cxn modelId="{30A20514-27AB-430A-AE0F-AE64B87209D9}" type="presOf" srcId="{A1664533-90C3-441C-AA79-661D7C997A12}" destId="{BB0EEAB2-0532-40A2-980B-C49DC94609A4}" srcOrd="0" destOrd="0" presId="urn:microsoft.com/office/officeart/2005/8/layout/radial6"/>
    <dgm:cxn modelId="{A7B57032-F585-4C99-88C7-EFCE0158A252}" srcId="{A1664533-90C3-441C-AA79-661D7C997A12}" destId="{2F04F13E-12B6-47F6-9107-FA77068B7645}" srcOrd="1" destOrd="0" parTransId="{77CC9CEA-3B67-470D-8DE5-BF8018C9C35A}" sibTransId="{1932D65B-B58D-450C-A4F7-3F42B5679F20}"/>
    <dgm:cxn modelId="{C0A0A335-12E9-4B95-A22D-7DD3F77E2624}" type="presOf" srcId="{5087494E-8F7B-4092-A5E4-493D4879913A}" destId="{58DDFE0D-2D30-49C8-8A40-4CBEBBC796B7}" srcOrd="0" destOrd="0" presId="urn:microsoft.com/office/officeart/2005/8/layout/radial6"/>
    <dgm:cxn modelId="{303D8037-6BEC-4681-8F2F-6CEFEA5DDC93}" srcId="{A1664533-90C3-441C-AA79-661D7C997A12}" destId="{03B94006-ECA3-4C19-A83A-D970DB0F9ADC}" srcOrd="3" destOrd="0" parTransId="{C418EEFD-8885-40D9-A47E-4AEB6D25267E}" sibTransId="{E5DE042F-D573-4A7D-BABD-212A1EE2810B}"/>
    <dgm:cxn modelId="{4C4C3A38-9E05-40EB-B3CA-1196181C7898}" type="presOf" srcId="{1932D65B-B58D-450C-A4F7-3F42B5679F20}" destId="{545FF993-902F-40A9-9CD4-5C37B68EA457}" srcOrd="0" destOrd="0" presId="urn:microsoft.com/office/officeart/2005/8/layout/radial6"/>
    <dgm:cxn modelId="{D833EC69-F19C-4988-B6DD-759AFC565D09}" srcId="{A1664533-90C3-441C-AA79-661D7C997A12}" destId="{5087494E-8F7B-4092-A5E4-493D4879913A}" srcOrd="2" destOrd="0" parTransId="{AE317EFE-AA91-4FF0-AE4C-586CD1A3D7BD}" sibTransId="{521F4F83-B4DB-4F16-8F9D-3F34554CEC22}"/>
    <dgm:cxn modelId="{07EE619E-1F0F-48B2-974C-8023D5DBCF90}" type="presOf" srcId="{BDC637AC-10E0-4E04-9320-271FEDDF9264}" destId="{F5B334B5-F0CA-4191-86F6-8E71A2C63635}" srcOrd="0" destOrd="0" presId="urn:microsoft.com/office/officeart/2005/8/layout/radial6"/>
    <dgm:cxn modelId="{952081A5-6ED1-4D61-BA2F-14C8C5A2CE3B}" type="presOf" srcId="{03B94006-ECA3-4C19-A83A-D970DB0F9ADC}" destId="{CFA69E49-DB58-4BA6-92D6-4C3FEC1714F2}" srcOrd="0" destOrd="0" presId="urn:microsoft.com/office/officeart/2005/8/layout/radial6"/>
    <dgm:cxn modelId="{A5DAB2CB-BB07-41C0-A3B2-A0C21BA410B7}" type="presOf" srcId="{E5DE042F-D573-4A7D-BABD-212A1EE2810B}" destId="{9327C209-B681-429F-B295-E097A4791C72}" srcOrd="0" destOrd="0" presId="urn:microsoft.com/office/officeart/2005/8/layout/radial6"/>
    <dgm:cxn modelId="{0FEB8FCE-BA79-42CF-840A-A5A66F7E0A9A}" srcId="{90802EA4-741A-4973-8917-876F9D594AB0}" destId="{A1664533-90C3-441C-AA79-661D7C997A12}" srcOrd="0" destOrd="0" parTransId="{3D1D75C1-7931-4346-8FBA-3A98AF214090}" sibTransId="{8F596048-95F5-45A3-AFA9-33C5CCA1EA9F}"/>
    <dgm:cxn modelId="{C358D9E3-BCA8-4F37-AA8E-FC9CABFDDDFC}" type="presOf" srcId="{B9966DA8-A6EB-41CB-AFFC-43CF78A495E8}" destId="{7D9F029B-7CAD-42E4-99C3-4BDA57DEBCA0}" srcOrd="0" destOrd="0" presId="urn:microsoft.com/office/officeart/2005/8/layout/radial6"/>
    <dgm:cxn modelId="{0C9006ED-EF91-4268-9760-674CAB374AF5}" type="presOf" srcId="{2F04F13E-12B6-47F6-9107-FA77068B7645}" destId="{7347800B-97B2-40CB-A172-7600EFAE5E6C}" srcOrd="0" destOrd="0" presId="urn:microsoft.com/office/officeart/2005/8/layout/radial6"/>
    <dgm:cxn modelId="{DA40D2F7-FE85-4F94-AF52-41C8591EB577}" type="presOf" srcId="{90802EA4-741A-4973-8917-876F9D594AB0}" destId="{27CF16A1-4408-4E54-A632-829B4F2B274F}" srcOrd="0" destOrd="0" presId="urn:microsoft.com/office/officeart/2005/8/layout/radial6"/>
    <dgm:cxn modelId="{5D7FE7FE-EDC0-4131-B837-08BC82E10322}" srcId="{A1664533-90C3-441C-AA79-661D7C997A12}" destId="{B9966DA8-A6EB-41CB-AFFC-43CF78A495E8}" srcOrd="0" destOrd="0" parTransId="{910FF0F9-504F-4462-A818-22D6551DAE02}" sibTransId="{BDC637AC-10E0-4E04-9320-271FEDDF9264}"/>
    <dgm:cxn modelId="{2CF6A173-EEC0-4392-93FF-5D199520EB3B}" type="presParOf" srcId="{27CF16A1-4408-4E54-A632-829B4F2B274F}" destId="{BB0EEAB2-0532-40A2-980B-C49DC94609A4}" srcOrd="0" destOrd="0" presId="urn:microsoft.com/office/officeart/2005/8/layout/radial6"/>
    <dgm:cxn modelId="{3C3CEC71-C619-4C8E-A34B-E9C5A603BAF6}" type="presParOf" srcId="{27CF16A1-4408-4E54-A632-829B4F2B274F}" destId="{7D9F029B-7CAD-42E4-99C3-4BDA57DEBCA0}" srcOrd="1" destOrd="0" presId="urn:microsoft.com/office/officeart/2005/8/layout/radial6"/>
    <dgm:cxn modelId="{AC05CBB6-6265-4FFF-8F98-A5FEED4B5662}" type="presParOf" srcId="{27CF16A1-4408-4E54-A632-829B4F2B274F}" destId="{DE12D869-5ADB-4D0E-8B2C-CF34E425A2C8}" srcOrd="2" destOrd="0" presId="urn:microsoft.com/office/officeart/2005/8/layout/radial6"/>
    <dgm:cxn modelId="{4BE1D051-266C-475D-831F-F21E0B569B0D}" type="presParOf" srcId="{27CF16A1-4408-4E54-A632-829B4F2B274F}" destId="{F5B334B5-F0CA-4191-86F6-8E71A2C63635}" srcOrd="3" destOrd="0" presId="urn:microsoft.com/office/officeart/2005/8/layout/radial6"/>
    <dgm:cxn modelId="{CBB6C88B-08A6-467C-AE3C-BD2F32C500E9}" type="presParOf" srcId="{27CF16A1-4408-4E54-A632-829B4F2B274F}" destId="{7347800B-97B2-40CB-A172-7600EFAE5E6C}" srcOrd="4" destOrd="0" presId="urn:microsoft.com/office/officeart/2005/8/layout/radial6"/>
    <dgm:cxn modelId="{FD16C71A-C7D5-4796-BA44-BECA5E9C55DA}" type="presParOf" srcId="{27CF16A1-4408-4E54-A632-829B4F2B274F}" destId="{419472D9-74E9-49C8-A25A-F8119BF3D4C1}" srcOrd="5" destOrd="0" presId="urn:microsoft.com/office/officeart/2005/8/layout/radial6"/>
    <dgm:cxn modelId="{BABA8C8D-37B4-42F0-84B0-F81623AC3640}" type="presParOf" srcId="{27CF16A1-4408-4E54-A632-829B4F2B274F}" destId="{545FF993-902F-40A9-9CD4-5C37B68EA457}" srcOrd="6" destOrd="0" presId="urn:microsoft.com/office/officeart/2005/8/layout/radial6"/>
    <dgm:cxn modelId="{4E6FDA70-CC67-4470-BEDC-35EC9AA1D114}" type="presParOf" srcId="{27CF16A1-4408-4E54-A632-829B4F2B274F}" destId="{58DDFE0D-2D30-49C8-8A40-4CBEBBC796B7}" srcOrd="7" destOrd="0" presId="urn:microsoft.com/office/officeart/2005/8/layout/radial6"/>
    <dgm:cxn modelId="{06967123-57C5-4817-8193-96287E65BF9F}" type="presParOf" srcId="{27CF16A1-4408-4E54-A632-829B4F2B274F}" destId="{A3335E5A-DFC4-470B-9B71-9A0804BCA810}" srcOrd="8" destOrd="0" presId="urn:microsoft.com/office/officeart/2005/8/layout/radial6"/>
    <dgm:cxn modelId="{C8116DDF-612C-42C3-ADFD-C01CFF9763D2}" type="presParOf" srcId="{27CF16A1-4408-4E54-A632-829B4F2B274F}" destId="{7EC3EC30-1E3B-4912-B933-E9E5B60218CC}" srcOrd="9" destOrd="0" presId="urn:microsoft.com/office/officeart/2005/8/layout/radial6"/>
    <dgm:cxn modelId="{2427AED9-3D0E-4AC3-B72A-4B109AADCA20}" type="presParOf" srcId="{27CF16A1-4408-4E54-A632-829B4F2B274F}" destId="{CFA69E49-DB58-4BA6-92D6-4C3FEC1714F2}" srcOrd="10" destOrd="0" presId="urn:microsoft.com/office/officeart/2005/8/layout/radial6"/>
    <dgm:cxn modelId="{664954D6-A477-4ACA-A309-8510C7F186BD}" type="presParOf" srcId="{27CF16A1-4408-4E54-A632-829B4F2B274F}" destId="{D0D346B9-08C8-4325-9921-2CC57368FAB9}" srcOrd="11" destOrd="0" presId="urn:microsoft.com/office/officeart/2005/8/layout/radial6"/>
    <dgm:cxn modelId="{A4BC01D0-D7E5-436E-9EF2-6785C4821BB8}" type="presParOf" srcId="{27CF16A1-4408-4E54-A632-829B4F2B274F}" destId="{9327C209-B681-429F-B295-E097A4791C72}"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41B76EF-03F4-4F3E-9424-D21622B8B54F}" type="doc">
      <dgm:prSet loTypeId="urn:microsoft.com/office/officeart/2005/8/layout/radial5" loCatId="cycle" qsTypeId="urn:microsoft.com/office/officeart/2005/8/quickstyle/simple1" qsCatId="simple" csTypeId="urn:microsoft.com/office/officeart/2005/8/colors/colorful4" csCatId="colorful" phldr="1"/>
      <dgm:spPr/>
    </dgm:pt>
    <dgm:pt modelId="{022FFF84-0573-4391-B472-0F432475AE7B}">
      <dgm:prSet phldrT="[Text]" custT="1"/>
      <dgm:spPr/>
      <dgm:t>
        <a:bodyPr/>
        <a:lstStyle/>
        <a:p>
          <a:r>
            <a:rPr lang="en-US" sz="2000" b="1" err="1">
              <a:solidFill>
                <a:schemeClr val="tx1">
                  <a:lumMod val="95000"/>
                  <a:lumOff val="5000"/>
                </a:schemeClr>
              </a:solidFill>
            </a:rPr>
            <a:t>Yêu</a:t>
          </a:r>
          <a:r>
            <a:rPr lang="en-US" sz="2000" b="1">
              <a:solidFill>
                <a:schemeClr val="tx1">
                  <a:lumMod val="95000"/>
                  <a:lumOff val="5000"/>
                </a:schemeClr>
              </a:solidFill>
            </a:rPr>
            <a:t> </a:t>
          </a:r>
          <a:r>
            <a:rPr lang="en-US" sz="2000" b="1" err="1">
              <a:solidFill>
                <a:schemeClr val="tx1">
                  <a:lumMod val="95000"/>
                  <a:lumOff val="5000"/>
                </a:schemeClr>
              </a:solidFill>
            </a:rPr>
            <a:t>cầu</a:t>
          </a:r>
          <a:r>
            <a:rPr lang="en-US" sz="2000" b="1">
              <a:solidFill>
                <a:schemeClr val="tx1">
                  <a:lumMod val="95000"/>
                  <a:lumOff val="5000"/>
                </a:schemeClr>
              </a:solidFill>
            </a:rPr>
            <a:t> </a:t>
          </a:r>
          <a:r>
            <a:rPr lang="en-US" sz="2000" b="1" err="1">
              <a:solidFill>
                <a:schemeClr val="tx1">
                  <a:lumMod val="95000"/>
                  <a:lumOff val="5000"/>
                </a:schemeClr>
              </a:solidFill>
            </a:rPr>
            <a:t>cần</a:t>
          </a:r>
          <a:r>
            <a:rPr lang="en-US" sz="2000" b="1">
              <a:solidFill>
                <a:schemeClr val="tx1">
                  <a:lumMod val="95000"/>
                  <a:lumOff val="5000"/>
                </a:schemeClr>
              </a:solidFill>
            </a:rPr>
            <a:t> </a:t>
          </a:r>
          <a:r>
            <a:rPr lang="en-US" sz="2000" b="1" err="1">
              <a:solidFill>
                <a:schemeClr val="tx1">
                  <a:lumMod val="95000"/>
                  <a:lumOff val="5000"/>
                </a:schemeClr>
              </a:solidFill>
            </a:rPr>
            <a:t>đạt</a:t>
          </a:r>
          <a:r>
            <a:rPr lang="en-US" sz="2000" b="1">
              <a:solidFill>
                <a:schemeClr val="tx1">
                  <a:lumMod val="95000"/>
                  <a:lumOff val="5000"/>
                </a:schemeClr>
              </a:solidFill>
            </a:rPr>
            <a:t> </a:t>
          </a:r>
          <a:r>
            <a:rPr lang="en-US" sz="2000" b="1" err="1">
              <a:solidFill>
                <a:schemeClr val="tx1">
                  <a:lumMod val="95000"/>
                  <a:lumOff val="5000"/>
                </a:schemeClr>
              </a:solidFill>
            </a:rPr>
            <a:t>về</a:t>
          </a:r>
          <a:r>
            <a:rPr lang="en-US" sz="2000" b="1">
              <a:solidFill>
                <a:schemeClr val="tx1">
                  <a:lumMod val="95000"/>
                  <a:lumOff val="5000"/>
                </a:schemeClr>
              </a:solidFill>
            </a:rPr>
            <a:t> </a:t>
          </a:r>
          <a:r>
            <a:rPr lang="en-US" sz="2000" b="1" err="1">
              <a:solidFill>
                <a:schemeClr val="tx1">
                  <a:lumMod val="95000"/>
                  <a:lumOff val="5000"/>
                </a:schemeClr>
              </a:solidFill>
            </a:rPr>
            <a:t>phẩm</a:t>
          </a:r>
          <a:r>
            <a:rPr lang="en-US" sz="2000" b="1">
              <a:solidFill>
                <a:schemeClr val="tx1">
                  <a:lumMod val="95000"/>
                  <a:lumOff val="5000"/>
                </a:schemeClr>
              </a:solidFill>
            </a:rPr>
            <a:t> </a:t>
          </a:r>
          <a:r>
            <a:rPr lang="en-US" sz="2000" b="1" err="1">
              <a:solidFill>
                <a:schemeClr val="tx1">
                  <a:lumMod val="95000"/>
                  <a:lumOff val="5000"/>
                </a:schemeClr>
              </a:solidFill>
            </a:rPr>
            <a:t>chất</a:t>
          </a:r>
          <a:endParaRPr lang="en-US" sz="2000"/>
        </a:p>
      </dgm:t>
    </dgm:pt>
    <dgm:pt modelId="{0068BB0B-FBB6-49EF-8385-D750B1BAEDD1}" type="parTrans" cxnId="{D3FBA533-50FC-457F-AB2D-AB97633FE713}">
      <dgm:prSet/>
      <dgm:spPr/>
      <dgm:t>
        <a:bodyPr/>
        <a:lstStyle/>
        <a:p>
          <a:endParaRPr lang="en-US" sz="2000"/>
        </a:p>
      </dgm:t>
    </dgm:pt>
    <dgm:pt modelId="{3A6A003A-B78E-468C-ACC1-474B37ED95DE}" type="sibTrans" cxnId="{D3FBA533-50FC-457F-AB2D-AB97633FE713}">
      <dgm:prSet/>
      <dgm:spPr/>
      <dgm:t>
        <a:bodyPr/>
        <a:lstStyle/>
        <a:p>
          <a:endParaRPr lang="en-US" sz="2000"/>
        </a:p>
      </dgm:t>
    </dgm:pt>
    <dgm:pt modelId="{2FEB229C-CD8D-45E0-B260-B886D4B5D41D}">
      <dgm:prSet phldrT="[Text]" custT="1"/>
      <dgm:spPr/>
      <dgm:t>
        <a:bodyPr/>
        <a:lstStyle/>
        <a:p>
          <a:r>
            <a:rPr lang="en-US" sz="2000">
              <a:solidFill>
                <a:schemeClr val="tx1"/>
              </a:solidFill>
            </a:rPr>
            <a:t>N</a:t>
          </a:r>
          <a:r>
            <a:rPr lang="vi-VN" sz="2000">
              <a:solidFill>
                <a:schemeClr val="tx1"/>
              </a:solidFill>
            </a:rPr>
            <a:t>hân</a:t>
          </a:r>
          <a:r>
            <a:rPr lang="en-US" sz="2000">
              <a:solidFill>
                <a:schemeClr val="tx1"/>
              </a:solidFill>
            </a:rPr>
            <a:t> </a:t>
          </a:r>
          <a:r>
            <a:rPr lang="en-US" sz="2000" err="1">
              <a:solidFill>
                <a:schemeClr val="tx1"/>
              </a:solidFill>
            </a:rPr>
            <a:t>ái</a:t>
          </a:r>
          <a:endParaRPr lang="en-US" sz="2000">
            <a:solidFill>
              <a:schemeClr val="tx1"/>
            </a:solidFill>
          </a:endParaRPr>
        </a:p>
      </dgm:t>
    </dgm:pt>
    <dgm:pt modelId="{FB11ED64-5F73-4A58-9696-19F38E87733B}" type="parTrans" cxnId="{A3243764-440D-461A-9F08-8C60148476C8}">
      <dgm:prSet custT="1"/>
      <dgm:spPr/>
      <dgm:t>
        <a:bodyPr/>
        <a:lstStyle/>
        <a:p>
          <a:endParaRPr lang="en-US" sz="2000"/>
        </a:p>
      </dgm:t>
    </dgm:pt>
    <dgm:pt modelId="{FEC35760-0E2F-4E91-B815-7F7FC7FB5EB6}" type="sibTrans" cxnId="{A3243764-440D-461A-9F08-8C60148476C8}">
      <dgm:prSet/>
      <dgm:spPr/>
      <dgm:t>
        <a:bodyPr/>
        <a:lstStyle/>
        <a:p>
          <a:endParaRPr lang="en-US" sz="2000"/>
        </a:p>
      </dgm:t>
    </dgm:pt>
    <dgm:pt modelId="{5CF4B14B-F287-4160-AADF-981794FACBA6}">
      <dgm:prSet phldrT="[Text]" custT="1"/>
      <dgm:spPr/>
      <dgm:t>
        <a:bodyPr/>
        <a:lstStyle/>
        <a:p>
          <a:r>
            <a:rPr lang="en-US" sz="2000" err="1">
              <a:solidFill>
                <a:schemeClr val="tx1"/>
              </a:solidFill>
            </a:rPr>
            <a:t>Chăm</a:t>
          </a:r>
          <a:r>
            <a:rPr lang="en-US" sz="2000">
              <a:solidFill>
                <a:schemeClr val="tx1"/>
              </a:solidFill>
            </a:rPr>
            <a:t> </a:t>
          </a:r>
          <a:r>
            <a:rPr lang="en-US" sz="2000" err="1">
              <a:solidFill>
                <a:schemeClr val="tx1"/>
              </a:solidFill>
            </a:rPr>
            <a:t>chỉ</a:t>
          </a:r>
          <a:r>
            <a:rPr lang="en-US" sz="2000">
              <a:solidFill>
                <a:schemeClr val="tx1"/>
              </a:solidFill>
            </a:rPr>
            <a:t> </a:t>
          </a:r>
        </a:p>
      </dgm:t>
    </dgm:pt>
    <dgm:pt modelId="{EF82EEBC-7FE9-4B8E-98EC-2BDED00C3177}" type="parTrans" cxnId="{BA2F800B-5A77-4A40-A5D2-2DFC81E8E264}">
      <dgm:prSet custT="1"/>
      <dgm:spPr/>
      <dgm:t>
        <a:bodyPr/>
        <a:lstStyle/>
        <a:p>
          <a:endParaRPr lang="en-US" sz="2000"/>
        </a:p>
      </dgm:t>
    </dgm:pt>
    <dgm:pt modelId="{E4F4C01B-5261-4418-B6E4-861DDC12C12D}" type="sibTrans" cxnId="{BA2F800B-5A77-4A40-A5D2-2DFC81E8E264}">
      <dgm:prSet/>
      <dgm:spPr/>
      <dgm:t>
        <a:bodyPr/>
        <a:lstStyle/>
        <a:p>
          <a:endParaRPr lang="en-US" sz="2000"/>
        </a:p>
      </dgm:t>
    </dgm:pt>
    <dgm:pt modelId="{09AE44D4-CB69-42B3-8B5B-E54084D0E4E2}">
      <dgm:prSet phldrT="[Text]" custT="1"/>
      <dgm:spPr/>
      <dgm:t>
        <a:bodyPr/>
        <a:lstStyle/>
        <a:p>
          <a:r>
            <a:rPr lang="en-US" sz="2000" dirty="0" err="1">
              <a:solidFill>
                <a:schemeClr val="tx1"/>
              </a:solidFill>
            </a:rPr>
            <a:t>Trung</a:t>
          </a:r>
          <a:r>
            <a:rPr lang="en-US" sz="2000" dirty="0">
              <a:solidFill>
                <a:schemeClr val="tx1"/>
              </a:solidFill>
            </a:rPr>
            <a:t> </a:t>
          </a:r>
          <a:r>
            <a:rPr lang="en-US" sz="2000" dirty="0" err="1">
              <a:solidFill>
                <a:schemeClr val="tx1"/>
              </a:solidFill>
            </a:rPr>
            <a:t>thực</a:t>
          </a:r>
          <a:endParaRPr lang="en-US" sz="2000" dirty="0">
            <a:solidFill>
              <a:schemeClr val="tx1"/>
            </a:solidFill>
          </a:endParaRPr>
        </a:p>
      </dgm:t>
    </dgm:pt>
    <dgm:pt modelId="{0224D409-BA37-4673-8A09-2B1D77301CDE}" type="parTrans" cxnId="{2C8EAF21-0FEA-4ABF-92FF-93FE61C4DD14}">
      <dgm:prSet custT="1"/>
      <dgm:spPr/>
      <dgm:t>
        <a:bodyPr/>
        <a:lstStyle/>
        <a:p>
          <a:endParaRPr lang="en-US" sz="2000"/>
        </a:p>
      </dgm:t>
    </dgm:pt>
    <dgm:pt modelId="{C0C44468-03E3-48A5-A395-5EC8F792F266}" type="sibTrans" cxnId="{2C8EAF21-0FEA-4ABF-92FF-93FE61C4DD14}">
      <dgm:prSet/>
      <dgm:spPr/>
      <dgm:t>
        <a:bodyPr/>
        <a:lstStyle/>
        <a:p>
          <a:endParaRPr lang="en-US" sz="2000"/>
        </a:p>
      </dgm:t>
    </dgm:pt>
    <dgm:pt modelId="{BF859F84-5C1B-43D7-BC72-B4C1A2406D47}">
      <dgm:prSet phldrT="[Text]" custT="1"/>
      <dgm:spPr/>
      <dgm:t>
        <a:bodyPr/>
        <a:lstStyle/>
        <a:p>
          <a:r>
            <a:rPr lang="en-US" sz="2000" dirty="0" err="1">
              <a:solidFill>
                <a:schemeClr val="tx1"/>
              </a:solidFill>
            </a:rPr>
            <a:t>Trách</a:t>
          </a:r>
          <a:r>
            <a:rPr lang="en-US" sz="2000" dirty="0">
              <a:solidFill>
                <a:schemeClr val="tx1"/>
              </a:solidFill>
            </a:rPr>
            <a:t> </a:t>
          </a:r>
          <a:r>
            <a:rPr lang="en-US" sz="2000" dirty="0" err="1">
              <a:solidFill>
                <a:schemeClr val="tx1"/>
              </a:solidFill>
            </a:rPr>
            <a:t>nhiệm</a:t>
          </a:r>
          <a:r>
            <a:rPr lang="en-US" sz="2000" dirty="0">
              <a:solidFill>
                <a:schemeClr val="tx1"/>
              </a:solidFill>
            </a:rPr>
            <a:t> </a:t>
          </a:r>
        </a:p>
      </dgm:t>
    </dgm:pt>
    <dgm:pt modelId="{0320E744-CA22-4984-A581-C2DBB64CBD3B}" type="parTrans" cxnId="{C6EE9B8A-7CCF-4149-AAED-4D949CF73B8C}">
      <dgm:prSet custT="1"/>
      <dgm:spPr/>
      <dgm:t>
        <a:bodyPr/>
        <a:lstStyle/>
        <a:p>
          <a:endParaRPr lang="en-US" sz="2000"/>
        </a:p>
      </dgm:t>
    </dgm:pt>
    <dgm:pt modelId="{249EB37D-76DC-477A-AF2A-B85CB1F08D22}" type="sibTrans" cxnId="{C6EE9B8A-7CCF-4149-AAED-4D949CF73B8C}">
      <dgm:prSet/>
      <dgm:spPr/>
      <dgm:t>
        <a:bodyPr/>
        <a:lstStyle/>
        <a:p>
          <a:endParaRPr lang="en-US" sz="2000"/>
        </a:p>
      </dgm:t>
    </dgm:pt>
    <dgm:pt modelId="{D9ECAF71-4043-415A-B2E9-5EF0F776AF1C}">
      <dgm:prSet phldrT="[Text]" custT="1"/>
      <dgm:spPr/>
      <dgm:t>
        <a:bodyPr/>
        <a:lstStyle/>
        <a:p>
          <a:r>
            <a:rPr lang="en-US" sz="2000">
              <a:solidFill>
                <a:schemeClr val="tx1"/>
              </a:solidFill>
            </a:rPr>
            <a:t>Y</a:t>
          </a:r>
          <a:r>
            <a:rPr lang="vi-VN" sz="2000">
              <a:solidFill>
                <a:schemeClr val="tx1"/>
              </a:solidFill>
            </a:rPr>
            <a:t>êu nước</a:t>
          </a:r>
          <a:endParaRPr lang="en-US" sz="2000">
            <a:solidFill>
              <a:schemeClr val="tx1"/>
            </a:solidFill>
          </a:endParaRPr>
        </a:p>
      </dgm:t>
    </dgm:pt>
    <dgm:pt modelId="{E33FCB78-4AB7-493E-AE7E-A4441E5F85F8}" type="parTrans" cxnId="{37EE97DC-10F8-4C97-A28E-5DBEDC4C384A}">
      <dgm:prSet custT="1"/>
      <dgm:spPr/>
      <dgm:t>
        <a:bodyPr/>
        <a:lstStyle/>
        <a:p>
          <a:endParaRPr lang="en-US" sz="2000"/>
        </a:p>
      </dgm:t>
    </dgm:pt>
    <dgm:pt modelId="{42F79362-A0BE-4C41-8166-C9304D51B207}" type="sibTrans" cxnId="{37EE97DC-10F8-4C97-A28E-5DBEDC4C384A}">
      <dgm:prSet/>
      <dgm:spPr/>
      <dgm:t>
        <a:bodyPr/>
        <a:lstStyle/>
        <a:p>
          <a:endParaRPr lang="en-US" sz="2000"/>
        </a:p>
      </dgm:t>
    </dgm:pt>
    <dgm:pt modelId="{BF475F66-3498-4072-9E32-55355F631918}" type="pres">
      <dgm:prSet presAssocID="{141B76EF-03F4-4F3E-9424-D21622B8B54F}" presName="Name0" presStyleCnt="0">
        <dgm:presLayoutVars>
          <dgm:chMax val="1"/>
          <dgm:dir/>
          <dgm:animLvl val="ctr"/>
          <dgm:resizeHandles val="exact"/>
        </dgm:presLayoutVars>
      </dgm:prSet>
      <dgm:spPr/>
    </dgm:pt>
    <dgm:pt modelId="{0C8D29A6-43C7-42CB-8116-572BEEF2ABEC}" type="pres">
      <dgm:prSet presAssocID="{022FFF84-0573-4391-B472-0F432475AE7B}" presName="centerShape" presStyleLbl="node0" presStyleIdx="0" presStyleCnt="1" custScaleX="121019" custScaleY="121019"/>
      <dgm:spPr/>
    </dgm:pt>
    <dgm:pt modelId="{E21A24C4-8270-403D-AA94-9A9DA5BE884C}" type="pres">
      <dgm:prSet presAssocID="{E33FCB78-4AB7-493E-AE7E-A4441E5F85F8}" presName="parTrans" presStyleLbl="sibTrans2D1" presStyleIdx="0" presStyleCnt="5"/>
      <dgm:spPr/>
    </dgm:pt>
    <dgm:pt modelId="{100AE4F4-DB5C-4F4E-8D7D-05197CB89198}" type="pres">
      <dgm:prSet presAssocID="{E33FCB78-4AB7-493E-AE7E-A4441E5F85F8}" presName="connectorText" presStyleLbl="sibTrans2D1" presStyleIdx="0" presStyleCnt="5"/>
      <dgm:spPr/>
    </dgm:pt>
    <dgm:pt modelId="{6A8BC004-6C53-4A9E-8ECF-E017106A4CE4}" type="pres">
      <dgm:prSet presAssocID="{D9ECAF71-4043-415A-B2E9-5EF0F776AF1C}" presName="node" presStyleLbl="node1" presStyleIdx="0" presStyleCnt="5">
        <dgm:presLayoutVars>
          <dgm:bulletEnabled val="1"/>
        </dgm:presLayoutVars>
      </dgm:prSet>
      <dgm:spPr/>
    </dgm:pt>
    <dgm:pt modelId="{E320495F-671F-434B-A72A-C24524EF8215}" type="pres">
      <dgm:prSet presAssocID="{FB11ED64-5F73-4A58-9696-19F38E87733B}" presName="parTrans" presStyleLbl="sibTrans2D1" presStyleIdx="1" presStyleCnt="5"/>
      <dgm:spPr/>
    </dgm:pt>
    <dgm:pt modelId="{7E5F3CC9-0216-4A7E-A848-E922C8C0AD82}" type="pres">
      <dgm:prSet presAssocID="{FB11ED64-5F73-4A58-9696-19F38E87733B}" presName="connectorText" presStyleLbl="sibTrans2D1" presStyleIdx="1" presStyleCnt="5"/>
      <dgm:spPr/>
    </dgm:pt>
    <dgm:pt modelId="{0C5FCBB8-BA8B-4415-A6AA-8FBE9ECF512C}" type="pres">
      <dgm:prSet presAssocID="{2FEB229C-CD8D-45E0-B260-B886D4B5D41D}" presName="node" presStyleLbl="node1" presStyleIdx="1" presStyleCnt="5">
        <dgm:presLayoutVars>
          <dgm:bulletEnabled val="1"/>
        </dgm:presLayoutVars>
      </dgm:prSet>
      <dgm:spPr/>
    </dgm:pt>
    <dgm:pt modelId="{C0BE30FE-AB68-46BE-82E3-5C2A16635CEE}" type="pres">
      <dgm:prSet presAssocID="{EF82EEBC-7FE9-4B8E-98EC-2BDED00C3177}" presName="parTrans" presStyleLbl="sibTrans2D1" presStyleIdx="2" presStyleCnt="5"/>
      <dgm:spPr/>
    </dgm:pt>
    <dgm:pt modelId="{C2B6B1C4-7336-474C-B19D-CE8AC3BB7031}" type="pres">
      <dgm:prSet presAssocID="{EF82EEBC-7FE9-4B8E-98EC-2BDED00C3177}" presName="connectorText" presStyleLbl="sibTrans2D1" presStyleIdx="2" presStyleCnt="5"/>
      <dgm:spPr/>
    </dgm:pt>
    <dgm:pt modelId="{C55E32AD-3F41-47DC-A76C-9C396B45E71D}" type="pres">
      <dgm:prSet presAssocID="{5CF4B14B-F287-4160-AADF-981794FACBA6}" presName="node" presStyleLbl="node1" presStyleIdx="2" presStyleCnt="5">
        <dgm:presLayoutVars>
          <dgm:bulletEnabled val="1"/>
        </dgm:presLayoutVars>
      </dgm:prSet>
      <dgm:spPr/>
    </dgm:pt>
    <dgm:pt modelId="{318923AA-5166-4770-84EC-F0E8D9ED622E}" type="pres">
      <dgm:prSet presAssocID="{0224D409-BA37-4673-8A09-2B1D77301CDE}" presName="parTrans" presStyleLbl="sibTrans2D1" presStyleIdx="3" presStyleCnt="5"/>
      <dgm:spPr/>
    </dgm:pt>
    <dgm:pt modelId="{09F78922-677B-4B69-A976-7ED721E35896}" type="pres">
      <dgm:prSet presAssocID="{0224D409-BA37-4673-8A09-2B1D77301CDE}" presName="connectorText" presStyleLbl="sibTrans2D1" presStyleIdx="3" presStyleCnt="5"/>
      <dgm:spPr/>
    </dgm:pt>
    <dgm:pt modelId="{6C3B48D0-9454-4FD4-B5C5-86AF3162BBF8}" type="pres">
      <dgm:prSet presAssocID="{09AE44D4-CB69-42B3-8B5B-E54084D0E4E2}" presName="node" presStyleLbl="node1" presStyleIdx="3" presStyleCnt="5">
        <dgm:presLayoutVars>
          <dgm:bulletEnabled val="1"/>
        </dgm:presLayoutVars>
      </dgm:prSet>
      <dgm:spPr/>
    </dgm:pt>
    <dgm:pt modelId="{D888C4FC-24B8-4A12-B201-2E1B378E87AD}" type="pres">
      <dgm:prSet presAssocID="{0320E744-CA22-4984-A581-C2DBB64CBD3B}" presName="parTrans" presStyleLbl="sibTrans2D1" presStyleIdx="4" presStyleCnt="5"/>
      <dgm:spPr/>
    </dgm:pt>
    <dgm:pt modelId="{983815EA-8231-4ADE-BBFE-9C61A1247F25}" type="pres">
      <dgm:prSet presAssocID="{0320E744-CA22-4984-A581-C2DBB64CBD3B}" presName="connectorText" presStyleLbl="sibTrans2D1" presStyleIdx="4" presStyleCnt="5"/>
      <dgm:spPr/>
    </dgm:pt>
    <dgm:pt modelId="{C74AA24D-03F4-4849-BD68-E4371C8DFB6F}" type="pres">
      <dgm:prSet presAssocID="{BF859F84-5C1B-43D7-BC72-B4C1A2406D47}" presName="node" presStyleLbl="node1" presStyleIdx="4" presStyleCnt="5">
        <dgm:presLayoutVars>
          <dgm:bulletEnabled val="1"/>
        </dgm:presLayoutVars>
      </dgm:prSet>
      <dgm:spPr/>
    </dgm:pt>
  </dgm:ptLst>
  <dgm:cxnLst>
    <dgm:cxn modelId="{BA2F800B-5A77-4A40-A5D2-2DFC81E8E264}" srcId="{022FFF84-0573-4391-B472-0F432475AE7B}" destId="{5CF4B14B-F287-4160-AADF-981794FACBA6}" srcOrd="2" destOrd="0" parTransId="{EF82EEBC-7FE9-4B8E-98EC-2BDED00C3177}" sibTransId="{E4F4C01B-5261-4418-B6E4-861DDC12C12D}"/>
    <dgm:cxn modelId="{2C8EAF21-0FEA-4ABF-92FF-93FE61C4DD14}" srcId="{022FFF84-0573-4391-B472-0F432475AE7B}" destId="{09AE44D4-CB69-42B3-8B5B-E54084D0E4E2}" srcOrd="3" destOrd="0" parTransId="{0224D409-BA37-4673-8A09-2B1D77301CDE}" sibTransId="{C0C44468-03E3-48A5-A395-5EC8F792F266}"/>
    <dgm:cxn modelId="{F3E8EC21-8629-4AE1-848E-AFF541F96737}" type="presOf" srcId="{0320E744-CA22-4984-A581-C2DBB64CBD3B}" destId="{983815EA-8231-4ADE-BBFE-9C61A1247F25}" srcOrd="1" destOrd="0" presId="urn:microsoft.com/office/officeart/2005/8/layout/radial5"/>
    <dgm:cxn modelId="{8D07DB31-6BCB-4D2D-A611-E830E326620D}" type="presOf" srcId="{E33FCB78-4AB7-493E-AE7E-A4441E5F85F8}" destId="{100AE4F4-DB5C-4F4E-8D7D-05197CB89198}" srcOrd="1" destOrd="0" presId="urn:microsoft.com/office/officeart/2005/8/layout/radial5"/>
    <dgm:cxn modelId="{D3FBA533-50FC-457F-AB2D-AB97633FE713}" srcId="{141B76EF-03F4-4F3E-9424-D21622B8B54F}" destId="{022FFF84-0573-4391-B472-0F432475AE7B}" srcOrd="0" destOrd="0" parTransId="{0068BB0B-FBB6-49EF-8385-D750B1BAEDD1}" sibTransId="{3A6A003A-B78E-468C-ACC1-474B37ED95DE}"/>
    <dgm:cxn modelId="{1699923A-CB06-46E4-A6D2-B8267A89C9F8}" type="presOf" srcId="{BF859F84-5C1B-43D7-BC72-B4C1A2406D47}" destId="{C74AA24D-03F4-4849-BD68-E4371C8DFB6F}" srcOrd="0" destOrd="0" presId="urn:microsoft.com/office/officeart/2005/8/layout/radial5"/>
    <dgm:cxn modelId="{4AABEF3A-A59B-4174-901B-1A3523DAD1D1}" type="presOf" srcId="{EF82EEBC-7FE9-4B8E-98EC-2BDED00C3177}" destId="{C2B6B1C4-7336-474C-B19D-CE8AC3BB7031}" srcOrd="1" destOrd="0" presId="urn:microsoft.com/office/officeart/2005/8/layout/radial5"/>
    <dgm:cxn modelId="{A3243764-440D-461A-9F08-8C60148476C8}" srcId="{022FFF84-0573-4391-B472-0F432475AE7B}" destId="{2FEB229C-CD8D-45E0-B260-B886D4B5D41D}" srcOrd="1" destOrd="0" parTransId="{FB11ED64-5F73-4A58-9696-19F38E87733B}" sibTransId="{FEC35760-0E2F-4E91-B815-7F7FC7FB5EB6}"/>
    <dgm:cxn modelId="{4B0E2E46-2C40-4358-A2F1-677E1D8E315A}" type="presOf" srcId="{FB11ED64-5F73-4A58-9696-19F38E87733B}" destId="{E320495F-671F-434B-A72A-C24524EF8215}" srcOrd="0" destOrd="0" presId="urn:microsoft.com/office/officeart/2005/8/layout/radial5"/>
    <dgm:cxn modelId="{24CF874E-7270-4CB8-B793-752DDC6C2D8E}" type="presOf" srcId="{E33FCB78-4AB7-493E-AE7E-A4441E5F85F8}" destId="{E21A24C4-8270-403D-AA94-9A9DA5BE884C}" srcOrd="0" destOrd="0" presId="urn:microsoft.com/office/officeart/2005/8/layout/radial5"/>
    <dgm:cxn modelId="{E2308572-8CFE-4D2D-B518-179C4048C3A2}" type="presOf" srcId="{022FFF84-0573-4391-B472-0F432475AE7B}" destId="{0C8D29A6-43C7-42CB-8116-572BEEF2ABEC}" srcOrd="0" destOrd="0" presId="urn:microsoft.com/office/officeart/2005/8/layout/radial5"/>
    <dgm:cxn modelId="{2FAEB080-6B0B-44F0-AC8A-8FF8D51B9D58}" type="presOf" srcId="{EF82EEBC-7FE9-4B8E-98EC-2BDED00C3177}" destId="{C0BE30FE-AB68-46BE-82E3-5C2A16635CEE}" srcOrd="0" destOrd="0" presId="urn:microsoft.com/office/officeart/2005/8/layout/radial5"/>
    <dgm:cxn modelId="{91474581-CE90-41FC-8433-BB63C238D952}" type="presOf" srcId="{D9ECAF71-4043-415A-B2E9-5EF0F776AF1C}" destId="{6A8BC004-6C53-4A9E-8ECF-E017106A4CE4}" srcOrd="0" destOrd="0" presId="urn:microsoft.com/office/officeart/2005/8/layout/radial5"/>
    <dgm:cxn modelId="{4B927287-D73E-4AD0-976B-B8DC6C7A210A}" type="presOf" srcId="{09AE44D4-CB69-42B3-8B5B-E54084D0E4E2}" destId="{6C3B48D0-9454-4FD4-B5C5-86AF3162BBF8}" srcOrd="0" destOrd="0" presId="urn:microsoft.com/office/officeart/2005/8/layout/radial5"/>
    <dgm:cxn modelId="{D33F7987-9DCA-4BE7-BD3D-CE72A71B7F45}" type="presOf" srcId="{0224D409-BA37-4673-8A09-2B1D77301CDE}" destId="{09F78922-677B-4B69-A976-7ED721E35896}" srcOrd="1" destOrd="0" presId="urn:microsoft.com/office/officeart/2005/8/layout/radial5"/>
    <dgm:cxn modelId="{C6EE9B8A-7CCF-4149-AAED-4D949CF73B8C}" srcId="{022FFF84-0573-4391-B472-0F432475AE7B}" destId="{BF859F84-5C1B-43D7-BC72-B4C1A2406D47}" srcOrd="4" destOrd="0" parTransId="{0320E744-CA22-4984-A581-C2DBB64CBD3B}" sibTransId="{249EB37D-76DC-477A-AF2A-B85CB1F08D22}"/>
    <dgm:cxn modelId="{9A0BE296-EB99-450C-A634-77D1F566DFE0}" type="presOf" srcId="{141B76EF-03F4-4F3E-9424-D21622B8B54F}" destId="{BF475F66-3498-4072-9E32-55355F631918}" srcOrd="0" destOrd="0" presId="urn:microsoft.com/office/officeart/2005/8/layout/radial5"/>
    <dgm:cxn modelId="{ABA82CAF-3460-4DF5-9E52-9B48D4FCB672}" type="presOf" srcId="{0320E744-CA22-4984-A581-C2DBB64CBD3B}" destId="{D888C4FC-24B8-4A12-B201-2E1B378E87AD}" srcOrd="0" destOrd="0" presId="urn:microsoft.com/office/officeart/2005/8/layout/radial5"/>
    <dgm:cxn modelId="{63477DCE-689C-48D5-9CAD-4CF022F0C822}" type="presOf" srcId="{5CF4B14B-F287-4160-AADF-981794FACBA6}" destId="{C55E32AD-3F41-47DC-A76C-9C396B45E71D}" srcOrd="0" destOrd="0" presId="urn:microsoft.com/office/officeart/2005/8/layout/radial5"/>
    <dgm:cxn modelId="{6E6E59D4-091F-49FF-AA78-65F1FEB67CB6}" type="presOf" srcId="{2FEB229C-CD8D-45E0-B260-B886D4B5D41D}" destId="{0C5FCBB8-BA8B-4415-A6AA-8FBE9ECF512C}" srcOrd="0" destOrd="0" presId="urn:microsoft.com/office/officeart/2005/8/layout/radial5"/>
    <dgm:cxn modelId="{37EE97DC-10F8-4C97-A28E-5DBEDC4C384A}" srcId="{022FFF84-0573-4391-B472-0F432475AE7B}" destId="{D9ECAF71-4043-415A-B2E9-5EF0F776AF1C}" srcOrd="0" destOrd="0" parTransId="{E33FCB78-4AB7-493E-AE7E-A4441E5F85F8}" sibTransId="{42F79362-A0BE-4C41-8166-C9304D51B207}"/>
    <dgm:cxn modelId="{94BA26DF-1837-4103-9450-5D0964A83352}" type="presOf" srcId="{FB11ED64-5F73-4A58-9696-19F38E87733B}" destId="{7E5F3CC9-0216-4A7E-A848-E922C8C0AD82}" srcOrd="1" destOrd="0" presId="urn:microsoft.com/office/officeart/2005/8/layout/radial5"/>
    <dgm:cxn modelId="{4505DAF9-5A75-4B3B-A5EA-459ACF75FFEC}" type="presOf" srcId="{0224D409-BA37-4673-8A09-2B1D77301CDE}" destId="{318923AA-5166-4770-84EC-F0E8D9ED622E}" srcOrd="0" destOrd="0" presId="urn:microsoft.com/office/officeart/2005/8/layout/radial5"/>
    <dgm:cxn modelId="{400983D9-2050-4F5B-8E55-3C97C6B35D60}" type="presParOf" srcId="{BF475F66-3498-4072-9E32-55355F631918}" destId="{0C8D29A6-43C7-42CB-8116-572BEEF2ABEC}" srcOrd="0" destOrd="0" presId="urn:microsoft.com/office/officeart/2005/8/layout/radial5"/>
    <dgm:cxn modelId="{3BBA42D0-B0F3-4C46-8B59-0727F5935DC8}" type="presParOf" srcId="{BF475F66-3498-4072-9E32-55355F631918}" destId="{E21A24C4-8270-403D-AA94-9A9DA5BE884C}" srcOrd="1" destOrd="0" presId="urn:microsoft.com/office/officeart/2005/8/layout/radial5"/>
    <dgm:cxn modelId="{85DB239A-0D4D-4A02-B478-642A01894C33}" type="presParOf" srcId="{E21A24C4-8270-403D-AA94-9A9DA5BE884C}" destId="{100AE4F4-DB5C-4F4E-8D7D-05197CB89198}" srcOrd="0" destOrd="0" presId="urn:microsoft.com/office/officeart/2005/8/layout/radial5"/>
    <dgm:cxn modelId="{A2DD1D01-6E6E-4CF9-A9B7-07C919BB9348}" type="presParOf" srcId="{BF475F66-3498-4072-9E32-55355F631918}" destId="{6A8BC004-6C53-4A9E-8ECF-E017106A4CE4}" srcOrd="2" destOrd="0" presId="urn:microsoft.com/office/officeart/2005/8/layout/radial5"/>
    <dgm:cxn modelId="{B0270733-EADF-4BA2-AAC2-17C873FBDE62}" type="presParOf" srcId="{BF475F66-3498-4072-9E32-55355F631918}" destId="{E320495F-671F-434B-A72A-C24524EF8215}" srcOrd="3" destOrd="0" presId="urn:microsoft.com/office/officeart/2005/8/layout/radial5"/>
    <dgm:cxn modelId="{7C36A335-17B6-4900-998A-BC4A4C2E743E}" type="presParOf" srcId="{E320495F-671F-434B-A72A-C24524EF8215}" destId="{7E5F3CC9-0216-4A7E-A848-E922C8C0AD82}" srcOrd="0" destOrd="0" presId="urn:microsoft.com/office/officeart/2005/8/layout/radial5"/>
    <dgm:cxn modelId="{07141F6E-64D9-4E0C-A3AE-B00643252AA1}" type="presParOf" srcId="{BF475F66-3498-4072-9E32-55355F631918}" destId="{0C5FCBB8-BA8B-4415-A6AA-8FBE9ECF512C}" srcOrd="4" destOrd="0" presId="urn:microsoft.com/office/officeart/2005/8/layout/radial5"/>
    <dgm:cxn modelId="{4C0571E5-AF15-41FE-BEAD-BFC1FB6764E7}" type="presParOf" srcId="{BF475F66-3498-4072-9E32-55355F631918}" destId="{C0BE30FE-AB68-46BE-82E3-5C2A16635CEE}" srcOrd="5" destOrd="0" presId="urn:microsoft.com/office/officeart/2005/8/layout/radial5"/>
    <dgm:cxn modelId="{DCAC6D35-34A2-4699-80CA-C78D9888ABE7}" type="presParOf" srcId="{C0BE30FE-AB68-46BE-82E3-5C2A16635CEE}" destId="{C2B6B1C4-7336-474C-B19D-CE8AC3BB7031}" srcOrd="0" destOrd="0" presId="urn:microsoft.com/office/officeart/2005/8/layout/radial5"/>
    <dgm:cxn modelId="{D4A01920-88A7-4F03-8C43-1E146C2FE838}" type="presParOf" srcId="{BF475F66-3498-4072-9E32-55355F631918}" destId="{C55E32AD-3F41-47DC-A76C-9C396B45E71D}" srcOrd="6" destOrd="0" presId="urn:microsoft.com/office/officeart/2005/8/layout/radial5"/>
    <dgm:cxn modelId="{6EC77ABD-88F2-4DBA-B633-5E9C9563776D}" type="presParOf" srcId="{BF475F66-3498-4072-9E32-55355F631918}" destId="{318923AA-5166-4770-84EC-F0E8D9ED622E}" srcOrd="7" destOrd="0" presId="urn:microsoft.com/office/officeart/2005/8/layout/radial5"/>
    <dgm:cxn modelId="{1BD67FC5-FA5E-48E1-9AA5-9B5C8629C9E2}" type="presParOf" srcId="{318923AA-5166-4770-84EC-F0E8D9ED622E}" destId="{09F78922-677B-4B69-A976-7ED721E35896}" srcOrd="0" destOrd="0" presId="urn:microsoft.com/office/officeart/2005/8/layout/radial5"/>
    <dgm:cxn modelId="{724E5EB5-2223-45B7-BEF2-6963CBCB8D9F}" type="presParOf" srcId="{BF475F66-3498-4072-9E32-55355F631918}" destId="{6C3B48D0-9454-4FD4-B5C5-86AF3162BBF8}" srcOrd="8" destOrd="0" presId="urn:microsoft.com/office/officeart/2005/8/layout/radial5"/>
    <dgm:cxn modelId="{4495EBB5-C674-42DB-9777-ECE5FC2ED920}" type="presParOf" srcId="{BF475F66-3498-4072-9E32-55355F631918}" destId="{D888C4FC-24B8-4A12-B201-2E1B378E87AD}" srcOrd="9" destOrd="0" presId="urn:microsoft.com/office/officeart/2005/8/layout/radial5"/>
    <dgm:cxn modelId="{61040A14-7CA7-44F8-98D0-0BC45B6D0D8D}" type="presParOf" srcId="{D888C4FC-24B8-4A12-B201-2E1B378E87AD}" destId="{983815EA-8231-4ADE-BBFE-9C61A1247F25}" srcOrd="0" destOrd="0" presId="urn:microsoft.com/office/officeart/2005/8/layout/radial5"/>
    <dgm:cxn modelId="{EE81BEAE-A5DB-4AE2-B693-D6FAE9408B2B}" type="presParOf" srcId="{BF475F66-3498-4072-9E32-55355F631918}" destId="{C74AA24D-03F4-4849-BD68-E4371C8DFB6F}" srcOrd="10" destOrd="0" presId="urn:microsoft.com/office/officeart/2005/8/layout/radial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BB1A43E-D5E4-4A8D-B9FB-EF1731562074}" type="doc">
      <dgm:prSet loTypeId="urn:microsoft.com/office/officeart/2005/8/layout/radial6" loCatId="list" qsTypeId="urn:microsoft.com/office/officeart/2005/8/quickstyle/simple1" qsCatId="simple" csTypeId="urn:microsoft.com/office/officeart/2005/8/colors/colorful1" csCatId="colorful" phldr="1"/>
      <dgm:spPr/>
      <dgm:t>
        <a:bodyPr/>
        <a:lstStyle/>
        <a:p>
          <a:endParaRPr lang="en-US"/>
        </a:p>
      </dgm:t>
    </dgm:pt>
    <dgm:pt modelId="{257E596A-05AB-476B-A1F0-98FB063EA373}">
      <dgm:prSet phldrT="[Text]" custT="1"/>
      <dgm:spPr/>
      <dgm:t>
        <a:bodyPr/>
        <a:lstStyle/>
        <a:p>
          <a:r>
            <a:rPr lang="en-US" sz="4000" b="1" dirty="0">
              <a:latin typeface="Myriad Pro" charset="0"/>
              <a:ea typeface="Myriad Pro" charset="0"/>
              <a:cs typeface="Myriad Pro" charset="0"/>
            </a:rPr>
            <a:t>ĐIỂM MỚI</a:t>
          </a:r>
        </a:p>
      </dgm:t>
    </dgm:pt>
    <dgm:pt modelId="{43AA5374-F4AD-426B-8942-8BC16EE388B4}" type="parTrans" cxnId="{E0BA8F7C-3576-4E95-8274-97A7064E534A}">
      <dgm:prSet/>
      <dgm:spPr/>
      <dgm:t>
        <a:bodyPr/>
        <a:lstStyle/>
        <a:p>
          <a:endParaRPr lang="en-US" sz="2800">
            <a:latin typeface="Arial" panose="020B0604020202020204" pitchFamily="34" charset="0"/>
            <a:cs typeface="Arial" panose="020B0604020202020204" pitchFamily="34" charset="0"/>
          </a:endParaRPr>
        </a:p>
      </dgm:t>
    </dgm:pt>
    <dgm:pt modelId="{EA5C3EC3-E2EC-46B1-BADB-AD97801961A8}" type="sibTrans" cxnId="{E0BA8F7C-3576-4E95-8274-97A7064E534A}">
      <dgm:prSet/>
      <dgm:spPr/>
      <dgm:t>
        <a:bodyPr/>
        <a:lstStyle/>
        <a:p>
          <a:endParaRPr lang="en-US" sz="2800">
            <a:latin typeface="Arial" panose="020B0604020202020204" pitchFamily="34" charset="0"/>
            <a:cs typeface="Arial" panose="020B0604020202020204" pitchFamily="34" charset="0"/>
          </a:endParaRPr>
        </a:p>
      </dgm:t>
    </dgm:pt>
    <dgm:pt modelId="{7664C465-BC8B-4453-8BEC-9B3E90494C9D}">
      <dgm:prSet custT="1"/>
      <dgm:spPr>
        <a:solidFill>
          <a:schemeClr val="accent4">
            <a:lumMod val="75000"/>
          </a:schemeClr>
        </a:solidFill>
      </dgm:spPr>
      <dgm:t>
        <a:bodyPr/>
        <a:lstStyle/>
        <a:p>
          <a:r>
            <a:rPr lang="en-US" sz="2500" dirty="0">
              <a:latin typeface="Myriad Pro" charset="0"/>
              <a:ea typeface="Myriad Pro" charset="0"/>
              <a:cs typeface="Myriad Pro" charset="0"/>
            </a:rPr>
            <a:t>Quan </a:t>
          </a:r>
          <a:r>
            <a:rPr lang="en-US" sz="2500" dirty="0" err="1">
              <a:latin typeface="Myriad Pro" charset="0"/>
              <a:ea typeface="Myriad Pro" charset="0"/>
              <a:cs typeface="Myriad Pro" charset="0"/>
            </a:rPr>
            <a:t>điểm</a:t>
          </a:r>
          <a:r>
            <a:rPr lang="en-US" sz="2500" dirty="0">
              <a:latin typeface="Myriad Pro" charset="0"/>
              <a:ea typeface="Myriad Pro" charset="0"/>
              <a:cs typeface="Myriad Pro" charset="0"/>
            </a:rPr>
            <a:t> </a:t>
          </a:r>
          <a:r>
            <a:rPr lang="en-US" sz="2500" dirty="0" err="1">
              <a:latin typeface="Myriad Pro" charset="0"/>
              <a:ea typeface="Myriad Pro" charset="0"/>
              <a:cs typeface="Myriad Pro" charset="0"/>
            </a:rPr>
            <a:t>biên</a:t>
          </a:r>
          <a:r>
            <a:rPr lang="en-US" sz="2500" dirty="0">
              <a:latin typeface="Myriad Pro" charset="0"/>
              <a:ea typeface="Myriad Pro" charset="0"/>
              <a:cs typeface="Myriad Pro" charset="0"/>
            </a:rPr>
            <a:t> </a:t>
          </a:r>
          <a:r>
            <a:rPr lang="en-US" sz="2500" dirty="0" err="1">
              <a:latin typeface="Myriad Pro" charset="0"/>
              <a:ea typeface="Myriad Pro" charset="0"/>
              <a:cs typeface="Myriad Pro" charset="0"/>
            </a:rPr>
            <a:t>soạn</a:t>
          </a:r>
          <a:endParaRPr lang="de-DE" sz="2500" dirty="0">
            <a:latin typeface="Myriad Pro" charset="0"/>
            <a:ea typeface="Myriad Pro" charset="0"/>
            <a:cs typeface="Myriad Pro" charset="0"/>
          </a:endParaRPr>
        </a:p>
      </dgm:t>
    </dgm:pt>
    <dgm:pt modelId="{35C7D621-1367-40A2-BAF6-4480762E82CA}" type="parTrans" cxnId="{AC45F7C9-318D-45A5-8881-6FDC56AF6BBC}">
      <dgm:prSet custT="1"/>
      <dgm:spPr/>
      <dgm:t>
        <a:bodyPr/>
        <a:lstStyle/>
        <a:p>
          <a:endParaRPr lang="en-US" sz="2800">
            <a:latin typeface="Arial" panose="020B0604020202020204" pitchFamily="34" charset="0"/>
            <a:cs typeface="Arial" panose="020B0604020202020204" pitchFamily="34" charset="0"/>
          </a:endParaRPr>
        </a:p>
      </dgm:t>
    </dgm:pt>
    <dgm:pt modelId="{B669FDEB-F6EB-483D-B138-FB61F5ADA82F}" type="sibTrans" cxnId="{AC45F7C9-318D-45A5-8881-6FDC56AF6BBC}">
      <dgm:prSet/>
      <dgm:spPr>
        <a:solidFill>
          <a:schemeClr val="accent4">
            <a:lumMod val="75000"/>
          </a:schemeClr>
        </a:solidFill>
      </dgm:spPr>
      <dgm:t>
        <a:bodyPr/>
        <a:lstStyle/>
        <a:p>
          <a:endParaRPr lang="en-US" sz="2800">
            <a:latin typeface="Arial" panose="020B0604020202020204" pitchFamily="34" charset="0"/>
            <a:cs typeface="Arial" panose="020B0604020202020204" pitchFamily="34" charset="0"/>
          </a:endParaRPr>
        </a:p>
      </dgm:t>
    </dgm:pt>
    <dgm:pt modelId="{38D2B5A3-885B-428E-9A73-D9CF3A8B3134}">
      <dgm:prSet custT="1"/>
      <dgm:spPr/>
      <dgm:t>
        <a:bodyPr/>
        <a:lstStyle/>
        <a:p>
          <a:r>
            <a:rPr lang="en-US" sz="2500" b="0" dirty="0" err="1">
              <a:solidFill>
                <a:schemeClr val="accent5">
                  <a:lumMod val="50000"/>
                </a:schemeClr>
              </a:solidFill>
              <a:latin typeface="Myriad Pro" charset="0"/>
              <a:ea typeface="Myriad Pro" charset="0"/>
              <a:cs typeface="Myriad Pro" charset="0"/>
            </a:rPr>
            <a:t>Cách</a:t>
          </a:r>
          <a:r>
            <a:rPr lang="en-US" sz="2500" b="0" dirty="0">
              <a:solidFill>
                <a:schemeClr val="accent5">
                  <a:lumMod val="50000"/>
                </a:schemeClr>
              </a:solidFill>
              <a:latin typeface="Myriad Pro" charset="0"/>
              <a:ea typeface="Myriad Pro" charset="0"/>
              <a:cs typeface="Myriad Pro" charset="0"/>
            </a:rPr>
            <a:t> </a:t>
          </a:r>
          <a:r>
            <a:rPr lang="en-US" sz="2500" b="0" dirty="0" err="1">
              <a:solidFill>
                <a:schemeClr val="accent5">
                  <a:lumMod val="50000"/>
                </a:schemeClr>
              </a:solidFill>
              <a:latin typeface="Myriad Pro" charset="0"/>
              <a:ea typeface="Myriad Pro" charset="0"/>
              <a:cs typeface="Myriad Pro" charset="0"/>
            </a:rPr>
            <a:t>tiếp</a:t>
          </a:r>
          <a:r>
            <a:rPr lang="en-US" sz="2500" b="0" dirty="0">
              <a:solidFill>
                <a:schemeClr val="accent5">
                  <a:lumMod val="50000"/>
                </a:schemeClr>
              </a:solidFill>
              <a:latin typeface="Myriad Pro" charset="0"/>
              <a:ea typeface="Myriad Pro" charset="0"/>
              <a:cs typeface="Myriad Pro" charset="0"/>
            </a:rPr>
            <a:t> </a:t>
          </a:r>
          <a:r>
            <a:rPr lang="en-US" sz="2500" b="0" dirty="0" err="1">
              <a:solidFill>
                <a:schemeClr val="accent5">
                  <a:lumMod val="50000"/>
                </a:schemeClr>
              </a:solidFill>
              <a:latin typeface="Myriad Pro" charset="0"/>
              <a:ea typeface="Myriad Pro" charset="0"/>
              <a:cs typeface="Myriad Pro" charset="0"/>
            </a:rPr>
            <a:t>cận</a:t>
          </a:r>
          <a:endParaRPr lang="de-DE" sz="2500" b="0" dirty="0">
            <a:solidFill>
              <a:schemeClr val="accent5">
                <a:lumMod val="50000"/>
              </a:schemeClr>
            </a:solidFill>
            <a:latin typeface="Myriad Pro" charset="0"/>
            <a:ea typeface="Myriad Pro" charset="0"/>
            <a:cs typeface="Myriad Pro" charset="0"/>
          </a:endParaRPr>
        </a:p>
      </dgm:t>
    </dgm:pt>
    <dgm:pt modelId="{C848B220-5C72-40E4-9100-0440D9005844}" type="parTrans" cxnId="{A09A502F-10AA-4AFD-92F1-6059E33E84D2}">
      <dgm:prSet custT="1"/>
      <dgm:spPr/>
      <dgm:t>
        <a:bodyPr/>
        <a:lstStyle/>
        <a:p>
          <a:endParaRPr lang="en-US" sz="2800">
            <a:latin typeface="Arial" panose="020B0604020202020204" pitchFamily="34" charset="0"/>
            <a:cs typeface="Arial" panose="020B0604020202020204" pitchFamily="34" charset="0"/>
          </a:endParaRPr>
        </a:p>
      </dgm:t>
    </dgm:pt>
    <dgm:pt modelId="{070DF492-62B3-439D-B2D3-A73A1C160BEF}" type="sibTrans" cxnId="{A09A502F-10AA-4AFD-92F1-6059E33E84D2}">
      <dgm:prSet/>
      <dgm:spPr/>
      <dgm:t>
        <a:bodyPr/>
        <a:lstStyle/>
        <a:p>
          <a:endParaRPr lang="en-US" sz="2800">
            <a:latin typeface="Arial" panose="020B0604020202020204" pitchFamily="34" charset="0"/>
            <a:cs typeface="Arial" panose="020B0604020202020204" pitchFamily="34" charset="0"/>
          </a:endParaRPr>
        </a:p>
      </dgm:t>
    </dgm:pt>
    <dgm:pt modelId="{952C2357-51D9-4D23-AFFB-187D6935F688}">
      <dgm:prSet custT="1"/>
      <dgm:spPr>
        <a:solidFill>
          <a:schemeClr val="accent5">
            <a:lumMod val="75000"/>
          </a:schemeClr>
        </a:solidFill>
        <a:ln>
          <a:solidFill>
            <a:srgbClr val="0070C0"/>
          </a:solidFill>
        </a:ln>
      </dgm:spPr>
      <dgm:t>
        <a:bodyPr/>
        <a:lstStyle/>
        <a:p>
          <a:r>
            <a:rPr lang="de-DE" sz="2500" dirty="0">
              <a:latin typeface="Myriad Pro" charset="0"/>
              <a:ea typeface="Myriad Pro" charset="0"/>
              <a:cs typeface="Myriad Pro" charset="0"/>
            </a:rPr>
            <a:t>Phương pháp biên soạn</a:t>
          </a:r>
        </a:p>
      </dgm:t>
    </dgm:pt>
    <dgm:pt modelId="{600A3D6F-5C4B-4841-9A74-D6919867FBD0}" type="parTrans" cxnId="{1A063010-96AD-424C-AF38-49CB1EB75B4F}">
      <dgm:prSet custT="1"/>
      <dgm:spPr/>
      <dgm:t>
        <a:bodyPr/>
        <a:lstStyle/>
        <a:p>
          <a:endParaRPr lang="en-US" sz="2800">
            <a:latin typeface="Arial" panose="020B0604020202020204" pitchFamily="34" charset="0"/>
            <a:cs typeface="Arial" panose="020B0604020202020204" pitchFamily="34" charset="0"/>
          </a:endParaRPr>
        </a:p>
      </dgm:t>
    </dgm:pt>
    <dgm:pt modelId="{AC39CDF5-289E-493D-9F0A-ACA1C8087FCF}" type="sibTrans" cxnId="{1A063010-96AD-424C-AF38-49CB1EB75B4F}">
      <dgm:prSet/>
      <dgm:spPr>
        <a:solidFill>
          <a:schemeClr val="accent1">
            <a:lumMod val="50000"/>
          </a:schemeClr>
        </a:solidFill>
      </dgm:spPr>
      <dgm:t>
        <a:bodyPr/>
        <a:lstStyle/>
        <a:p>
          <a:endParaRPr lang="en-US" sz="2800">
            <a:latin typeface="Arial" panose="020B0604020202020204" pitchFamily="34" charset="0"/>
            <a:cs typeface="Arial" panose="020B0604020202020204" pitchFamily="34" charset="0"/>
          </a:endParaRPr>
        </a:p>
      </dgm:t>
    </dgm:pt>
    <dgm:pt modelId="{EB0A6A46-CE54-430C-A939-35CA9630EE54}">
      <dgm:prSet custT="1"/>
      <dgm:spPr/>
      <dgm:t>
        <a:bodyPr/>
        <a:lstStyle/>
        <a:p>
          <a:r>
            <a:rPr lang="vi-VN" sz="2500" dirty="0">
              <a:latin typeface="Myriad Pro" charset="0"/>
              <a:ea typeface="Myriad Pro" charset="0"/>
              <a:cs typeface="Myriad Pro" charset="0"/>
            </a:rPr>
            <a:t>Hình thức</a:t>
          </a:r>
          <a:endParaRPr lang="de-DE" sz="2500" dirty="0">
            <a:latin typeface="Myriad Pro" charset="0"/>
            <a:ea typeface="Myriad Pro" charset="0"/>
            <a:cs typeface="Myriad Pro" charset="0"/>
          </a:endParaRPr>
        </a:p>
      </dgm:t>
    </dgm:pt>
    <dgm:pt modelId="{D591A58D-175F-433C-B069-4E948A2E7CC0}" type="parTrans" cxnId="{D35D759C-4DCF-4725-BAEA-E2AB4642F219}">
      <dgm:prSet custT="1"/>
      <dgm:spPr/>
      <dgm:t>
        <a:bodyPr/>
        <a:lstStyle/>
        <a:p>
          <a:endParaRPr lang="en-US" sz="2800">
            <a:latin typeface="Arial" panose="020B0604020202020204" pitchFamily="34" charset="0"/>
            <a:cs typeface="Arial" panose="020B0604020202020204" pitchFamily="34" charset="0"/>
          </a:endParaRPr>
        </a:p>
      </dgm:t>
    </dgm:pt>
    <dgm:pt modelId="{CE2451E9-5C44-41F8-894F-86636417BB5A}" type="sibTrans" cxnId="{D35D759C-4DCF-4725-BAEA-E2AB4642F219}">
      <dgm:prSet/>
      <dgm:spPr/>
      <dgm:t>
        <a:bodyPr/>
        <a:lstStyle/>
        <a:p>
          <a:endParaRPr lang="en-US" sz="2800">
            <a:latin typeface="Arial" panose="020B0604020202020204" pitchFamily="34" charset="0"/>
            <a:cs typeface="Arial" panose="020B0604020202020204" pitchFamily="34" charset="0"/>
          </a:endParaRPr>
        </a:p>
      </dgm:t>
    </dgm:pt>
    <dgm:pt modelId="{0DE57F95-5B82-8E45-8358-8200451682AC}">
      <dgm:prSet custT="1"/>
      <dgm:spPr/>
      <dgm:t>
        <a:bodyPr/>
        <a:lstStyle/>
        <a:p>
          <a:r>
            <a:rPr lang="en-US" sz="2500" dirty="0" err="1">
              <a:latin typeface="Myriad Pro" charset="0"/>
              <a:ea typeface="Myriad Pro" charset="0"/>
              <a:cs typeface="Myriad Pro" charset="0"/>
            </a:rPr>
            <a:t>Cấu</a:t>
          </a:r>
          <a:r>
            <a:rPr lang="en-US" sz="2500" dirty="0">
              <a:latin typeface="Myriad Pro" charset="0"/>
              <a:ea typeface="Myriad Pro" charset="0"/>
              <a:cs typeface="Myriad Pro" charset="0"/>
            </a:rPr>
            <a:t> </a:t>
          </a:r>
          <a:r>
            <a:rPr lang="en-US" sz="2500" dirty="0" err="1">
              <a:latin typeface="Myriad Pro" charset="0"/>
              <a:ea typeface="Myriad Pro" charset="0"/>
              <a:cs typeface="Myriad Pro" charset="0"/>
            </a:rPr>
            <a:t>trúc</a:t>
          </a:r>
          <a:r>
            <a:rPr lang="en-US" sz="2500" dirty="0">
              <a:latin typeface="Myriad Pro" charset="0"/>
              <a:ea typeface="Myriad Pro" charset="0"/>
              <a:cs typeface="Myriad Pro" charset="0"/>
            </a:rPr>
            <a:t> </a:t>
          </a:r>
          <a:r>
            <a:rPr lang="en-US" sz="2500" dirty="0" err="1">
              <a:latin typeface="Myriad Pro" charset="0"/>
              <a:ea typeface="Myriad Pro" charset="0"/>
              <a:cs typeface="Myriad Pro" charset="0"/>
            </a:rPr>
            <a:t>và</a:t>
          </a:r>
          <a:r>
            <a:rPr lang="en-US" sz="2500" dirty="0">
              <a:latin typeface="Myriad Pro" charset="0"/>
              <a:ea typeface="Myriad Pro" charset="0"/>
              <a:cs typeface="Myriad Pro" charset="0"/>
            </a:rPr>
            <a:t> </a:t>
          </a:r>
          <a:r>
            <a:rPr lang="en-US" sz="2500" dirty="0" err="1">
              <a:latin typeface="Myriad Pro" charset="0"/>
              <a:ea typeface="Myriad Pro" charset="0"/>
              <a:cs typeface="Myriad Pro" charset="0"/>
            </a:rPr>
            <a:t>nội</a:t>
          </a:r>
          <a:r>
            <a:rPr lang="en-US" sz="2500" dirty="0">
              <a:latin typeface="Myriad Pro" charset="0"/>
              <a:ea typeface="Myriad Pro" charset="0"/>
              <a:cs typeface="Myriad Pro" charset="0"/>
            </a:rPr>
            <a:t> dung</a:t>
          </a:r>
        </a:p>
      </dgm:t>
    </dgm:pt>
    <dgm:pt modelId="{F33692CA-9EB5-4047-A613-F966D050CCAA}" type="parTrans" cxnId="{E74B5C1E-B6DE-3C48-B2D5-D42A61843693}">
      <dgm:prSet/>
      <dgm:spPr/>
      <dgm:t>
        <a:bodyPr/>
        <a:lstStyle/>
        <a:p>
          <a:endParaRPr lang="en-US"/>
        </a:p>
      </dgm:t>
    </dgm:pt>
    <dgm:pt modelId="{EA0B244D-5D8B-4143-BE70-851E1093E634}" type="sibTrans" cxnId="{E74B5C1E-B6DE-3C48-B2D5-D42A61843693}">
      <dgm:prSet/>
      <dgm:spPr/>
      <dgm:t>
        <a:bodyPr/>
        <a:lstStyle/>
        <a:p>
          <a:endParaRPr lang="en-US"/>
        </a:p>
      </dgm:t>
    </dgm:pt>
    <dgm:pt modelId="{3A83BCE2-27F0-144B-B26C-D3BAD06BA9E6}" type="pres">
      <dgm:prSet presAssocID="{1BB1A43E-D5E4-4A8D-B9FB-EF1731562074}" presName="Name0" presStyleCnt="0">
        <dgm:presLayoutVars>
          <dgm:chMax val="1"/>
          <dgm:dir/>
          <dgm:animLvl val="ctr"/>
          <dgm:resizeHandles val="exact"/>
        </dgm:presLayoutVars>
      </dgm:prSet>
      <dgm:spPr/>
    </dgm:pt>
    <dgm:pt modelId="{90304CF3-E310-E742-AB4E-681808A28E87}" type="pres">
      <dgm:prSet presAssocID="{257E596A-05AB-476B-A1F0-98FB063EA373}" presName="centerShape" presStyleLbl="node0" presStyleIdx="0" presStyleCnt="1"/>
      <dgm:spPr/>
    </dgm:pt>
    <dgm:pt modelId="{95D6A54E-5760-974F-AAA0-769334AD8AE2}" type="pres">
      <dgm:prSet presAssocID="{7664C465-BC8B-4453-8BEC-9B3E90494C9D}" presName="node" presStyleLbl="node1" presStyleIdx="0" presStyleCnt="5" custScaleX="123511">
        <dgm:presLayoutVars>
          <dgm:bulletEnabled val="1"/>
        </dgm:presLayoutVars>
      </dgm:prSet>
      <dgm:spPr/>
    </dgm:pt>
    <dgm:pt modelId="{41267BFA-F1C7-7E41-9D73-8D6FB61508C4}" type="pres">
      <dgm:prSet presAssocID="{7664C465-BC8B-4453-8BEC-9B3E90494C9D}" presName="dummy" presStyleCnt="0"/>
      <dgm:spPr/>
    </dgm:pt>
    <dgm:pt modelId="{CD194535-8B0F-004D-ADED-310B6899B165}" type="pres">
      <dgm:prSet presAssocID="{B669FDEB-F6EB-483D-B138-FB61F5ADA82F}" presName="sibTrans" presStyleLbl="sibTrans2D1" presStyleIdx="0" presStyleCnt="5"/>
      <dgm:spPr/>
    </dgm:pt>
    <dgm:pt modelId="{FF24DDF5-1705-4440-AFA4-29F62FF8FA52}" type="pres">
      <dgm:prSet presAssocID="{38D2B5A3-885B-428E-9A73-D9CF3A8B3134}" presName="node" presStyleLbl="node1" presStyleIdx="1" presStyleCnt="5" custScaleX="135756">
        <dgm:presLayoutVars>
          <dgm:bulletEnabled val="1"/>
        </dgm:presLayoutVars>
      </dgm:prSet>
      <dgm:spPr/>
    </dgm:pt>
    <dgm:pt modelId="{D4C258C1-46AE-D748-AD44-C52BE287BE0F}" type="pres">
      <dgm:prSet presAssocID="{38D2B5A3-885B-428E-9A73-D9CF3A8B3134}" presName="dummy" presStyleCnt="0"/>
      <dgm:spPr/>
    </dgm:pt>
    <dgm:pt modelId="{15C1E892-5C63-434C-B049-27E160C1D7F6}" type="pres">
      <dgm:prSet presAssocID="{070DF492-62B3-439D-B2D3-A73A1C160BEF}" presName="sibTrans" presStyleLbl="sibTrans2D1" presStyleIdx="1" presStyleCnt="5"/>
      <dgm:spPr/>
    </dgm:pt>
    <dgm:pt modelId="{BC9E4845-40AF-5245-A781-3EF174C66963}" type="pres">
      <dgm:prSet presAssocID="{952C2357-51D9-4D23-AFFB-187D6935F688}" presName="node" presStyleLbl="node1" presStyleIdx="2" presStyleCnt="5" custScaleX="127019">
        <dgm:presLayoutVars>
          <dgm:bulletEnabled val="1"/>
        </dgm:presLayoutVars>
      </dgm:prSet>
      <dgm:spPr/>
    </dgm:pt>
    <dgm:pt modelId="{6D0B2055-B3EB-BC45-A24E-C6779C3D34AC}" type="pres">
      <dgm:prSet presAssocID="{952C2357-51D9-4D23-AFFB-187D6935F688}" presName="dummy" presStyleCnt="0"/>
      <dgm:spPr/>
    </dgm:pt>
    <dgm:pt modelId="{3008375D-76B8-F84D-B58A-F66310E6C47C}" type="pres">
      <dgm:prSet presAssocID="{AC39CDF5-289E-493D-9F0A-ACA1C8087FCF}" presName="sibTrans" presStyleLbl="sibTrans2D1" presStyleIdx="2" presStyleCnt="5"/>
      <dgm:spPr/>
    </dgm:pt>
    <dgm:pt modelId="{96F216C2-3F31-0843-B302-D51BA00E02D9}" type="pres">
      <dgm:prSet presAssocID="{0DE57F95-5B82-8E45-8358-8200451682AC}" presName="node" presStyleLbl="node1" presStyleIdx="3" presStyleCnt="5" custScaleX="142011">
        <dgm:presLayoutVars>
          <dgm:bulletEnabled val="1"/>
        </dgm:presLayoutVars>
      </dgm:prSet>
      <dgm:spPr/>
    </dgm:pt>
    <dgm:pt modelId="{1E32CC49-B135-C748-8C75-A3ED5876A4A7}" type="pres">
      <dgm:prSet presAssocID="{0DE57F95-5B82-8E45-8358-8200451682AC}" presName="dummy" presStyleCnt="0"/>
      <dgm:spPr/>
    </dgm:pt>
    <dgm:pt modelId="{3E208A20-14D9-2B4F-A543-EACFB4F7FB00}" type="pres">
      <dgm:prSet presAssocID="{EA0B244D-5D8B-4143-BE70-851E1093E634}" presName="sibTrans" presStyleLbl="sibTrans2D1" presStyleIdx="3" presStyleCnt="5"/>
      <dgm:spPr/>
    </dgm:pt>
    <dgm:pt modelId="{9A92D619-CC5A-8D40-813F-3ABC8624D642}" type="pres">
      <dgm:prSet presAssocID="{EB0A6A46-CE54-430C-A939-35CA9630EE54}" presName="node" presStyleLbl="node1" presStyleIdx="4" presStyleCnt="5" custScaleX="142559">
        <dgm:presLayoutVars>
          <dgm:bulletEnabled val="1"/>
        </dgm:presLayoutVars>
      </dgm:prSet>
      <dgm:spPr/>
    </dgm:pt>
    <dgm:pt modelId="{CBF3F42F-D4F6-1C49-98AF-7B0C65E30067}" type="pres">
      <dgm:prSet presAssocID="{EB0A6A46-CE54-430C-A939-35CA9630EE54}" presName="dummy" presStyleCnt="0"/>
      <dgm:spPr/>
    </dgm:pt>
    <dgm:pt modelId="{2FCF6F08-0E4A-274F-A3D0-AC1673293740}" type="pres">
      <dgm:prSet presAssocID="{CE2451E9-5C44-41F8-894F-86636417BB5A}" presName="sibTrans" presStyleLbl="sibTrans2D1" presStyleIdx="4" presStyleCnt="5"/>
      <dgm:spPr/>
    </dgm:pt>
  </dgm:ptLst>
  <dgm:cxnLst>
    <dgm:cxn modelId="{1A063010-96AD-424C-AF38-49CB1EB75B4F}" srcId="{257E596A-05AB-476B-A1F0-98FB063EA373}" destId="{952C2357-51D9-4D23-AFFB-187D6935F688}" srcOrd="2" destOrd="0" parTransId="{600A3D6F-5C4B-4841-9A74-D6919867FBD0}" sibTransId="{AC39CDF5-289E-493D-9F0A-ACA1C8087FCF}"/>
    <dgm:cxn modelId="{68377216-EA74-4993-A923-A8EDC57FF403}" type="presOf" srcId="{EA0B244D-5D8B-4143-BE70-851E1093E634}" destId="{3E208A20-14D9-2B4F-A543-EACFB4F7FB00}" srcOrd="0" destOrd="0" presId="urn:microsoft.com/office/officeart/2005/8/layout/radial6"/>
    <dgm:cxn modelId="{E74B5C1E-B6DE-3C48-B2D5-D42A61843693}" srcId="{257E596A-05AB-476B-A1F0-98FB063EA373}" destId="{0DE57F95-5B82-8E45-8358-8200451682AC}" srcOrd="3" destOrd="0" parTransId="{F33692CA-9EB5-4047-A613-F966D050CCAA}" sibTransId="{EA0B244D-5D8B-4143-BE70-851E1093E634}"/>
    <dgm:cxn modelId="{66F69C21-93EF-4A0F-A73D-249B0627B3B3}" type="presOf" srcId="{1BB1A43E-D5E4-4A8D-B9FB-EF1731562074}" destId="{3A83BCE2-27F0-144B-B26C-D3BAD06BA9E6}" srcOrd="0" destOrd="0" presId="urn:microsoft.com/office/officeart/2005/8/layout/radial6"/>
    <dgm:cxn modelId="{A09A502F-10AA-4AFD-92F1-6059E33E84D2}" srcId="{257E596A-05AB-476B-A1F0-98FB063EA373}" destId="{38D2B5A3-885B-428E-9A73-D9CF3A8B3134}" srcOrd="1" destOrd="0" parTransId="{C848B220-5C72-40E4-9100-0440D9005844}" sibTransId="{070DF492-62B3-439D-B2D3-A73A1C160BEF}"/>
    <dgm:cxn modelId="{43BA5936-33D1-4766-8E32-B3D97AA10124}" type="presOf" srcId="{38D2B5A3-885B-428E-9A73-D9CF3A8B3134}" destId="{FF24DDF5-1705-4440-AFA4-29F62FF8FA52}" srcOrd="0" destOrd="0" presId="urn:microsoft.com/office/officeart/2005/8/layout/radial6"/>
    <dgm:cxn modelId="{5A533361-8D4A-4393-AC7B-DC8D9D4E3342}" type="presOf" srcId="{7664C465-BC8B-4453-8BEC-9B3E90494C9D}" destId="{95D6A54E-5760-974F-AAA0-769334AD8AE2}" srcOrd="0" destOrd="0" presId="urn:microsoft.com/office/officeart/2005/8/layout/radial6"/>
    <dgm:cxn modelId="{4A739061-7898-47F2-9D02-79E8855EFFC4}" type="presOf" srcId="{070DF492-62B3-439D-B2D3-A73A1C160BEF}" destId="{15C1E892-5C63-434C-B049-27E160C1D7F6}" srcOrd="0" destOrd="0" presId="urn:microsoft.com/office/officeart/2005/8/layout/radial6"/>
    <dgm:cxn modelId="{E529976C-BADC-42E9-A4F5-9FC282425381}" type="presOf" srcId="{952C2357-51D9-4D23-AFFB-187D6935F688}" destId="{BC9E4845-40AF-5245-A781-3EF174C66963}" srcOrd="0" destOrd="0" presId="urn:microsoft.com/office/officeart/2005/8/layout/radial6"/>
    <dgm:cxn modelId="{C90D766F-863E-4BF3-8B63-73B847BEBDEC}" type="presOf" srcId="{AC39CDF5-289E-493D-9F0A-ACA1C8087FCF}" destId="{3008375D-76B8-F84D-B58A-F66310E6C47C}" srcOrd="0" destOrd="0" presId="urn:microsoft.com/office/officeart/2005/8/layout/radial6"/>
    <dgm:cxn modelId="{E0BA8F7C-3576-4E95-8274-97A7064E534A}" srcId="{1BB1A43E-D5E4-4A8D-B9FB-EF1731562074}" destId="{257E596A-05AB-476B-A1F0-98FB063EA373}" srcOrd="0" destOrd="0" parTransId="{43AA5374-F4AD-426B-8942-8BC16EE388B4}" sibTransId="{EA5C3EC3-E2EC-46B1-BADB-AD97801961A8}"/>
    <dgm:cxn modelId="{A7858588-14A3-4909-8F25-EAF4558C8B71}" type="presOf" srcId="{0DE57F95-5B82-8E45-8358-8200451682AC}" destId="{96F216C2-3F31-0843-B302-D51BA00E02D9}" srcOrd="0" destOrd="0" presId="urn:microsoft.com/office/officeart/2005/8/layout/radial6"/>
    <dgm:cxn modelId="{E788C18D-503C-45CC-8FE2-C1E78BB49CA2}" type="presOf" srcId="{257E596A-05AB-476B-A1F0-98FB063EA373}" destId="{90304CF3-E310-E742-AB4E-681808A28E87}" srcOrd="0" destOrd="0" presId="urn:microsoft.com/office/officeart/2005/8/layout/radial6"/>
    <dgm:cxn modelId="{D35D759C-4DCF-4725-BAEA-E2AB4642F219}" srcId="{257E596A-05AB-476B-A1F0-98FB063EA373}" destId="{EB0A6A46-CE54-430C-A939-35CA9630EE54}" srcOrd="4" destOrd="0" parTransId="{D591A58D-175F-433C-B069-4E948A2E7CC0}" sibTransId="{CE2451E9-5C44-41F8-894F-86636417BB5A}"/>
    <dgm:cxn modelId="{982435A8-77A9-4CFC-8317-3B3DC544FCB6}" type="presOf" srcId="{CE2451E9-5C44-41F8-894F-86636417BB5A}" destId="{2FCF6F08-0E4A-274F-A3D0-AC1673293740}" srcOrd="0" destOrd="0" presId="urn:microsoft.com/office/officeart/2005/8/layout/radial6"/>
    <dgm:cxn modelId="{4AE785B3-C091-4DFB-BA84-AAF62B677630}" type="presOf" srcId="{EB0A6A46-CE54-430C-A939-35CA9630EE54}" destId="{9A92D619-CC5A-8D40-813F-3ABC8624D642}" srcOrd="0" destOrd="0" presId="urn:microsoft.com/office/officeart/2005/8/layout/radial6"/>
    <dgm:cxn modelId="{6AD852C6-5F4A-480D-AAD3-509FB50A620A}" type="presOf" srcId="{B669FDEB-F6EB-483D-B138-FB61F5ADA82F}" destId="{CD194535-8B0F-004D-ADED-310B6899B165}" srcOrd="0" destOrd="0" presId="urn:microsoft.com/office/officeart/2005/8/layout/radial6"/>
    <dgm:cxn modelId="{AC45F7C9-318D-45A5-8881-6FDC56AF6BBC}" srcId="{257E596A-05AB-476B-A1F0-98FB063EA373}" destId="{7664C465-BC8B-4453-8BEC-9B3E90494C9D}" srcOrd="0" destOrd="0" parTransId="{35C7D621-1367-40A2-BAF6-4480762E82CA}" sibTransId="{B669FDEB-F6EB-483D-B138-FB61F5ADA82F}"/>
    <dgm:cxn modelId="{C4A4B98F-F760-4584-8FA8-64AC13EF6D6F}" type="presParOf" srcId="{3A83BCE2-27F0-144B-B26C-D3BAD06BA9E6}" destId="{90304CF3-E310-E742-AB4E-681808A28E87}" srcOrd="0" destOrd="0" presId="urn:microsoft.com/office/officeart/2005/8/layout/radial6"/>
    <dgm:cxn modelId="{A1CD0C54-82EE-4FA4-AFCA-097ED1D52AAB}" type="presParOf" srcId="{3A83BCE2-27F0-144B-B26C-D3BAD06BA9E6}" destId="{95D6A54E-5760-974F-AAA0-769334AD8AE2}" srcOrd="1" destOrd="0" presId="urn:microsoft.com/office/officeart/2005/8/layout/radial6"/>
    <dgm:cxn modelId="{CEFF01FB-36CE-4494-A47D-B715F96A78E7}" type="presParOf" srcId="{3A83BCE2-27F0-144B-B26C-D3BAD06BA9E6}" destId="{41267BFA-F1C7-7E41-9D73-8D6FB61508C4}" srcOrd="2" destOrd="0" presId="urn:microsoft.com/office/officeart/2005/8/layout/radial6"/>
    <dgm:cxn modelId="{981DF5B3-ECFB-4734-808E-12C229CA59C7}" type="presParOf" srcId="{3A83BCE2-27F0-144B-B26C-D3BAD06BA9E6}" destId="{CD194535-8B0F-004D-ADED-310B6899B165}" srcOrd="3" destOrd="0" presId="urn:microsoft.com/office/officeart/2005/8/layout/radial6"/>
    <dgm:cxn modelId="{2FC718E6-7F2A-4376-AA65-404CEEAE3957}" type="presParOf" srcId="{3A83BCE2-27F0-144B-B26C-D3BAD06BA9E6}" destId="{FF24DDF5-1705-4440-AFA4-29F62FF8FA52}" srcOrd="4" destOrd="0" presId="urn:microsoft.com/office/officeart/2005/8/layout/radial6"/>
    <dgm:cxn modelId="{2D03C209-DE47-4784-81C6-368B0330FB77}" type="presParOf" srcId="{3A83BCE2-27F0-144B-B26C-D3BAD06BA9E6}" destId="{D4C258C1-46AE-D748-AD44-C52BE287BE0F}" srcOrd="5" destOrd="0" presId="urn:microsoft.com/office/officeart/2005/8/layout/radial6"/>
    <dgm:cxn modelId="{A9012F6C-0106-48E5-94DA-F138F27ED57F}" type="presParOf" srcId="{3A83BCE2-27F0-144B-B26C-D3BAD06BA9E6}" destId="{15C1E892-5C63-434C-B049-27E160C1D7F6}" srcOrd="6" destOrd="0" presId="urn:microsoft.com/office/officeart/2005/8/layout/radial6"/>
    <dgm:cxn modelId="{D29016AF-B22A-42C2-880E-F804A1BE30F3}" type="presParOf" srcId="{3A83BCE2-27F0-144B-B26C-D3BAD06BA9E6}" destId="{BC9E4845-40AF-5245-A781-3EF174C66963}" srcOrd="7" destOrd="0" presId="urn:microsoft.com/office/officeart/2005/8/layout/radial6"/>
    <dgm:cxn modelId="{6F576EFF-4C58-4C4E-9AC9-9FEA2A3D8498}" type="presParOf" srcId="{3A83BCE2-27F0-144B-B26C-D3BAD06BA9E6}" destId="{6D0B2055-B3EB-BC45-A24E-C6779C3D34AC}" srcOrd="8" destOrd="0" presId="urn:microsoft.com/office/officeart/2005/8/layout/radial6"/>
    <dgm:cxn modelId="{04B9C6DC-B854-4BCD-8E06-F124D10F66CE}" type="presParOf" srcId="{3A83BCE2-27F0-144B-B26C-D3BAD06BA9E6}" destId="{3008375D-76B8-F84D-B58A-F66310E6C47C}" srcOrd="9" destOrd="0" presId="urn:microsoft.com/office/officeart/2005/8/layout/radial6"/>
    <dgm:cxn modelId="{502BB8DF-6FD6-4EAF-969A-33FE1C94E9ED}" type="presParOf" srcId="{3A83BCE2-27F0-144B-B26C-D3BAD06BA9E6}" destId="{96F216C2-3F31-0843-B302-D51BA00E02D9}" srcOrd="10" destOrd="0" presId="urn:microsoft.com/office/officeart/2005/8/layout/radial6"/>
    <dgm:cxn modelId="{C19565F3-3AA8-4B83-BCE1-7DE2FD02DF05}" type="presParOf" srcId="{3A83BCE2-27F0-144B-B26C-D3BAD06BA9E6}" destId="{1E32CC49-B135-C748-8C75-A3ED5876A4A7}" srcOrd="11" destOrd="0" presId="urn:microsoft.com/office/officeart/2005/8/layout/radial6"/>
    <dgm:cxn modelId="{F3814163-60CC-4018-B92D-B2F709F1CBAB}" type="presParOf" srcId="{3A83BCE2-27F0-144B-B26C-D3BAD06BA9E6}" destId="{3E208A20-14D9-2B4F-A543-EACFB4F7FB00}" srcOrd="12" destOrd="0" presId="urn:microsoft.com/office/officeart/2005/8/layout/radial6"/>
    <dgm:cxn modelId="{3F581C75-DA48-4AA3-A832-44CE5103B1B0}" type="presParOf" srcId="{3A83BCE2-27F0-144B-B26C-D3BAD06BA9E6}" destId="{9A92D619-CC5A-8D40-813F-3ABC8624D642}" srcOrd="13" destOrd="0" presId="urn:microsoft.com/office/officeart/2005/8/layout/radial6"/>
    <dgm:cxn modelId="{C6B5E76A-5011-4286-898F-5CD470D52AFF}" type="presParOf" srcId="{3A83BCE2-27F0-144B-B26C-D3BAD06BA9E6}" destId="{CBF3F42F-D4F6-1C49-98AF-7B0C65E30067}" srcOrd="14" destOrd="0" presId="urn:microsoft.com/office/officeart/2005/8/layout/radial6"/>
    <dgm:cxn modelId="{F89FC1A8-C13A-4BE6-ADFD-B7A1EB3B833A}" type="presParOf" srcId="{3A83BCE2-27F0-144B-B26C-D3BAD06BA9E6}" destId="{2FCF6F08-0E4A-274F-A3D0-AC1673293740}"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44089ED-08A1-4000-A178-9D2DA1586DB5}" type="doc">
      <dgm:prSet loTypeId="urn:microsoft.com/office/officeart/2005/8/layout/hierarchy1" loCatId="hierarchy" qsTypeId="urn:microsoft.com/office/officeart/2005/8/quickstyle/simple3" qsCatId="simple" csTypeId="urn:microsoft.com/office/officeart/2005/8/colors/colorful1#1" csCatId="colorful" phldr="1"/>
      <dgm:spPr/>
      <dgm:t>
        <a:bodyPr/>
        <a:lstStyle/>
        <a:p>
          <a:endParaRPr lang="en-US"/>
        </a:p>
      </dgm:t>
    </dgm:pt>
    <dgm:pt modelId="{52F0A7C6-C8CA-46FA-9045-799404B1A5B3}">
      <dgm:prSet phldrT="[Text]" custT="1"/>
      <dgm:spPr/>
      <dgm:t>
        <a:bodyPr/>
        <a:lstStyle/>
        <a:p>
          <a:r>
            <a:rPr lang="en-US" altLang="zh-CN" sz="2800" b="1" dirty="0">
              <a:solidFill>
                <a:srgbClr val="7030A0"/>
              </a:solidFill>
              <a:effectLst/>
              <a:latin typeface="Myriad Pro" pitchFamily="34" charset="0"/>
              <a:ea typeface="SimSun" pitchFamily="2" charset="-122"/>
            </a:rPr>
            <a:t> QUAN </a:t>
          </a:r>
          <a:r>
            <a:rPr lang="en-US" altLang="zh-CN" sz="2800" b="1">
              <a:solidFill>
                <a:srgbClr val="7030A0"/>
              </a:solidFill>
              <a:effectLst/>
              <a:latin typeface="Myriad Pro" pitchFamily="34" charset="0"/>
              <a:ea typeface="SimSun" pitchFamily="2" charset="-122"/>
            </a:rPr>
            <a:t>ĐIỂM  BIÊN SOẠN</a:t>
          </a:r>
          <a:endParaRPr lang="en-US" sz="2800" dirty="0">
            <a:solidFill>
              <a:srgbClr val="7030A0"/>
            </a:solidFill>
            <a:effectLst/>
            <a:latin typeface="Myriad Pro" pitchFamily="34" charset="0"/>
          </a:endParaRPr>
        </a:p>
      </dgm:t>
    </dgm:pt>
    <dgm:pt modelId="{527C95C0-00BB-4994-B4CF-60ACB814E5B8}" type="parTrans" cxnId="{31745166-9293-4F42-800A-85A86E3A67AC}">
      <dgm:prSet/>
      <dgm:spPr/>
      <dgm:t>
        <a:bodyPr/>
        <a:lstStyle/>
        <a:p>
          <a:endParaRPr lang="en-US"/>
        </a:p>
      </dgm:t>
    </dgm:pt>
    <dgm:pt modelId="{34A58B5E-B29A-48FE-9EEF-BE565CE28FEB}" type="sibTrans" cxnId="{31745166-9293-4F42-800A-85A86E3A67AC}">
      <dgm:prSet/>
      <dgm:spPr/>
      <dgm:t>
        <a:bodyPr/>
        <a:lstStyle/>
        <a:p>
          <a:endParaRPr lang="en-US"/>
        </a:p>
      </dgm:t>
    </dgm:pt>
    <dgm:pt modelId="{C03234E9-BC2B-4158-A888-D3A078813653}">
      <dgm:prSet phldrT="[Text]" custT="1"/>
      <dgm:spPr/>
      <dgm:t>
        <a:bodyPr/>
        <a:lstStyle/>
        <a:p>
          <a:pPr algn="just"/>
          <a:r>
            <a:rPr lang="en-US" altLang="zh-CN" sz="2100" b="1" dirty="0">
              <a:latin typeface="Myriad Pro" pitchFamily="34" charset="0"/>
              <a:ea typeface="SimSun" pitchFamily="2" charset="-122"/>
              <a:cs typeface="Myriad Arabic" pitchFamily="50" charset="-78"/>
            </a:rPr>
            <a:t>1. </a:t>
          </a:r>
          <a:r>
            <a:rPr lang="en-US" altLang="zh-CN" sz="2100" dirty="0" err="1">
              <a:latin typeface="Myriad Pro" pitchFamily="34" charset="0"/>
              <a:cs typeface="Myriad Arabic" pitchFamily="50" charset="-78"/>
            </a:rPr>
            <a:t>Tuân</a:t>
          </a:r>
          <a:r>
            <a:rPr lang="en-US" altLang="zh-CN" sz="2100" dirty="0">
              <a:latin typeface="Myriad Pro" pitchFamily="34" charset="0"/>
              <a:cs typeface="Myriad Arabic" pitchFamily="50" charset="-78"/>
            </a:rPr>
            <a:t> </a:t>
          </a:r>
          <a:r>
            <a:rPr lang="en-US" altLang="zh-CN" sz="2100" dirty="0" err="1">
              <a:latin typeface="Myriad Pro" pitchFamily="34" charset="0"/>
              <a:cs typeface="Myriad Arabic" pitchFamily="50" charset="-78"/>
            </a:rPr>
            <a:t>thủ</a:t>
          </a:r>
          <a:r>
            <a:rPr lang="en-US" altLang="zh-CN" sz="2100" dirty="0">
              <a:latin typeface="Myriad Pro" pitchFamily="34" charset="0"/>
              <a:cs typeface="Myriad Arabic" pitchFamily="50" charset="-78"/>
            </a:rPr>
            <a:t> </a:t>
          </a:r>
          <a:r>
            <a:rPr lang="en-US" altLang="zh-CN" sz="2100" dirty="0" err="1">
              <a:latin typeface="Myriad Pro" pitchFamily="34" charset="0"/>
              <a:cs typeface="Myriad Arabic" pitchFamily="50" charset="-78"/>
            </a:rPr>
            <a:t>định</a:t>
          </a:r>
          <a:r>
            <a:rPr lang="en-US" altLang="zh-CN" sz="2100" dirty="0">
              <a:latin typeface="Myriad Pro" pitchFamily="34" charset="0"/>
              <a:cs typeface="Myriad Arabic" pitchFamily="50" charset="-78"/>
            </a:rPr>
            <a:t> </a:t>
          </a:r>
          <a:r>
            <a:rPr lang="en-US" altLang="zh-CN" sz="2100" dirty="0" err="1">
              <a:latin typeface="Myriad Pro" pitchFamily="34" charset="0"/>
              <a:cs typeface="Myriad Arabic" pitchFamily="50" charset="-78"/>
            </a:rPr>
            <a:t>hướng</a:t>
          </a:r>
          <a:r>
            <a:rPr lang="en-US" altLang="zh-CN" sz="2100" dirty="0">
              <a:latin typeface="Myriad Pro" pitchFamily="34" charset="0"/>
              <a:cs typeface="Myriad Arabic" pitchFamily="50" charset="-78"/>
            </a:rPr>
            <a:t> GDPT </a:t>
          </a:r>
          <a:r>
            <a:rPr lang="en-US" altLang="zh-CN" sz="2100" dirty="0" err="1">
              <a:latin typeface="Myriad Pro" pitchFamily="34" charset="0"/>
              <a:cs typeface="Myriad Arabic" pitchFamily="50" charset="-78"/>
            </a:rPr>
            <a:t>và</a:t>
          </a:r>
          <a:r>
            <a:rPr lang="en-US" altLang="zh-CN" sz="2100" dirty="0">
              <a:latin typeface="Myriad Pro" pitchFamily="34" charset="0"/>
              <a:cs typeface="Myriad Arabic" pitchFamily="50" charset="-78"/>
            </a:rPr>
            <a:t> </a:t>
          </a:r>
          <a:r>
            <a:rPr lang="en-US" altLang="zh-CN" sz="2100" dirty="0" err="1">
              <a:latin typeface="Myriad Pro" pitchFamily="34" charset="0"/>
              <a:cs typeface="Myriad Arabic" pitchFamily="50" charset="-78"/>
            </a:rPr>
            <a:t>tiêu</a:t>
          </a:r>
          <a:r>
            <a:rPr lang="en-US" altLang="zh-CN" sz="2100" dirty="0">
              <a:latin typeface="Myriad Pro" pitchFamily="34" charset="0"/>
              <a:cs typeface="Myriad Arabic" pitchFamily="50" charset="-78"/>
            </a:rPr>
            <a:t> </a:t>
          </a:r>
          <a:r>
            <a:rPr lang="en-US" altLang="zh-CN" sz="2100" dirty="0" err="1">
              <a:latin typeface="Myriad Pro" pitchFamily="34" charset="0"/>
              <a:cs typeface="Myriad Arabic" pitchFamily="50" charset="-78"/>
            </a:rPr>
            <a:t>chuẩn</a:t>
          </a:r>
          <a:r>
            <a:rPr lang="en-US" altLang="zh-CN" sz="2100" dirty="0">
              <a:latin typeface="Myriad Pro" pitchFamily="34" charset="0"/>
              <a:cs typeface="Myriad Arabic" pitchFamily="50" charset="-78"/>
            </a:rPr>
            <a:t> SGK </a:t>
          </a:r>
          <a:r>
            <a:rPr lang="en-US" altLang="zh-CN" sz="2100" dirty="0" err="1">
              <a:latin typeface="Myriad Pro" pitchFamily="34" charset="0"/>
              <a:cs typeface="Myriad Arabic" pitchFamily="50" charset="-78"/>
            </a:rPr>
            <a:t>mới</a:t>
          </a:r>
          <a:r>
            <a:rPr lang="en-US" altLang="zh-CN" sz="2100" dirty="0">
              <a:latin typeface="Myriad Pro" pitchFamily="34" charset="0"/>
              <a:cs typeface="Myriad Arabic" pitchFamily="50" charset="-78"/>
            </a:rPr>
            <a:t>. </a:t>
          </a:r>
          <a:r>
            <a:rPr lang="en-US" altLang="zh-CN" sz="2100" dirty="0" err="1">
              <a:latin typeface="Myriad Pro" pitchFamily="34" charset="0"/>
              <a:cs typeface="Myriad Arabic" pitchFamily="50" charset="-78"/>
            </a:rPr>
            <a:t>Biên</a:t>
          </a:r>
          <a:r>
            <a:rPr lang="en-US" altLang="zh-CN" sz="2100" dirty="0">
              <a:latin typeface="Myriad Pro" pitchFamily="34" charset="0"/>
              <a:cs typeface="Myriad Arabic" pitchFamily="50" charset="-78"/>
            </a:rPr>
            <a:t> </a:t>
          </a:r>
          <a:r>
            <a:rPr lang="en-US" altLang="zh-CN" sz="2100" dirty="0" err="1">
              <a:latin typeface="Myriad Pro" pitchFamily="34" charset="0"/>
              <a:cs typeface="Myriad Arabic" pitchFamily="50" charset="-78"/>
            </a:rPr>
            <a:t>soạn</a:t>
          </a:r>
          <a:r>
            <a:rPr lang="en-US" altLang="zh-CN" sz="2100" dirty="0">
              <a:latin typeface="Myriad Pro" pitchFamily="34" charset="0"/>
              <a:cs typeface="Myriad Arabic" pitchFamily="50" charset="-78"/>
            </a:rPr>
            <a:t> </a:t>
          </a:r>
          <a:r>
            <a:rPr lang="en-US" altLang="zh-CN" sz="2100" dirty="0" err="1">
              <a:latin typeface="Myriad Pro" pitchFamily="34" charset="0"/>
              <a:cs typeface="Myriad Arabic" pitchFamily="50" charset="-78"/>
            </a:rPr>
            <a:t>theo</a:t>
          </a:r>
          <a:r>
            <a:rPr lang="en-US" altLang="zh-CN" sz="2100" dirty="0">
              <a:latin typeface="Myriad Pro" pitchFamily="34" charset="0"/>
              <a:cs typeface="Myriad Arabic" pitchFamily="50" charset="-78"/>
            </a:rPr>
            <a:t> </a:t>
          </a:r>
          <a:r>
            <a:rPr lang="en-US" altLang="zh-CN" sz="2100" dirty="0" err="1">
              <a:latin typeface="Myriad Pro" pitchFamily="34" charset="0"/>
              <a:cs typeface="Myriad Arabic" pitchFamily="50" charset="-78"/>
            </a:rPr>
            <a:t>hướng</a:t>
          </a:r>
          <a:r>
            <a:rPr lang="en-US" altLang="zh-CN" sz="2100" dirty="0">
              <a:latin typeface="Myriad Pro" pitchFamily="34" charset="0"/>
              <a:cs typeface="Myriad Arabic" pitchFamily="50" charset="-78"/>
            </a:rPr>
            <a:t> PT </a:t>
          </a:r>
          <a:r>
            <a:rPr lang="en-US" altLang="zh-CN" sz="2100" dirty="0" err="1">
              <a:latin typeface="Myriad Pro" pitchFamily="34" charset="0"/>
              <a:cs typeface="Myriad Arabic" pitchFamily="50" charset="-78"/>
            </a:rPr>
            <a:t>năng</a:t>
          </a:r>
          <a:r>
            <a:rPr lang="en-US" altLang="zh-CN" sz="2100" dirty="0">
              <a:latin typeface="Myriad Pro" pitchFamily="34" charset="0"/>
              <a:cs typeface="Myriad Arabic" pitchFamily="50" charset="-78"/>
            </a:rPr>
            <a:t> </a:t>
          </a:r>
          <a:r>
            <a:rPr lang="en-US" altLang="zh-CN" sz="2100" dirty="0" err="1">
              <a:latin typeface="Myriad Pro" pitchFamily="34" charset="0"/>
              <a:cs typeface="Myriad Arabic" pitchFamily="50" charset="-78"/>
            </a:rPr>
            <a:t>lực</a:t>
          </a:r>
          <a:r>
            <a:rPr lang="en-US" altLang="zh-CN" sz="2100" dirty="0">
              <a:latin typeface="Myriad Pro" pitchFamily="34" charset="0"/>
              <a:cs typeface="Myriad Arabic" pitchFamily="50" charset="-78"/>
            </a:rPr>
            <a:t> </a:t>
          </a:r>
          <a:r>
            <a:rPr lang="en-US" altLang="zh-CN" sz="2100" dirty="0" err="1">
              <a:latin typeface="Myriad Pro" pitchFamily="34" charset="0"/>
              <a:cs typeface="Myriad Arabic" pitchFamily="50" charset="-78"/>
            </a:rPr>
            <a:t>và</a:t>
          </a:r>
          <a:r>
            <a:rPr lang="en-US" altLang="zh-CN" sz="2100" dirty="0">
              <a:latin typeface="Myriad Pro" pitchFamily="34" charset="0"/>
              <a:cs typeface="Myriad Arabic" pitchFamily="50" charset="-78"/>
            </a:rPr>
            <a:t> </a:t>
          </a:r>
          <a:r>
            <a:rPr lang="en-US" altLang="zh-CN" sz="2100" dirty="0" err="1">
              <a:latin typeface="Myriad Pro" pitchFamily="34" charset="0"/>
              <a:cs typeface="Myriad Arabic" pitchFamily="50" charset="-78"/>
            </a:rPr>
            <a:t>phẩm</a:t>
          </a:r>
          <a:r>
            <a:rPr lang="en-US" altLang="zh-CN" sz="2100" dirty="0">
              <a:latin typeface="Myriad Pro" pitchFamily="34" charset="0"/>
              <a:cs typeface="Myriad Arabic" pitchFamily="50" charset="-78"/>
            </a:rPr>
            <a:t> </a:t>
          </a:r>
          <a:r>
            <a:rPr lang="en-US" altLang="zh-CN" sz="2100" dirty="0" err="1">
              <a:latin typeface="Myriad Pro" pitchFamily="34" charset="0"/>
              <a:cs typeface="Myriad Arabic" pitchFamily="50" charset="-78"/>
            </a:rPr>
            <a:t>chất</a:t>
          </a:r>
          <a:endParaRPr lang="en-US" sz="2100" dirty="0">
            <a:latin typeface="Myriad Pro" pitchFamily="34" charset="0"/>
            <a:cs typeface="Myriad Arabic" pitchFamily="50" charset="-78"/>
          </a:endParaRPr>
        </a:p>
      </dgm:t>
    </dgm:pt>
    <dgm:pt modelId="{18843BA4-56A8-4FEC-B9E6-6C2B1F7A5D12}" type="parTrans" cxnId="{AF7BE086-74C4-46A6-9AD8-AEFDF79328FA}">
      <dgm:prSet/>
      <dgm:spPr/>
      <dgm:t>
        <a:bodyPr/>
        <a:lstStyle/>
        <a:p>
          <a:endParaRPr lang="en-US"/>
        </a:p>
      </dgm:t>
    </dgm:pt>
    <dgm:pt modelId="{1317384E-BA53-491F-967C-54276C3E32DE}" type="sibTrans" cxnId="{AF7BE086-74C4-46A6-9AD8-AEFDF79328FA}">
      <dgm:prSet/>
      <dgm:spPr/>
      <dgm:t>
        <a:bodyPr/>
        <a:lstStyle/>
        <a:p>
          <a:endParaRPr lang="en-US"/>
        </a:p>
      </dgm:t>
    </dgm:pt>
    <dgm:pt modelId="{22CE4CD7-6EFA-4393-A212-E12F0591A9A8}">
      <dgm:prSet phldrT="[Text]" custT="1"/>
      <dgm:spPr/>
      <dgm:t>
        <a:bodyPr/>
        <a:lstStyle/>
        <a:p>
          <a:pPr algn="just"/>
          <a:r>
            <a:rPr lang="en-US" altLang="zh-CN" sz="2100" b="1" dirty="0">
              <a:latin typeface="Myriad Pro" pitchFamily="34" charset="0"/>
              <a:ea typeface="SimSun" pitchFamily="2" charset="-122"/>
            </a:rPr>
            <a:t>2. </a:t>
          </a:r>
          <a:r>
            <a:rPr lang="en-US" altLang="zh-CN" sz="2100" dirty="0" err="1">
              <a:latin typeface="Myriad Pro" pitchFamily="34" charset="0"/>
              <a:ea typeface="SimSun" pitchFamily="2" charset="-122"/>
              <a:cs typeface="Arial" pitchFamily="34" charset="0"/>
            </a:rPr>
            <a:t>Kế</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thừa</a:t>
          </a:r>
          <a:r>
            <a:rPr lang="en-US" altLang="zh-CN" sz="2100" dirty="0">
              <a:latin typeface="Myriad Pro" pitchFamily="34" charset="0"/>
              <a:ea typeface="SimSun" pitchFamily="2" charset="-122"/>
              <a:cs typeface="Arial" pitchFamily="34" charset="0"/>
            </a:rPr>
            <a:t> SGK </a:t>
          </a:r>
          <a:r>
            <a:rPr lang="en-US" altLang="zh-CN" sz="2100" dirty="0" err="1">
              <a:latin typeface="Myriad Pro" pitchFamily="34" charset="0"/>
              <a:ea typeface="SimSun" pitchFamily="2" charset="-122"/>
              <a:cs typeface="Arial" pitchFamily="34" charset="0"/>
            </a:rPr>
            <a:t>hiện</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hành</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và</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tiếp</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thu</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điểm</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mới</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từ</a:t>
          </a:r>
          <a:r>
            <a:rPr lang="en-US" altLang="zh-CN" sz="2100" dirty="0">
              <a:latin typeface="Myriad Pro" pitchFamily="34" charset="0"/>
              <a:ea typeface="SimSun" pitchFamily="2" charset="-122"/>
              <a:cs typeface="Arial" pitchFamily="34" charset="0"/>
            </a:rPr>
            <a:t> SGK </a:t>
          </a:r>
          <a:r>
            <a:rPr lang="en-US" altLang="zh-CN" sz="2100" dirty="0" err="1">
              <a:latin typeface="Myriad Pro" pitchFamily="34" charset="0"/>
              <a:ea typeface="SimSun" pitchFamily="2" charset="-122"/>
              <a:cs typeface="Arial" pitchFamily="34" charset="0"/>
            </a:rPr>
            <a:t>của</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các</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nước</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tiên</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tiến</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trên</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thế</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giới</a:t>
          </a:r>
          <a:r>
            <a:rPr lang="en-US" altLang="zh-CN" sz="2100" dirty="0">
              <a:latin typeface="Myriad Pro" pitchFamily="34" charset="0"/>
              <a:ea typeface="SimSun" pitchFamily="2" charset="-122"/>
              <a:cs typeface="Arial" pitchFamily="34" charset="0"/>
            </a:rPr>
            <a:t>.</a:t>
          </a:r>
          <a:endParaRPr lang="en-US" sz="2100" dirty="0">
            <a:latin typeface="Myriad Pro" pitchFamily="34" charset="0"/>
          </a:endParaRPr>
        </a:p>
      </dgm:t>
    </dgm:pt>
    <dgm:pt modelId="{7F38B5F1-9651-4AF9-B2F2-8C1E606DC409}" type="parTrans" cxnId="{03746A2F-9A06-4094-AB92-4E690E8D7892}">
      <dgm:prSet/>
      <dgm:spPr/>
      <dgm:t>
        <a:bodyPr/>
        <a:lstStyle/>
        <a:p>
          <a:endParaRPr lang="en-US"/>
        </a:p>
      </dgm:t>
    </dgm:pt>
    <dgm:pt modelId="{1ED454DE-0444-4D60-A93C-ABEFF3E8FF15}" type="sibTrans" cxnId="{03746A2F-9A06-4094-AB92-4E690E8D7892}">
      <dgm:prSet/>
      <dgm:spPr/>
      <dgm:t>
        <a:bodyPr/>
        <a:lstStyle/>
        <a:p>
          <a:endParaRPr lang="en-US"/>
        </a:p>
      </dgm:t>
    </dgm:pt>
    <dgm:pt modelId="{0B6DB631-2B19-44CF-AA23-010BBB7DFBED}">
      <dgm:prSet phldrT="[Text]" custT="1"/>
      <dgm:spPr/>
      <dgm:t>
        <a:bodyPr/>
        <a:lstStyle/>
        <a:p>
          <a:pPr algn="just"/>
          <a:r>
            <a:rPr lang="en-US" altLang="zh-CN" sz="2100" b="1" dirty="0">
              <a:latin typeface="Myriad Pro" pitchFamily="34" charset="0"/>
              <a:ea typeface="SimSun" pitchFamily="2" charset="-122"/>
            </a:rPr>
            <a:t>3. </a:t>
          </a:r>
          <a:r>
            <a:rPr lang="en-US" altLang="zh-CN" sz="2100" dirty="0" err="1">
              <a:latin typeface="Myriad Pro" pitchFamily="34" charset="0"/>
              <a:ea typeface="SimSun" pitchFamily="2" charset="-122"/>
              <a:cs typeface="Arial" pitchFamily="34" charset="0"/>
            </a:rPr>
            <a:t>Được</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biên</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soạn</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theo</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hướng</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hỗ</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trợ</a:t>
          </a:r>
          <a:r>
            <a:rPr lang="en-US" altLang="zh-CN" sz="2100" dirty="0">
              <a:latin typeface="Myriad Pro" pitchFamily="34" charset="0"/>
              <a:ea typeface="SimSun" pitchFamily="2" charset="-122"/>
              <a:cs typeface="Arial" pitchFamily="34" charset="0"/>
            </a:rPr>
            <a:t> GV </a:t>
          </a:r>
          <a:r>
            <a:rPr lang="en-US" altLang="zh-CN" sz="2100" dirty="0" err="1">
              <a:latin typeface="Myriad Pro" pitchFamily="34" charset="0"/>
              <a:ea typeface="SimSun" pitchFamily="2" charset="-122"/>
              <a:cs typeface="Arial" pitchFamily="34" charset="0"/>
            </a:rPr>
            <a:t>đổi</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mới</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hiệu</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quả</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phương</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pháp</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tổ</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chức</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các</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hoạt</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động</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dạy</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học</a:t>
          </a:r>
          <a:r>
            <a:rPr lang="en-US" altLang="zh-CN" sz="2100" dirty="0">
              <a:latin typeface="Myriad Pro" pitchFamily="34" charset="0"/>
              <a:ea typeface="SimSun" pitchFamily="2" charset="-122"/>
              <a:cs typeface="Arial" pitchFamily="34" charset="0"/>
            </a:rPr>
            <a:t> </a:t>
          </a:r>
          <a:r>
            <a:rPr lang="en-US" altLang="zh-CN" sz="2100" dirty="0" err="1">
              <a:solidFill>
                <a:schemeClr val="tx1"/>
              </a:solidFill>
              <a:latin typeface="Myriad Pro" pitchFamily="34" charset="0"/>
              <a:ea typeface="SimSun" pitchFamily="2" charset="-122"/>
              <a:cs typeface="Arial" pitchFamily="34" charset="0"/>
            </a:rPr>
            <a:t>và</a:t>
          </a:r>
          <a:r>
            <a:rPr lang="en-US" altLang="zh-CN" sz="2100" dirty="0">
              <a:solidFill>
                <a:schemeClr val="tx1"/>
              </a:solidFill>
              <a:latin typeface="Myriad Pro" pitchFamily="34" charset="0"/>
              <a:ea typeface="SimSun" pitchFamily="2" charset="-122"/>
              <a:cs typeface="Arial" pitchFamily="34" charset="0"/>
            </a:rPr>
            <a:t> </a:t>
          </a:r>
          <a:r>
            <a:rPr lang="en-US" altLang="zh-CN" sz="2100" dirty="0" err="1">
              <a:solidFill>
                <a:schemeClr val="tx1"/>
              </a:solidFill>
              <a:latin typeface="Myriad Pro" pitchFamily="34" charset="0"/>
              <a:ea typeface="SimSun" pitchFamily="2" charset="-122"/>
              <a:cs typeface="Arial" pitchFamily="34" charset="0"/>
            </a:rPr>
            <a:t>hoạt</a:t>
          </a:r>
          <a:r>
            <a:rPr lang="en-US" altLang="zh-CN" sz="2100" dirty="0">
              <a:solidFill>
                <a:schemeClr val="tx1"/>
              </a:solidFill>
              <a:latin typeface="Myriad Pro" pitchFamily="34" charset="0"/>
              <a:ea typeface="SimSun" pitchFamily="2" charset="-122"/>
              <a:cs typeface="Arial" pitchFamily="34" charset="0"/>
            </a:rPr>
            <a:t> </a:t>
          </a:r>
          <a:r>
            <a:rPr lang="en-US" altLang="zh-CN" sz="2100" dirty="0" err="1">
              <a:solidFill>
                <a:schemeClr val="tx1"/>
              </a:solidFill>
              <a:latin typeface="Myriad Pro" pitchFamily="34" charset="0"/>
              <a:ea typeface="SimSun" pitchFamily="2" charset="-122"/>
              <a:cs typeface="Arial" pitchFamily="34" charset="0"/>
            </a:rPr>
            <a:t>động</a:t>
          </a:r>
          <a:r>
            <a:rPr lang="en-US" altLang="zh-CN" sz="2100" dirty="0">
              <a:solidFill>
                <a:schemeClr val="tx1"/>
              </a:solidFill>
              <a:latin typeface="Myriad Pro" pitchFamily="34" charset="0"/>
              <a:ea typeface="SimSun" pitchFamily="2" charset="-122"/>
              <a:cs typeface="Arial" pitchFamily="34" charset="0"/>
            </a:rPr>
            <a:t> </a:t>
          </a:r>
          <a:r>
            <a:rPr lang="en-US" altLang="zh-CN" sz="2100" dirty="0" err="1">
              <a:solidFill>
                <a:schemeClr val="tx1"/>
              </a:solidFill>
              <a:latin typeface="Myriad Pro" pitchFamily="34" charset="0"/>
              <a:ea typeface="SimSun" pitchFamily="2" charset="-122"/>
              <a:cs typeface="Arial" pitchFamily="34" charset="0"/>
            </a:rPr>
            <a:t>giáo</a:t>
          </a:r>
          <a:r>
            <a:rPr lang="en-US" altLang="zh-CN" sz="2100" dirty="0">
              <a:solidFill>
                <a:schemeClr val="tx1"/>
              </a:solidFill>
              <a:latin typeface="Myriad Pro" pitchFamily="34" charset="0"/>
              <a:ea typeface="SimSun" pitchFamily="2" charset="-122"/>
              <a:cs typeface="Arial" pitchFamily="34" charset="0"/>
            </a:rPr>
            <a:t> </a:t>
          </a:r>
          <a:r>
            <a:rPr lang="en-US" altLang="zh-CN" sz="2100" dirty="0" err="1">
              <a:solidFill>
                <a:schemeClr val="tx1"/>
              </a:solidFill>
              <a:latin typeface="Myriad Pro" pitchFamily="34" charset="0"/>
              <a:ea typeface="SimSun" pitchFamily="2" charset="-122"/>
              <a:cs typeface="Arial" pitchFamily="34" charset="0"/>
            </a:rPr>
            <a:t>dục</a:t>
          </a:r>
          <a:r>
            <a:rPr lang="en-US" altLang="zh-CN" sz="2100" dirty="0">
              <a:solidFill>
                <a:srgbClr val="FF0000"/>
              </a:solidFill>
              <a:latin typeface="Myriad Pro" pitchFamily="34" charset="0"/>
              <a:ea typeface="SimSun" pitchFamily="2" charset="-122"/>
              <a:cs typeface="Arial" pitchFamily="34" charset="0"/>
            </a:rPr>
            <a:t>.</a:t>
          </a:r>
          <a:endParaRPr lang="en-US" sz="2100" dirty="0">
            <a:solidFill>
              <a:srgbClr val="FF0000"/>
            </a:solidFill>
            <a:latin typeface="Myriad Pro" pitchFamily="34" charset="0"/>
          </a:endParaRPr>
        </a:p>
      </dgm:t>
    </dgm:pt>
    <dgm:pt modelId="{E1706AB3-C455-443A-B4DD-D639BF98806B}" type="parTrans" cxnId="{426A8E53-B002-4331-8DA0-6CD26E3FFD94}">
      <dgm:prSet/>
      <dgm:spPr/>
      <dgm:t>
        <a:bodyPr/>
        <a:lstStyle/>
        <a:p>
          <a:endParaRPr lang="en-US"/>
        </a:p>
      </dgm:t>
    </dgm:pt>
    <dgm:pt modelId="{55347FC9-E4DF-4F26-B74D-939111DD11D4}" type="sibTrans" cxnId="{426A8E53-B002-4331-8DA0-6CD26E3FFD94}">
      <dgm:prSet/>
      <dgm:spPr/>
      <dgm:t>
        <a:bodyPr/>
        <a:lstStyle/>
        <a:p>
          <a:endParaRPr lang="en-US"/>
        </a:p>
      </dgm:t>
    </dgm:pt>
    <dgm:pt modelId="{66FD54E4-2F30-4EEC-8620-D8471E8BB08A}">
      <dgm:prSet phldrT="[Text]" custT="1"/>
      <dgm:spPr/>
      <dgm:t>
        <a:bodyPr/>
        <a:lstStyle/>
        <a:p>
          <a:pPr algn="just"/>
          <a:r>
            <a:rPr lang="en-US" altLang="zh-CN" sz="2100" b="1" dirty="0">
              <a:latin typeface="Myriad Pro" pitchFamily="34" charset="0"/>
              <a:ea typeface="SimSun" pitchFamily="2" charset="-122"/>
            </a:rPr>
            <a:t>4. </a:t>
          </a:r>
          <a:r>
            <a:rPr lang="en-US" altLang="zh-CN" sz="2100" dirty="0" err="1">
              <a:latin typeface="Myriad Pro" pitchFamily="34" charset="0"/>
              <a:ea typeface="SimSun" pitchFamily="2" charset="-122"/>
              <a:cs typeface="Arial" pitchFamily="34" charset="0"/>
            </a:rPr>
            <a:t>Phù</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hợp</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với</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phương</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châm</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biên</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soạn</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của</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cả</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bộ</a:t>
          </a:r>
          <a:r>
            <a:rPr lang="en-US" altLang="zh-CN" sz="2100" dirty="0">
              <a:latin typeface="Myriad Pro" pitchFamily="34" charset="0"/>
              <a:ea typeface="SimSun" pitchFamily="2" charset="-122"/>
              <a:cs typeface="Arial" pitchFamily="34" charset="0"/>
            </a:rPr>
            <a:t> SGK </a:t>
          </a:r>
          <a:r>
            <a:rPr lang="en-US" altLang="zh-CN" sz="2100" dirty="0" err="1">
              <a:latin typeface="Myriad Pro" pitchFamily="34" charset="0"/>
              <a:ea typeface="SimSun" pitchFamily="2" charset="-122"/>
              <a:cs typeface="Arial" pitchFamily="34" charset="0"/>
            </a:rPr>
            <a:t>là</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Kết</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nối</a:t>
          </a:r>
          <a:r>
            <a:rPr lang="en-US" altLang="zh-CN" sz="2100" dirty="0">
              <a:latin typeface="Myriad Pro" pitchFamily="34" charset="0"/>
              <a:ea typeface="SimSun" pitchFamily="2" charset="-122"/>
              <a:cs typeface="Arial" pitchFamily="34" charset="0"/>
            </a:rPr>
            <a:t> tri </a:t>
          </a:r>
          <a:r>
            <a:rPr lang="en-US" altLang="zh-CN" sz="2100" dirty="0" err="1">
              <a:latin typeface="Myriad Pro" pitchFamily="34" charset="0"/>
              <a:ea typeface="SimSun" pitchFamily="2" charset="-122"/>
              <a:cs typeface="Arial" pitchFamily="34" charset="0"/>
            </a:rPr>
            <a:t>thức</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với</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cuộc</a:t>
          </a:r>
          <a:r>
            <a:rPr lang="en-US" altLang="zh-CN" sz="2100" dirty="0">
              <a:latin typeface="Myriad Pro" pitchFamily="34" charset="0"/>
              <a:ea typeface="SimSun" pitchFamily="2" charset="-122"/>
              <a:cs typeface="Arial" pitchFamily="34" charset="0"/>
            </a:rPr>
            <a:t> </a:t>
          </a:r>
          <a:r>
            <a:rPr lang="en-US" altLang="zh-CN" sz="2100" dirty="0" err="1">
              <a:latin typeface="Myriad Pro" pitchFamily="34" charset="0"/>
              <a:ea typeface="SimSun" pitchFamily="2" charset="-122"/>
              <a:cs typeface="Arial" pitchFamily="34" charset="0"/>
            </a:rPr>
            <a:t>sống</a:t>
          </a:r>
          <a:r>
            <a:rPr lang="en-US" altLang="zh-CN" sz="2100" dirty="0">
              <a:latin typeface="Myriad Pro" pitchFamily="34" charset="0"/>
              <a:ea typeface="SimSun" pitchFamily="2" charset="-122"/>
              <a:cs typeface="Arial" pitchFamily="34" charset="0"/>
            </a:rPr>
            <a:t>”.</a:t>
          </a:r>
          <a:endParaRPr lang="en-US" sz="2100" dirty="0">
            <a:latin typeface="Myriad Pro" pitchFamily="34" charset="0"/>
          </a:endParaRPr>
        </a:p>
      </dgm:t>
    </dgm:pt>
    <dgm:pt modelId="{8AADECAB-E738-48B1-9A87-68AD04572605}" type="parTrans" cxnId="{D07AC1DD-0D65-4F9C-B447-11DBDDD38FB2}">
      <dgm:prSet/>
      <dgm:spPr/>
      <dgm:t>
        <a:bodyPr/>
        <a:lstStyle/>
        <a:p>
          <a:endParaRPr lang="en-US"/>
        </a:p>
      </dgm:t>
    </dgm:pt>
    <dgm:pt modelId="{861DFEE5-076C-4565-AFC0-B79BD41F93E5}" type="sibTrans" cxnId="{D07AC1DD-0D65-4F9C-B447-11DBDDD38FB2}">
      <dgm:prSet/>
      <dgm:spPr/>
      <dgm:t>
        <a:bodyPr/>
        <a:lstStyle/>
        <a:p>
          <a:endParaRPr lang="en-US"/>
        </a:p>
      </dgm:t>
    </dgm:pt>
    <dgm:pt modelId="{D9E5C121-593E-41E5-AD5F-249A829C8F02}" type="pres">
      <dgm:prSet presAssocID="{C44089ED-08A1-4000-A178-9D2DA1586DB5}" presName="hierChild1" presStyleCnt="0">
        <dgm:presLayoutVars>
          <dgm:chPref val="1"/>
          <dgm:dir/>
          <dgm:animOne val="branch"/>
          <dgm:animLvl val="lvl"/>
          <dgm:resizeHandles/>
        </dgm:presLayoutVars>
      </dgm:prSet>
      <dgm:spPr/>
    </dgm:pt>
    <dgm:pt modelId="{F93231ED-9629-4568-8751-6CD6792582CB}" type="pres">
      <dgm:prSet presAssocID="{52F0A7C6-C8CA-46FA-9045-799404B1A5B3}" presName="hierRoot1" presStyleCnt="0"/>
      <dgm:spPr/>
    </dgm:pt>
    <dgm:pt modelId="{3A85E314-C65E-4FD3-B89A-5D3CFE3CB307}" type="pres">
      <dgm:prSet presAssocID="{52F0A7C6-C8CA-46FA-9045-799404B1A5B3}" presName="composite" presStyleCnt="0"/>
      <dgm:spPr/>
    </dgm:pt>
    <dgm:pt modelId="{2FEF365A-D4FD-4D95-8DFC-AE02EF9CA8C6}" type="pres">
      <dgm:prSet presAssocID="{52F0A7C6-C8CA-46FA-9045-799404B1A5B3}" presName="background" presStyleLbl="node0" presStyleIdx="0" presStyleCnt="1">
        <dgm:style>
          <a:lnRef idx="2">
            <a:schemeClr val="accent3">
              <a:shade val="50000"/>
            </a:schemeClr>
          </a:lnRef>
          <a:fillRef idx="1">
            <a:schemeClr val="accent3"/>
          </a:fillRef>
          <a:effectRef idx="0">
            <a:schemeClr val="accent3"/>
          </a:effectRef>
          <a:fontRef idx="minor">
            <a:schemeClr val="lt1"/>
          </a:fontRef>
        </dgm:style>
      </dgm:prSet>
      <dgm:spPr>
        <a:solidFill>
          <a:schemeClr val="accent1">
            <a:lumMod val="50000"/>
          </a:schemeClr>
        </a:solidFill>
      </dgm:spPr>
    </dgm:pt>
    <dgm:pt modelId="{ABC96E2B-932A-42AE-A521-00BDE6C09DE6}" type="pres">
      <dgm:prSet presAssocID="{52F0A7C6-C8CA-46FA-9045-799404B1A5B3}" presName="text" presStyleLbl="fgAcc0" presStyleIdx="0" presStyleCnt="1" custScaleX="282575" custScaleY="83496" custLinFactNeighborX="7850" custLinFactNeighborY="-41918">
        <dgm:presLayoutVars>
          <dgm:chPref val="3"/>
        </dgm:presLayoutVars>
      </dgm:prSet>
      <dgm:spPr/>
    </dgm:pt>
    <dgm:pt modelId="{63E1E9EF-149C-4939-AE94-2E0B842961FC}" type="pres">
      <dgm:prSet presAssocID="{52F0A7C6-C8CA-46FA-9045-799404B1A5B3}" presName="hierChild2" presStyleCnt="0"/>
      <dgm:spPr/>
    </dgm:pt>
    <dgm:pt modelId="{E8763CB1-D568-41AA-BA35-D64777C903AB}" type="pres">
      <dgm:prSet presAssocID="{18843BA4-56A8-4FEC-B9E6-6C2B1F7A5D12}" presName="Name10" presStyleLbl="parChTrans1D2" presStyleIdx="0" presStyleCnt="4"/>
      <dgm:spPr/>
    </dgm:pt>
    <dgm:pt modelId="{742961A5-7A0C-4121-A89B-F34E60A36823}" type="pres">
      <dgm:prSet presAssocID="{C03234E9-BC2B-4158-A888-D3A078813653}" presName="hierRoot2" presStyleCnt="0"/>
      <dgm:spPr/>
    </dgm:pt>
    <dgm:pt modelId="{C3713A8D-87B7-47D7-B6D8-310843604546}" type="pres">
      <dgm:prSet presAssocID="{C03234E9-BC2B-4158-A888-D3A078813653}" presName="composite2" presStyleCnt="0"/>
      <dgm:spPr/>
    </dgm:pt>
    <dgm:pt modelId="{287CD520-8AA9-49E4-8394-FD803DB3D0F4}" type="pres">
      <dgm:prSet presAssocID="{C03234E9-BC2B-4158-A888-D3A078813653}" presName="background2" presStyleLbl="node2" presStyleIdx="0" presStyleCnt="4"/>
      <dgm:spPr>
        <a:solidFill>
          <a:schemeClr val="accent1">
            <a:lumMod val="50000"/>
          </a:schemeClr>
        </a:solidFill>
        <a:ln>
          <a:solidFill>
            <a:schemeClr val="accent1"/>
          </a:solidFill>
        </a:ln>
      </dgm:spPr>
    </dgm:pt>
    <dgm:pt modelId="{5EF34625-39A7-4CE8-A860-44BDA194F723}" type="pres">
      <dgm:prSet presAssocID="{C03234E9-BC2B-4158-A888-D3A078813653}" presName="text2" presStyleLbl="fgAcc2" presStyleIdx="0" presStyleCnt="4" custScaleX="119897" custScaleY="228768">
        <dgm:presLayoutVars>
          <dgm:chPref val="3"/>
        </dgm:presLayoutVars>
      </dgm:prSet>
      <dgm:spPr/>
    </dgm:pt>
    <dgm:pt modelId="{2E3A35AC-F73D-42F8-B4AE-C6DBA3ED9517}" type="pres">
      <dgm:prSet presAssocID="{C03234E9-BC2B-4158-A888-D3A078813653}" presName="hierChild3" presStyleCnt="0"/>
      <dgm:spPr/>
    </dgm:pt>
    <dgm:pt modelId="{AE9721E8-40FA-4404-8E58-3304001217A3}" type="pres">
      <dgm:prSet presAssocID="{7F38B5F1-9651-4AF9-B2F2-8C1E606DC409}" presName="Name10" presStyleLbl="parChTrans1D2" presStyleIdx="1" presStyleCnt="4"/>
      <dgm:spPr/>
    </dgm:pt>
    <dgm:pt modelId="{CBECE713-139B-43E9-8411-CE7D27071848}" type="pres">
      <dgm:prSet presAssocID="{22CE4CD7-6EFA-4393-A212-E12F0591A9A8}" presName="hierRoot2" presStyleCnt="0"/>
      <dgm:spPr/>
    </dgm:pt>
    <dgm:pt modelId="{AD816F76-91B3-468D-9266-20CC8CE537FD}" type="pres">
      <dgm:prSet presAssocID="{22CE4CD7-6EFA-4393-A212-E12F0591A9A8}" presName="composite2" presStyleCnt="0"/>
      <dgm:spPr/>
    </dgm:pt>
    <dgm:pt modelId="{F624F987-8685-4B02-B2CA-D32F017EBBFE}" type="pres">
      <dgm:prSet presAssocID="{22CE4CD7-6EFA-4393-A212-E12F0591A9A8}" presName="background2" presStyleLbl="node2" presStyleIdx="1" presStyleCnt="4"/>
      <dgm:spPr>
        <a:solidFill>
          <a:schemeClr val="accent1">
            <a:lumMod val="50000"/>
          </a:schemeClr>
        </a:solidFill>
      </dgm:spPr>
    </dgm:pt>
    <dgm:pt modelId="{EDECC8EB-90F3-44B6-B70C-C9C14F7C3CDE}" type="pres">
      <dgm:prSet presAssocID="{22CE4CD7-6EFA-4393-A212-E12F0591A9A8}" presName="text2" presStyleLbl="fgAcc2" presStyleIdx="1" presStyleCnt="4" custScaleX="128195" custScaleY="240251">
        <dgm:presLayoutVars>
          <dgm:chPref val="3"/>
        </dgm:presLayoutVars>
      </dgm:prSet>
      <dgm:spPr/>
    </dgm:pt>
    <dgm:pt modelId="{B996D04C-9530-4650-AC76-F7ECDB6D24A0}" type="pres">
      <dgm:prSet presAssocID="{22CE4CD7-6EFA-4393-A212-E12F0591A9A8}" presName="hierChild3" presStyleCnt="0"/>
      <dgm:spPr/>
    </dgm:pt>
    <dgm:pt modelId="{0071DEEA-C564-4471-AC2B-E1F34BF90179}" type="pres">
      <dgm:prSet presAssocID="{E1706AB3-C455-443A-B4DD-D639BF98806B}" presName="Name10" presStyleLbl="parChTrans1D2" presStyleIdx="2" presStyleCnt="4"/>
      <dgm:spPr/>
    </dgm:pt>
    <dgm:pt modelId="{7AAAA318-CE22-452C-8979-1EE038A3D2F2}" type="pres">
      <dgm:prSet presAssocID="{0B6DB631-2B19-44CF-AA23-010BBB7DFBED}" presName="hierRoot2" presStyleCnt="0"/>
      <dgm:spPr/>
    </dgm:pt>
    <dgm:pt modelId="{7396FD14-2DED-4AF7-A674-F1C4A40912D5}" type="pres">
      <dgm:prSet presAssocID="{0B6DB631-2B19-44CF-AA23-010BBB7DFBED}" presName="composite2" presStyleCnt="0"/>
      <dgm:spPr/>
    </dgm:pt>
    <dgm:pt modelId="{7C915EE3-7B88-4852-B7F4-B48942E854D7}" type="pres">
      <dgm:prSet presAssocID="{0B6DB631-2B19-44CF-AA23-010BBB7DFBED}" presName="background2" presStyleLbl="node2" presStyleIdx="2" presStyleCnt="4"/>
      <dgm:spPr>
        <a:solidFill>
          <a:schemeClr val="accent1">
            <a:lumMod val="50000"/>
          </a:schemeClr>
        </a:solidFill>
      </dgm:spPr>
    </dgm:pt>
    <dgm:pt modelId="{0E7D0D3E-36FD-4659-ADB4-B2EE7A0C0568}" type="pres">
      <dgm:prSet presAssocID="{0B6DB631-2B19-44CF-AA23-010BBB7DFBED}" presName="text2" presStyleLbl="fgAcc2" presStyleIdx="2" presStyleCnt="4" custScaleX="145949" custScaleY="241593">
        <dgm:presLayoutVars>
          <dgm:chPref val="3"/>
        </dgm:presLayoutVars>
      </dgm:prSet>
      <dgm:spPr/>
    </dgm:pt>
    <dgm:pt modelId="{4B46DC6D-C5B0-4018-9E66-AC2C643CE6D3}" type="pres">
      <dgm:prSet presAssocID="{0B6DB631-2B19-44CF-AA23-010BBB7DFBED}" presName="hierChild3" presStyleCnt="0"/>
      <dgm:spPr/>
    </dgm:pt>
    <dgm:pt modelId="{7A9447CC-7033-4475-AD21-1E7ED9233822}" type="pres">
      <dgm:prSet presAssocID="{8AADECAB-E738-48B1-9A87-68AD04572605}" presName="Name10" presStyleLbl="parChTrans1D2" presStyleIdx="3" presStyleCnt="4"/>
      <dgm:spPr/>
    </dgm:pt>
    <dgm:pt modelId="{28771A7B-74F2-4186-B786-373C3BC3C04D}" type="pres">
      <dgm:prSet presAssocID="{66FD54E4-2F30-4EEC-8620-D8471E8BB08A}" presName="hierRoot2" presStyleCnt="0"/>
      <dgm:spPr/>
    </dgm:pt>
    <dgm:pt modelId="{D149583D-E588-4405-AA54-579CDC95B1FF}" type="pres">
      <dgm:prSet presAssocID="{66FD54E4-2F30-4EEC-8620-D8471E8BB08A}" presName="composite2" presStyleCnt="0"/>
      <dgm:spPr/>
    </dgm:pt>
    <dgm:pt modelId="{0D456CCF-AC9C-4F33-A00A-ABA997004E7D}" type="pres">
      <dgm:prSet presAssocID="{66FD54E4-2F30-4EEC-8620-D8471E8BB08A}" presName="background2" presStyleLbl="node2" presStyleIdx="3" presStyleCnt="4"/>
      <dgm:spPr>
        <a:solidFill>
          <a:schemeClr val="accent1">
            <a:lumMod val="50000"/>
          </a:schemeClr>
        </a:solidFill>
      </dgm:spPr>
    </dgm:pt>
    <dgm:pt modelId="{3CB240C1-E480-4526-97A2-1FD66A794920}" type="pres">
      <dgm:prSet presAssocID="{66FD54E4-2F30-4EEC-8620-D8471E8BB08A}" presName="text2" presStyleLbl="fgAcc2" presStyleIdx="3" presStyleCnt="4" custScaleX="123683" custScaleY="226386" custLinFactNeighborX="6302" custLinFactNeighborY="2205">
        <dgm:presLayoutVars>
          <dgm:chPref val="3"/>
        </dgm:presLayoutVars>
      </dgm:prSet>
      <dgm:spPr/>
    </dgm:pt>
    <dgm:pt modelId="{560CC038-8FA3-44EB-9FEF-D1E20BBF75BF}" type="pres">
      <dgm:prSet presAssocID="{66FD54E4-2F30-4EEC-8620-D8471E8BB08A}" presName="hierChild3" presStyleCnt="0"/>
      <dgm:spPr/>
    </dgm:pt>
  </dgm:ptLst>
  <dgm:cxnLst>
    <dgm:cxn modelId="{03746A2F-9A06-4094-AB92-4E690E8D7892}" srcId="{52F0A7C6-C8CA-46FA-9045-799404B1A5B3}" destId="{22CE4CD7-6EFA-4393-A212-E12F0591A9A8}" srcOrd="1" destOrd="0" parTransId="{7F38B5F1-9651-4AF9-B2F2-8C1E606DC409}" sibTransId="{1ED454DE-0444-4D60-A93C-ABEFF3E8FF15}"/>
    <dgm:cxn modelId="{31745166-9293-4F42-800A-85A86E3A67AC}" srcId="{C44089ED-08A1-4000-A178-9D2DA1586DB5}" destId="{52F0A7C6-C8CA-46FA-9045-799404B1A5B3}" srcOrd="0" destOrd="0" parTransId="{527C95C0-00BB-4994-B4CF-60ACB814E5B8}" sibTransId="{34A58B5E-B29A-48FE-9EEF-BE565CE28FEB}"/>
    <dgm:cxn modelId="{F345F470-5222-4F40-9CD8-D91C928A026C}" type="presOf" srcId="{52F0A7C6-C8CA-46FA-9045-799404B1A5B3}" destId="{ABC96E2B-932A-42AE-A521-00BDE6C09DE6}" srcOrd="0" destOrd="0" presId="urn:microsoft.com/office/officeart/2005/8/layout/hierarchy1"/>
    <dgm:cxn modelId="{426A8E53-B002-4331-8DA0-6CD26E3FFD94}" srcId="{52F0A7C6-C8CA-46FA-9045-799404B1A5B3}" destId="{0B6DB631-2B19-44CF-AA23-010BBB7DFBED}" srcOrd="2" destOrd="0" parTransId="{E1706AB3-C455-443A-B4DD-D639BF98806B}" sibTransId="{55347FC9-E4DF-4F26-B74D-939111DD11D4}"/>
    <dgm:cxn modelId="{05A26A78-B7AF-4B0D-A884-D8744762FA6F}" type="presOf" srcId="{C03234E9-BC2B-4158-A888-D3A078813653}" destId="{5EF34625-39A7-4CE8-A860-44BDA194F723}" srcOrd="0" destOrd="0" presId="urn:microsoft.com/office/officeart/2005/8/layout/hierarchy1"/>
    <dgm:cxn modelId="{ECD98C7B-B283-4F1C-875E-A2BEB9530B9D}" type="presOf" srcId="{7F38B5F1-9651-4AF9-B2F2-8C1E606DC409}" destId="{AE9721E8-40FA-4404-8E58-3304001217A3}" srcOrd="0" destOrd="0" presId="urn:microsoft.com/office/officeart/2005/8/layout/hierarchy1"/>
    <dgm:cxn modelId="{F007807C-87ED-4F44-91E7-2D0C3844660F}" type="presOf" srcId="{0B6DB631-2B19-44CF-AA23-010BBB7DFBED}" destId="{0E7D0D3E-36FD-4659-ADB4-B2EE7A0C0568}" srcOrd="0" destOrd="0" presId="urn:microsoft.com/office/officeart/2005/8/layout/hierarchy1"/>
    <dgm:cxn modelId="{D5844A80-4659-47A6-A0EA-A43CC8C35307}" type="presOf" srcId="{66FD54E4-2F30-4EEC-8620-D8471E8BB08A}" destId="{3CB240C1-E480-4526-97A2-1FD66A794920}" srcOrd="0" destOrd="0" presId="urn:microsoft.com/office/officeart/2005/8/layout/hierarchy1"/>
    <dgm:cxn modelId="{AF7BE086-74C4-46A6-9AD8-AEFDF79328FA}" srcId="{52F0A7C6-C8CA-46FA-9045-799404B1A5B3}" destId="{C03234E9-BC2B-4158-A888-D3A078813653}" srcOrd="0" destOrd="0" parTransId="{18843BA4-56A8-4FEC-B9E6-6C2B1F7A5D12}" sibTransId="{1317384E-BA53-491F-967C-54276C3E32DE}"/>
    <dgm:cxn modelId="{6120D48A-03A0-4ADE-8586-13DDBD06B8A9}" type="presOf" srcId="{18843BA4-56A8-4FEC-B9E6-6C2B1F7A5D12}" destId="{E8763CB1-D568-41AA-BA35-D64777C903AB}" srcOrd="0" destOrd="0" presId="urn:microsoft.com/office/officeart/2005/8/layout/hierarchy1"/>
    <dgm:cxn modelId="{CD9DB08D-E02D-4748-B1AD-526BE03AD464}" type="presOf" srcId="{C44089ED-08A1-4000-A178-9D2DA1586DB5}" destId="{D9E5C121-593E-41E5-AD5F-249A829C8F02}" srcOrd="0" destOrd="0" presId="urn:microsoft.com/office/officeart/2005/8/layout/hierarchy1"/>
    <dgm:cxn modelId="{CE45E795-C42C-468E-B0EA-AA0ECFEFA0BE}" type="presOf" srcId="{22CE4CD7-6EFA-4393-A212-E12F0591A9A8}" destId="{EDECC8EB-90F3-44B6-B70C-C9C14F7C3CDE}" srcOrd="0" destOrd="0" presId="urn:microsoft.com/office/officeart/2005/8/layout/hierarchy1"/>
    <dgm:cxn modelId="{8D06F9C4-12D1-4BEA-8670-A0CEA3993058}" type="presOf" srcId="{E1706AB3-C455-443A-B4DD-D639BF98806B}" destId="{0071DEEA-C564-4471-AC2B-E1F34BF90179}" srcOrd="0" destOrd="0" presId="urn:microsoft.com/office/officeart/2005/8/layout/hierarchy1"/>
    <dgm:cxn modelId="{D07AC1DD-0D65-4F9C-B447-11DBDDD38FB2}" srcId="{52F0A7C6-C8CA-46FA-9045-799404B1A5B3}" destId="{66FD54E4-2F30-4EEC-8620-D8471E8BB08A}" srcOrd="3" destOrd="0" parTransId="{8AADECAB-E738-48B1-9A87-68AD04572605}" sibTransId="{861DFEE5-076C-4565-AFC0-B79BD41F93E5}"/>
    <dgm:cxn modelId="{7507B0F5-E03B-4BF5-9D69-990C9A9D9053}" type="presOf" srcId="{8AADECAB-E738-48B1-9A87-68AD04572605}" destId="{7A9447CC-7033-4475-AD21-1E7ED9233822}" srcOrd="0" destOrd="0" presId="urn:microsoft.com/office/officeart/2005/8/layout/hierarchy1"/>
    <dgm:cxn modelId="{DC3517BD-6B8F-4A52-AF1B-96BE033D88E3}" type="presParOf" srcId="{D9E5C121-593E-41E5-AD5F-249A829C8F02}" destId="{F93231ED-9629-4568-8751-6CD6792582CB}" srcOrd="0" destOrd="0" presId="urn:microsoft.com/office/officeart/2005/8/layout/hierarchy1"/>
    <dgm:cxn modelId="{8E0DF429-9FC4-4BD9-87FC-0088C476A3B5}" type="presParOf" srcId="{F93231ED-9629-4568-8751-6CD6792582CB}" destId="{3A85E314-C65E-4FD3-B89A-5D3CFE3CB307}" srcOrd="0" destOrd="0" presId="urn:microsoft.com/office/officeart/2005/8/layout/hierarchy1"/>
    <dgm:cxn modelId="{71F81D04-86E3-46B7-B32E-3FE32BF045B7}" type="presParOf" srcId="{3A85E314-C65E-4FD3-B89A-5D3CFE3CB307}" destId="{2FEF365A-D4FD-4D95-8DFC-AE02EF9CA8C6}" srcOrd="0" destOrd="0" presId="urn:microsoft.com/office/officeart/2005/8/layout/hierarchy1"/>
    <dgm:cxn modelId="{FD54A03F-F228-461D-9B8E-3F3FA68DE173}" type="presParOf" srcId="{3A85E314-C65E-4FD3-B89A-5D3CFE3CB307}" destId="{ABC96E2B-932A-42AE-A521-00BDE6C09DE6}" srcOrd="1" destOrd="0" presId="urn:microsoft.com/office/officeart/2005/8/layout/hierarchy1"/>
    <dgm:cxn modelId="{C5B086C9-5FFD-4665-89ED-06F4FD2E28A1}" type="presParOf" srcId="{F93231ED-9629-4568-8751-6CD6792582CB}" destId="{63E1E9EF-149C-4939-AE94-2E0B842961FC}" srcOrd="1" destOrd="0" presId="urn:microsoft.com/office/officeart/2005/8/layout/hierarchy1"/>
    <dgm:cxn modelId="{6E8C5925-0CA3-4DBF-86EC-F5E47BDD23CA}" type="presParOf" srcId="{63E1E9EF-149C-4939-AE94-2E0B842961FC}" destId="{E8763CB1-D568-41AA-BA35-D64777C903AB}" srcOrd="0" destOrd="0" presId="urn:microsoft.com/office/officeart/2005/8/layout/hierarchy1"/>
    <dgm:cxn modelId="{6C0746A8-71D2-4264-9767-09629E34B0CF}" type="presParOf" srcId="{63E1E9EF-149C-4939-AE94-2E0B842961FC}" destId="{742961A5-7A0C-4121-A89B-F34E60A36823}" srcOrd="1" destOrd="0" presId="urn:microsoft.com/office/officeart/2005/8/layout/hierarchy1"/>
    <dgm:cxn modelId="{28A3974C-9A21-44B4-A649-862C815A18C2}" type="presParOf" srcId="{742961A5-7A0C-4121-A89B-F34E60A36823}" destId="{C3713A8D-87B7-47D7-B6D8-310843604546}" srcOrd="0" destOrd="0" presId="urn:microsoft.com/office/officeart/2005/8/layout/hierarchy1"/>
    <dgm:cxn modelId="{3C0FB48C-505E-44CF-A7CB-DC79F8D5D30B}" type="presParOf" srcId="{C3713A8D-87B7-47D7-B6D8-310843604546}" destId="{287CD520-8AA9-49E4-8394-FD803DB3D0F4}" srcOrd="0" destOrd="0" presId="urn:microsoft.com/office/officeart/2005/8/layout/hierarchy1"/>
    <dgm:cxn modelId="{C87F3BC3-CD9D-4EF1-98F7-C5E0FA26D387}" type="presParOf" srcId="{C3713A8D-87B7-47D7-B6D8-310843604546}" destId="{5EF34625-39A7-4CE8-A860-44BDA194F723}" srcOrd="1" destOrd="0" presId="urn:microsoft.com/office/officeart/2005/8/layout/hierarchy1"/>
    <dgm:cxn modelId="{1574DD8D-E678-49DD-8B82-F3299AB4717C}" type="presParOf" srcId="{742961A5-7A0C-4121-A89B-F34E60A36823}" destId="{2E3A35AC-F73D-42F8-B4AE-C6DBA3ED9517}" srcOrd="1" destOrd="0" presId="urn:microsoft.com/office/officeart/2005/8/layout/hierarchy1"/>
    <dgm:cxn modelId="{C55A023B-B1DB-4CDB-AF3A-C3890C36C8EB}" type="presParOf" srcId="{63E1E9EF-149C-4939-AE94-2E0B842961FC}" destId="{AE9721E8-40FA-4404-8E58-3304001217A3}" srcOrd="2" destOrd="0" presId="urn:microsoft.com/office/officeart/2005/8/layout/hierarchy1"/>
    <dgm:cxn modelId="{E5DE148C-B3F6-4303-BD99-8C5739B0544A}" type="presParOf" srcId="{63E1E9EF-149C-4939-AE94-2E0B842961FC}" destId="{CBECE713-139B-43E9-8411-CE7D27071848}" srcOrd="3" destOrd="0" presId="urn:microsoft.com/office/officeart/2005/8/layout/hierarchy1"/>
    <dgm:cxn modelId="{A0367F9C-FAF9-43FA-8291-77D8D517FEC6}" type="presParOf" srcId="{CBECE713-139B-43E9-8411-CE7D27071848}" destId="{AD816F76-91B3-468D-9266-20CC8CE537FD}" srcOrd="0" destOrd="0" presId="urn:microsoft.com/office/officeart/2005/8/layout/hierarchy1"/>
    <dgm:cxn modelId="{436BC72C-62AA-44FE-922E-3494965EA34E}" type="presParOf" srcId="{AD816F76-91B3-468D-9266-20CC8CE537FD}" destId="{F624F987-8685-4B02-B2CA-D32F017EBBFE}" srcOrd="0" destOrd="0" presId="urn:microsoft.com/office/officeart/2005/8/layout/hierarchy1"/>
    <dgm:cxn modelId="{CF1B407B-A032-4C22-A695-CAFC689E2340}" type="presParOf" srcId="{AD816F76-91B3-468D-9266-20CC8CE537FD}" destId="{EDECC8EB-90F3-44B6-B70C-C9C14F7C3CDE}" srcOrd="1" destOrd="0" presId="urn:microsoft.com/office/officeart/2005/8/layout/hierarchy1"/>
    <dgm:cxn modelId="{2C17F75C-DDAA-47C5-A1FB-E90CC529B1AD}" type="presParOf" srcId="{CBECE713-139B-43E9-8411-CE7D27071848}" destId="{B996D04C-9530-4650-AC76-F7ECDB6D24A0}" srcOrd="1" destOrd="0" presId="urn:microsoft.com/office/officeart/2005/8/layout/hierarchy1"/>
    <dgm:cxn modelId="{AA6F2A9B-A752-4B2F-8790-158C65BF4819}" type="presParOf" srcId="{63E1E9EF-149C-4939-AE94-2E0B842961FC}" destId="{0071DEEA-C564-4471-AC2B-E1F34BF90179}" srcOrd="4" destOrd="0" presId="urn:microsoft.com/office/officeart/2005/8/layout/hierarchy1"/>
    <dgm:cxn modelId="{F00F7363-1859-4F81-8FF5-161D6BDB0E72}" type="presParOf" srcId="{63E1E9EF-149C-4939-AE94-2E0B842961FC}" destId="{7AAAA318-CE22-452C-8979-1EE038A3D2F2}" srcOrd="5" destOrd="0" presId="urn:microsoft.com/office/officeart/2005/8/layout/hierarchy1"/>
    <dgm:cxn modelId="{418B1F52-4A45-47AF-A05D-B9E2BC994A3A}" type="presParOf" srcId="{7AAAA318-CE22-452C-8979-1EE038A3D2F2}" destId="{7396FD14-2DED-4AF7-A674-F1C4A40912D5}" srcOrd="0" destOrd="0" presId="urn:microsoft.com/office/officeart/2005/8/layout/hierarchy1"/>
    <dgm:cxn modelId="{FA7A7D53-1092-4B01-A620-379DD909BAE4}" type="presParOf" srcId="{7396FD14-2DED-4AF7-A674-F1C4A40912D5}" destId="{7C915EE3-7B88-4852-B7F4-B48942E854D7}" srcOrd="0" destOrd="0" presId="urn:microsoft.com/office/officeart/2005/8/layout/hierarchy1"/>
    <dgm:cxn modelId="{B5D09272-A775-4AE4-AAFD-4B059B5E12CC}" type="presParOf" srcId="{7396FD14-2DED-4AF7-A674-F1C4A40912D5}" destId="{0E7D0D3E-36FD-4659-ADB4-B2EE7A0C0568}" srcOrd="1" destOrd="0" presId="urn:microsoft.com/office/officeart/2005/8/layout/hierarchy1"/>
    <dgm:cxn modelId="{95542A24-3D4E-4B32-89C1-BB0AC5AAC9BC}" type="presParOf" srcId="{7AAAA318-CE22-452C-8979-1EE038A3D2F2}" destId="{4B46DC6D-C5B0-4018-9E66-AC2C643CE6D3}" srcOrd="1" destOrd="0" presId="urn:microsoft.com/office/officeart/2005/8/layout/hierarchy1"/>
    <dgm:cxn modelId="{1A48F982-E375-43A3-8535-F7D16AB83CF1}" type="presParOf" srcId="{63E1E9EF-149C-4939-AE94-2E0B842961FC}" destId="{7A9447CC-7033-4475-AD21-1E7ED9233822}" srcOrd="6" destOrd="0" presId="urn:microsoft.com/office/officeart/2005/8/layout/hierarchy1"/>
    <dgm:cxn modelId="{9FAE8FA6-9C3E-493C-B960-24A6F42BA075}" type="presParOf" srcId="{63E1E9EF-149C-4939-AE94-2E0B842961FC}" destId="{28771A7B-74F2-4186-B786-373C3BC3C04D}" srcOrd="7" destOrd="0" presId="urn:microsoft.com/office/officeart/2005/8/layout/hierarchy1"/>
    <dgm:cxn modelId="{2A803A8C-F821-465C-B961-5DAA39AD55AE}" type="presParOf" srcId="{28771A7B-74F2-4186-B786-373C3BC3C04D}" destId="{D149583D-E588-4405-AA54-579CDC95B1FF}" srcOrd="0" destOrd="0" presId="urn:microsoft.com/office/officeart/2005/8/layout/hierarchy1"/>
    <dgm:cxn modelId="{459643E9-AAC2-421F-932D-AB1170BCF6B3}" type="presParOf" srcId="{D149583D-E588-4405-AA54-579CDC95B1FF}" destId="{0D456CCF-AC9C-4F33-A00A-ABA997004E7D}" srcOrd="0" destOrd="0" presId="urn:microsoft.com/office/officeart/2005/8/layout/hierarchy1"/>
    <dgm:cxn modelId="{1DDC657E-7556-45DB-886B-D11F12BD2C7C}" type="presParOf" srcId="{D149583D-E588-4405-AA54-579CDC95B1FF}" destId="{3CB240C1-E480-4526-97A2-1FD66A794920}" srcOrd="1" destOrd="0" presId="urn:microsoft.com/office/officeart/2005/8/layout/hierarchy1"/>
    <dgm:cxn modelId="{C61EAF4C-FF85-422C-BE08-5B2D39215F6A}" type="presParOf" srcId="{28771A7B-74F2-4186-B786-373C3BC3C04D}" destId="{560CC038-8FA3-44EB-9FEF-D1E20BBF75BF}" srcOrd="1" destOrd="0" presId="urn:microsoft.com/office/officeart/2005/8/layout/hierarchy1"/>
  </dgm:cxnLst>
  <dgm:bg>
    <a:solidFill>
      <a:schemeClr val="tx2">
        <a:lumMod val="40000"/>
        <a:lumOff val="60000"/>
      </a:schemeClr>
    </a:solidFill>
  </dgm:bg>
  <dgm:whole>
    <a:ln>
      <a:solidFill>
        <a:schemeClr val="bg2">
          <a:lumMod val="75000"/>
        </a:schemeClr>
      </a:solidFill>
    </a:ln>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2824665-7B0A-4B91-B7FC-18A946D25D89}"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CAB34D58-CEBB-438B-840F-EEE57AA74FDF}">
      <dgm:prSet custT="1"/>
      <dgm:spPr/>
      <dgm:t>
        <a:bodyPr/>
        <a:lstStyle/>
        <a:p>
          <a:pPr rtl="0"/>
          <a:r>
            <a:rPr lang="de-DE" sz="2000" dirty="0">
              <a:latin typeface="Myriad Pro" pitchFamily="34" charset="0"/>
              <a:cs typeface="Arial" panose="020B0604020202020204" pitchFamily="34" charset="0"/>
            </a:rPr>
            <a:t>SGK là công cụ giúp HS phát triển năng lực và khả năng tự học.</a:t>
          </a:r>
          <a:endParaRPr lang="en-US" sz="2000" dirty="0">
            <a:latin typeface="Myriad Pro" pitchFamily="34" charset="0"/>
            <a:cs typeface="Arial" panose="020B0604020202020204" pitchFamily="34" charset="0"/>
          </a:endParaRPr>
        </a:p>
      </dgm:t>
    </dgm:pt>
    <dgm:pt modelId="{D5C1F644-C8DC-4AF8-A5DA-1675A5742A7B}" type="parTrans" cxnId="{D3F0E224-4660-4DBE-8BBA-D03D3098487D}">
      <dgm:prSet/>
      <dgm:spPr/>
      <dgm:t>
        <a:bodyPr/>
        <a:lstStyle/>
        <a:p>
          <a:endParaRPr lang="en-US" sz="2200">
            <a:solidFill>
              <a:schemeClr val="accent5">
                <a:lumMod val="50000"/>
              </a:schemeClr>
            </a:solidFill>
            <a:latin typeface="Arial" panose="020B0604020202020204" pitchFamily="34" charset="0"/>
            <a:cs typeface="Arial" panose="020B0604020202020204" pitchFamily="34" charset="0"/>
          </a:endParaRPr>
        </a:p>
      </dgm:t>
    </dgm:pt>
    <dgm:pt modelId="{8B9B051C-A1ED-42F3-94AB-61D589431A51}" type="sibTrans" cxnId="{D3F0E224-4660-4DBE-8BBA-D03D3098487D}">
      <dgm:prSet/>
      <dgm:spPr/>
      <dgm:t>
        <a:bodyPr/>
        <a:lstStyle/>
        <a:p>
          <a:endParaRPr lang="en-US" sz="2200">
            <a:solidFill>
              <a:schemeClr val="accent5">
                <a:lumMod val="50000"/>
              </a:schemeClr>
            </a:solidFill>
            <a:latin typeface="Arial" panose="020B0604020202020204" pitchFamily="34" charset="0"/>
            <a:cs typeface="Arial" panose="020B0604020202020204" pitchFamily="34" charset="0"/>
          </a:endParaRPr>
        </a:p>
      </dgm:t>
    </dgm:pt>
    <dgm:pt modelId="{6E17C6E2-A5EA-41A1-A46C-44B0250A0A10}">
      <dgm:prSet custT="1"/>
      <dgm:spPr/>
      <dgm:t>
        <a:bodyPr/>
        <a:lstStyle/>
        <a:p>
          <a:pPr rtl="0"/>
          <a:r>
            <a:rPr lang="de-DE" sz="2000">
              <a:latin typeface="Myriad Pro" pitchFamily="34" charset="0"/>
              <a:cs typeface="Arial" panose="020B0604020202020204" pitchFamily="34" charset="0"/>
            </a:rPr>
            <a:t>SGK là công cụ giúp giáo viên đổi mới phương pháp dạy học.</a:t>
          </a:r>
          <a:endParaRPr lang="en-US" sz="2000" dirty="0">
            <a:latin typeface="Myriad Pro" pitchFamily="34" charset="0"/>
            <a:cs typeface="Arial" panose="020B0604020202020204" pitchFamily="34" charset="0"/>
          </a:endParaRPr>
        </a:p>
      </dgm:t>
    </dgm:pt>
    <dgm:pt modelId="{17BB541E-DD03-49F2-9402-693EFEB99EF2}" type="parTrans" cxnId="{E5273C77-9510-4485-BD14-A9398963137A}">
      <dgm:prSet/>
      <dgm:spPr/>
      <dgm:t>
        <a:bodyPr/>
        <a:lstStyle/>
        <a:p>
          <a:endParaRPr lang="en-US" sz="2200">
            <a:solidFill>
              <a:schemeClr val="accent5">
                <a:lumMod val="50000"/>
              </a:schemeClr>
            </a:solidFill>
            <a:latin typeface="Arial" panose="020B0604020202020204" pitchFamily="34" charset="0"/>
            <a:cs typeface="Arial" panose="020B0604020202020204" pitchFamily="34" charset="0"/>
          </a:endParaRPr>
        </a:p>
      </dgm:t>
    </dgm:pt>
    <dgm:pt modelId="{D16DC9D6-3C34-4143-9DC2-105F41764A57}" type="sibTrans" cxnId="{E5273C77-9510-4485-BD14-A9398963137A}">
      <dgm:prSet/>
      <dgm:spPr/>
      <dgm:t>
        <a:bodyPr/>
        <a:lstStyle/>
        <a:p>
          <a:endParaRPr lang="en-US" sz="2200">
            <a:solidFill>
              <a:schemeClr val="accent5">
                <a:lumMod val="50000"/>
              </a:schemeClr>
            </a:solidFill>
            <a:latin typeface="Arial" panose="020B0604020202020204" pitchFamily="34" charset="0"/>
            <a:cs typeface="Arial" panose="020B0604020202020204" pitchFamily="34" charset="0"/>
          </a:endParaRPr>
        </a:p>
      </dgm:t>
    </dgm:pt>
    <dgm:pt modelId="{58900FD7-46B1-4D2C-AB8E-AFB5A04791F9}">
      <dgm:prSet custT="1"/>
      <dgm:spPr/>
      <dgm:t>
        <a:bodyPr/>
        <a:lstStyle/>
        <a:p>
          <a:pPr rtl="0"/>
          <a:r>
            <a:rPr lang="de-DE" sz="2000">
              <a:latin typeface="Myriad Pro" pitchFamily="34" charset="0"/>
              <a:cs typeface="Arial" panose="020B0604020202020204" pitchFamily="34" charset="0"/>
            </a:rPr>
            <a:t>Tích hợp nội môn và liên môn.</a:t>
          </a:r>
          <a:endParaRPr lang="en-US" sz="2000">
            <a:latin typeface="Myriad Pro" pitchFamily="34" charset="0"/>
            <a:cs typeface="Arial" panose="020B0604020202020204" pitchFamily="34" charset="0"/>
          </a:endParaRPr>
        </a:p>
      </dgm:t>
    </dgm:pt>
    <dgm:pt modelId="{A859438B-2268-4E50-8E27-115E21713D16}" type="parTrans" cxnId="{FED87A2D-BE51-4EE3-B01B-2D6F6A392763}">
      <dgm:prSet/>
      <dgm:spPr/>
      <dgm:t>
        <a:bodyPr/>
        <a:lstStyle/>
        <a:p>
          <a:endParaRPr lang="en-US" sz="2200">
            <a:solidFill>
              <a:schemeClr val="accent5">
                <a:lumMod val="50000"/>
              </a:schemeClr>
            </a:solidFill>
            <a:latin typeface="Arial" panose="020B0604020202020204" pitchFamily="34" charset="0"/>
            <a:cs typeface="Arial" panose="020B0604020202020204" pitchFamily="34" charset="0"/>
          </a:endParaRPr>
        </a:p>
      </dgm:t>
    </dgm:pt>
    <dgm:pt modelId="{280E67A0-D93A-44BE-963D-633C322D0C96}" type="sibTrans" cxnId="{FED87A2D-BE51-4EE3-B01B-2D6F6A392763}">
      <dgm:prSet/>
      <dgm:spPr/>
      <dgm:t>
        <a:bodyPr/>
        <a:lstStyle/>
        <a:p>
          <a:endParaRPr lang="en-US" sz="2200">
            <a:solidFill>
              <a:schemeClr val="accent5">
                <a:lumMod val="50000"/>
              </a:schemeClr>
            </a:solidFill>
            <a:latin typeface="Arial" panose="020B0604020202020204" pitchFamily="34" charset="0"/>
            <a:cs typeface="Arial" panose="020B0604020202020204" pitchFamily="34" charset="0"/>
          </a:endParaRPr>
        </a:p>
      </dgm:t>
    </dgm:pt>
    <dgm:pt modelId="{E4D2E377-20BC-4533-A6D9-A365683E9218}">
      <dgm:prSet custT="1"/>
      <dgm:spPr/>
      <dgm:t>
        <a:bodyPr/>
        <a:lstStyle/>
        <a:p>
          <a:pPr rtl="0"/>
          <a:r>
            <a:rPr lang="de-DE" sz="2000">
              <a:latin typeface="Myriad Pro" pitchFamily="34" charset="0"/>
              <a:cs typeface="Arial" panose="020B0604020202020204" pitchFamily="34" charset="0"/>
            </a:rPr>
            <a:t>Học lịch sử - địa lí thế giới và khu vực để hiểu rõ lịch sử - địa lí </a:t>
          </a:r>
        </a:p>
        <a:p>
          <a:pPr rtl="0"/>
          <a:r>
            <a:rPr lang="de-DE" sz="2000">
              <a:latin typeface="Myriad Pro" pitchFamily="34" charset="0"/>
              <a:cs typeface="Arial" panose="020B0604020202020204" pitchFamily="34" charset="0"/>
            </a:rPr>
            <a:t>Việt Nam và địa phương.</a:t>
          </a:r>
          <a:endParaRPr lang="en-US" sz="2000">
            <a:latin typeface="Myriad Pro" pitchFamily="34" charset="0"/>
            <a:cs typeface="Arial" panose="020B0604020202020204" pitchFamily="34" charset="0"/>
          </a:endParaRPr>
        </a:p>
      </dgm:t>
    </dgm:pt>
    <dgm:pt modelId="{082E9144-1F38-4C92-BD1D-022BF7694BC4}" type="parTrans" cxnId="{4F61CB4A-963B-4343-BAE7-0BACFA03660B}">
      <dgm:prSet/>
      <dgm:spPr/>
      <dgm:t>
        <a:bodyPr/>
        <a:lstStyle/>
        <a:p>
          <a:endParaRPr lang="en-US" sz="2200">
            <a:solidFill>
              <a:schemeClr val="accent5">
                <a:lumMod val="50000"/>
              </a:schemeClr>
            </a:solidFill>
            <a:latin typeface="Arial" panose="020B0604020202020204" pitchFamily="34" charset="0"/>
            <a:cs typeface="Arial" panose="020B0604020202020204" pitchFamily="34" charset="0"/>
          </a:endParaRPr>
        </a:p>
      </dgm:t>
    </dgm:pt>
    <dgm:pt modelId="{5A9AB6F5-E6A7-49CD-A7E6-C7DF2448D3A2}" type="sibTrans" cxnId="{4F61CB4A-963B-4343-BAE7-0BACFA03660B}">
      <dgm:prSet/>
      <dgm:spPr/>
      <dgm:t>
        <a:bodyPr/>
        <a:lstStyle/>
        <a:p>
          <a:endParaRPr lang="en-US" sz="2200">
            <a:solidFill>
              <a:schemeClr val="accent5">
                <a:lumMod val="50000"/>
              </a:schemeClr>
            </a:solidFill>
            <a:latin typeface="Arial" panose="020B0604020202020204" pitchFamily="34" charset="0"/>
            <a:cs typeface="Arial" panose="020B0604020202020204" pitchFamily="34" charset="0"/>
          </a:endParaRPr>
        </a:p>
      </dgm:t>
    </dgm:pt>
    <dgm:pt modelId="{0A5D209A-32BC-460F-ACF2-49AB626B27FF}">
      <dgm:prSet custT="1"/>
      <dgm:spPr/>
      <dgm:t>
        <a:bodyPr/>
        <a:lstStyle/>
        <a:p>
          <a:pPr rtl="0"/>
          <a:r>
            <a:rPr lang="en-US" sz="2000">
              <a:latin typeface="Myriad Pro" pitchFamily="34" charset="0"/>
              <a:cs typeface="Arial" panose="020B0604020202020204" pitchFamily="34" charset="0"/>
            </a:rPr>
            <a:t>Phẩm chất yêu nước, nhân ái và tinh thần trách nhiệm.</a:t>
          </a:r>
        </a:p>
      </dgm:t>
    </dgm:pt>
    <dgm:pt modelId="{8C075BC3-EB8C-4166-A93B-FEE1523753B1}" type="parTrans" cxnId="{A1D1BA07-4748-4A5A-ADC2-3A17364F6873}">
      <dgm:prSet/>
      <dgm:spPr/>
      <dgm:t>
        <a:bodyPr/>
        <a:lstStyle/>
        <a:p>
          <a:endParaRPr lang="en-US" sz="2200">
            <a:solidFill>
              <a:schemeClr val="accent5">
                <a:lumMod val="50000"/>
              </a:schemeClr>
            </a:solidFill>
            <a:latin typeface="Arial" panose="020B0604020202020204" pitchFamily="34" charset="0"/>
            <a:cs typeface="Arial" panose="020B0604020202020204" pitchFamily="34" charset="0"/>
          </a:endParaRPr>
        </a:p>
      </dgm:t>
    </dgm:pt>
    <dgm:pt modelId="{E0447CF8-1385-4403-A7F4-49F7AD5FF100}" type="sibTrans" cxnId="{A1D1BA07-4748-4A5A-ADC2-3A17364F6873}">
      <dgm:prSet/>
      <dgm:spPr/>
      <dgm:t>
        <a:bodyPr/>
        <a:lstStyle/>
        <a:p>
          <a:endParaRPr lang="en-US" sz="2200">
            <a:solidFill>
              <a:schemeClr val="accent5">
                <a:lumMod val="50000"/>
              </a:schemeClr>
            </a:solidFill>
            <a:latin typeface="Arial" panose="020B0604020202020204" pitchFamily="34" charset="0"/>
            <a:cs typeface="Arial" panose="020B0604020202020204" pitchFamily="34" charset="0"/>
          </a:endParaRPr>
        </a:p>
      </dgm:t>
    </dgm:pt>
    <dgm:pt modelId="{C68A2F1C-0D75-4F4B-B1AB-E0C0C441DD20}">
      <dgm:prSet custT="1"/>
      <dgm:spPr/>
      <dgm:t>
        <a:bodyPr/>
        <a:lstStyle/>
        <a:p>
          <a:pPr rtl="0"/>
          <a:r>
            <a:rPr lang="en-US" sz="2000">
              <a:latin typeface="Myriad Pro" pitchFamily="34" charset="0"/>
              <a:cs typeface="Arial" panose="020B0604020202020204" pitchFamily="34" charset="0"/>
            </a:rPr>
            <a:t>Giải quyết các vấn đề trong thực tế cuộc sống.</a:t>
          </a:r>
        </a:p>
      </dgm:t>
    </dgm:pt>
    <dgm:pt modelId="{8FA01BDB-FD98-42FE-A141-15D887686057}" type="parTrans" cxnId="{DFD1B82E-2F1F-421B-A713-FBBFC14352C8}">
      <dgm:prSet/>
      <dgm:spPr/>
      <dgm:t>
        <a:bodyPr/>
        <a:lstStyle/>
        <a:p>
          <a:endParaRPr lang="en-US" sz="2200">
            <a:solidFill>
              <a:schemeClr val="accent5">
                <a:lumMod val="50000"/>
              </a:schemeClr>
            </a:solidFill>
            <a:latin typeface="Arial" panose="020B0604020202020204" pitchFamily="34" charset="0"/>
            <a:cs typeface="Arial" panose="020B0604020202020204" pitchFamily="34" charset="0"/>
          </a:endParaRPr>
        </a:p>
      </dgm:t>
    </dgm:pt>
    <dgm:pt modelId="{2AD53BB2-B1D2-4437-B84A-7C29BD480EC0}" type="sibTrans" cxnId="{DFD1B82E-2F1F-421B-A713-FBBFC14352C8}">
      <dgm:prSet/>
      <dgm:spPr/>
      <dgm:t>
        <a:bodyPr/>
        <a:lstStyle/>
        <a:p>
          <a:endParaRPr lang="en-US" sz="2200">
            <a:solidFill>
              <a:schemeClr val="accent5">
                <a:lumMod val="50000"/>
              </a:schemeClr>
            </a:solidFill>
            <a:latin typeface="Arial" panose="020B0604020202020204" pitchFamily="34" charset="0"/>
            <a:cs typeface="Arial" panose="020B0604020202020204" pitchFamily="34" charset="0"/>
          </a:endParaRPr>
        </a:p>
      </dgm:t>
    </dgm:pt>
    <dgm:pt modelId="{8EE2A73D-0BBF-43D8-B0B3-500EDDC2CD75}" type="pres">
      <dgm:prSet presAssocID="{C2824665-7B0A-4B91-B7FC-18A946D25D89}" presName="Name0" presStyleCnt="0">
        <dgm:presLayoutVars>
          <dgm:chMax val="7"/>
          <dgm:chPref val="7"/>
          <dgm:dir/>
        </dgm:presLayoutVars>
      </dgm:prSet>
      <dgm:spPr/>
    </dgm:pt>
    <dgm:pt modelId="{E7F413FE-550A-4FE7-8E86-DBB469FCB315}" type="pres">
      <dgm:prSet presAssocID="{C2824665-7B0A-4B91-B7FC-18A946D25D89}" presName="Name1" presStyleCnt="0"/>
      <dgm:spPr/>
    </dgm:pt>
    <dgm:pt modelId="{757077D3-717B-494C-B23A-4179EBE2F60F}" type="pres">
      <dgm:prSet presAssocID="{C2824665-7B0A-4B91-B7FC-18A946D25D89}" presName="cycle" presStyleCnt="0"/>
      <dgm:spPr/>
    </dgm:pt>
    <dgm:pt modelId="{559A1026-9156-4A54-94B1-895B005B9215}" type="pres">
      <dgm:prSet presAssocID="{C2824665-7B0A-4B91-B7FC-18A946D25D89}" presName="srcNode" presStyleLbl="node1" presStyleIdx="0" presStyleCnt="6"/>
      <dgm:spPr/>
    </dgm:pt>
    <dgm:pt modelId="{22511B03-388B-4A8E-BA15-A5E98943C03D}" type="pres">
      <dgm:prSet presAssocID="{C2824665-7B0A-4B91-B7FC-18A946D25D89}" presName="conn" presStyleLbl="parChTrans1D2" presStyleIdx="0" presStyleCnt="1"/>
      <dgm:spPr/>
    </dgm:pt>
    <dgm:pt modelId="{6B1AF56C-45E6-4977-AD07-076E78B18E56}" type="pres">
      <dgm:prSet presAssocID="{C2824665-7B0A-4B91-B7FC-18A946D25D89}" presName="extraNode" presStyleLbl="node1" presStyleIdx="0" presStyleCnt="6"/>
      <dgm:spPr/>
    </dgm:pt>
    <dgm:pt modelId="{98AF741C-B462-4051-A006-3D6DA0058FFE}" type="pres">
      <dgm:prSet presAssocID="{C2824665-7B0A-4B91-B7FC-18A946D25D89}" presName="dstNode" presStyleLbl="node1" presStyleIdx="0" presStyleCnt="6"/>
      <dgm:spPr/>
    </dgm:pt>
    <dgm:pt modelId="{5B3EEC78-E785-4F66-B0A9-FAB6195103BF}" type="pres">
      <dgm:prSet presAssocID="{CAB34D58-CEBB-438B-840F-EEE57AA74FDF}" presName="text_1" presStyleLbl="node1" presStyleIdx="0" presStyleCnt="6">
        <dgm:presLayoutVars>
          <dgm:bulletEnabled val="1"/>
        </dgm:presLayoutVars>
      </dgm:prSet>
      <dgm:spPr/>
    </dgm:pt>
    <dgm:pt modelId="{F5F56EF6-456F-443F-8A7F-295A93F4AE33}" type="pres">
      <dgm:prSet presAssocID="{CAB34D58-CEBB-438B-840F-EEE57AA74FDF}" presName="accent_1" presStyleCnt="0"/>
      <dgm:spPr/>
    </dgm:pt>
    <dgm:pt modelId="{C53AD2F5-6736-4899-A23A-ED89B643B2BC}" type="pres">
      <dgm:prSet presAssocID="{CAB34D58-CEBB-438B-840F-EEE57AA74FDF}" presName="accentRepeatNode" presStyleLbl="solidFgAcc1" presStyleIdx="0" presStyleCnt="6"/>
      <dgm:spPr/>
    </dgm:pt>
    <dgm:pt modelId="{B6F39B30-6537-40FA-ACF3-613216EE6B8E}" type="pres">
      <dgm:prSet presAssocID="{6E17C6E2-A5EA-41A1-A46C-44B0250A0A10}" presName="text_2" presStyleLbl="node1" presStyleIdx="1" presStyleCnt="6">
        <dgm:presLayoutVars>
          <dgm:bulletEnabled val="1"/>
        </dgm:presLayoutVars>
      </dgm:prSet>
      <dgm:spPr/>
    </dgm:pt>
    <dgm:pt modelId="{920AE9B9-A47E-45B8-BACA-5352F5CDDBC8}" type="pres">
      <dgm:prSet presAssocID="{6E17C6E2-A5EA-41A1-A46C-44B0250A0A10}" presName="accent_2" presStyleCnt="0"/>
      <dgm:spPr/>
    </dgm:pt>
    <dgm:pt modelId="{FFF1EF55-19C0-4723-8D95-DD255218FCA6}" type="pres">
      <dgm:prSet presAssocID="{6E17C6E2-A5EA-41A1-A46C-44B0250A0A10}" presName="accentRepeatNode" presStyleLbl="solidFgAcc1" presStyleIdx="1" presStyleCnt="6"/>
      <dgm:spPr/>
    </dgm:pt>
    <dgm:pt modelId="{12B51D88-7C6B-4AB0-A215-FB38AAD6A070}" type="pres">
      <dgm:prSet presAssocID="{58900FD7-46B1-4D2C-AB8E-AFB5A04791F9}" presName="text_3" presStyleLbl="node1" presStyleIdx="2" presStyleCnt="6">
        <dgm:presLayoutVars>
          <dgm:bulletEnabled val="1"/>
        </dgm:presLayoutVars>
      </dgm:prSet>
      <dgm:spPr/>
    </dgm:pt>
    <dgm:pt modelId="{CFA1DCA6-DD77-46C5-8398-D1894E818139}" type="pres">
      <dgm:prSet presAssocID="{58900FD7-46B1-4D2C-AB8E-AFB5A04791F9}" presName="accent_3" presStyleCnt="0"/>
      <dgm:spPr/>
    </dgm:pt>
    <dgm:pt modelId="{7941C771-AB67-4287-8E90-E35CBBD06515}" type="pres">
      <dgm:prSet presAssocID="{58900FD7-46B1-4D2C-AB8E-AFB5A04791F9}" presName="accentRepeatNode" presStyleLbl="solidFgAcc1" presStyleIdx="2" presStyleCnt="6"/>
      <dgm:spPr/>
    </dgm:pt>
    <dgm:pt modelId="{56DB1D6B-F681-4B75-83F7-A9977B92A4F2}" type="pres">
      <dgm:prSet presAssocID="{E4D2E377-20BC-4533-A6D9-A365683E9218}" presName="text_4" presStyleLbl="node1" presStyleIdx="3" presStyleCnt="6" custScaleY="119100">
        <dgm:presLayoutVars>
          <dgm:bulletEnabled val="1"/>
        </dgm:presLayoutVars>
      </dgm:prSet>
      <dgm:spPr/>
    </dgm:pt>
    <dgm:pt modelId="{166202E0-65DC-456A-BE19-3E8CDBEEFAF2}" type="pres">
      <dgm:prSet presAssocID="{E4D2E377-20BC-4533-A6D9-A365683E9218}" presName="accent_4" presStyleCnt="0"/>
      <dgm:spPr/>
    </dgm:pt>
    <dgm:pt modelId="{4844863B-4931-42CA-A7A0-C03DD84A198B}" type="pres">
      <dgm:prSet presAssocID="{E4D2E377-20BC-4533-A6D9-A365683E9218}" presName="accentRepeatNode" presStyleLbl="solidFgAcc1" presStyleIdx="3" presStyleCnt="6"/>
      <dgm:spPr/>
    </dgm:pt>
    <dgm:pt modelId="{E7C62E5E-04DA-44DD-B3FC-A5EB9AC39EF7}" type="pres">
      <dgm:prSet presAssocID="{0A5D209A-32BC-460F-ACF2-49AB626B27FF}" presName="text_5" presStyleLbl="node1" presStyleIdx="4" presStyleCnt="6">
        <dgm:presLayoutVars>
          <dgm:bulletEnabled val="1"/>
        </dgm:presLayoutVars>
      </dgm:prSet>
      <dgm:spPr/>
    </dgm:pt>
    <dgm:pt modelId="{7CC94293-3AE9-4F8C-817C-2B54FB05E7F2}" type="pres">
      <dgm:prSet presAssocID="{0A5D209A-32BC-460F-ACF2-49AB626B27FF}" presName="accent_5" presStyleCnt="0"/>
      <dgm:spPr/>
    </dgm:pt>
    <dgm:pt modelId="{058A4B2F-56A8-4956-A2C7-6DD141897857}" type="pres">
      <dgm:prSet presAssocID="{0A5D209A-32BC-460F-ACF2-49AB626B27FF}" presName="accentRepeatNode" presStyleLbl="solidFgAcc1" presStyleIdx="4" presStyleCnt="6"/>
      <dgm:spPr/>
    </dgm:pt>
    <dgm:pt modelId="{54F10462-FBBA-45BE-9048-64E2BBC94215}" type="pres">
      <dgm:prSet presAssocID="{C68A2F1C-0D75-4F4B-B1AB-E0C0C441DD20}" presName="text_6" presStyleLbl="node1" presStyleIdx="5" presStyleCnt="6">
        <dgm:presLayoutVars>
          <dgm:bulletEnabled val="1"/>
        </dgm:presLayoutVars>
      </dgm:prSet>
      <dgm:spPr/>
    </dgm:pt>
    <dgm:pt modelId="{D1549A01-1EE9-4BD6-B148-9F9BC7FA0A7E}" type="pres">
      <dgm:prSet presAssocID="{C68A2F1C-0D75-4F4B-B1AB-E0C0C441DD20}" presName="accent_6" presStyleCnt="0"/>
      <dgm:spPr/>
    </dgm:pt>
    <dgm:pt modelId="{C0FC4435-FF6F-4E4C-B55D-D77A2A813A7D}" type="pres">
      <dgm:prSet presAssocID="{C68A2F1C-0D75-4F4B-B1AB-E0C0C441DD20}" presName="accentRepeatNode" presStyleLbl="solidFgAcc1" presStyleIdx="5" presStyleCnt="6"/>
      <dgm:spPr/>
    </dgm:pt>
  </dgm:ptLst>
  <dgm:cxnLst>
    <dgm:cxn modelId="{A1D1BA07-4748-4A5A-ADC2-3A17364F6873}" srcId="{C2824665-7B0A-4B91-B7FC-18A946D25D89}" destId="{0A5D209A-32BC-460F-ACF2-49AB626B27FF}" srcOrd="4" destOrd="0" parTransId="{8C075BC3-EB8C-4166-A93B-FEE1523753B1}" sibTransId="{E0447CF8-1385-4403-A7F4-49F7AD5FF100}"/>
    <dgm:cxn modelId="{B198061A-EF0F-403B-ADC0-8AC830534EBC}" type="presOf" srcId="{6E17C6E2-A5EA-41A1-A46C-44B0250A0A10}" destId="{B6F39B30-6537-40FA-ACF3-613216EE6B8E}" srcOrd="0" destOrd="0" presId="urn:microsoft.com/office/officeart/2008/layout/VerticalCurvedList"/>
    <dgm:cxn modelId="{D3F0E224-4660-4DBE-8BBA-D03D3098487D}" srcId="{C2824665-7B0A-4B91-B7FC-18A946D25D89}" destId="{CAB34D58-CEBB-438B-840F-EEE57AA74FDF}" srcOrd="0" destOrd="0" parTransId="{D5C1F644-C8DC-4AF8-A5DA-1675A5742A7B}" sibTransId="{8B9B051C-A1ED-42F3-94AB-61D589431A51}"/>
    <dgm:cxn modelId="{FED87A2D-BE51-4EE3-B01B-2D6F6A392763}" srcId="{C2824665-7B0A-4B91-B7FC-18A946D25D89}" destId="{58900FD7-46B1-4D2C-AB8E-AFB5A04791F9}" srcOrd="2" destOrd="0" parTransId="{A859438B-2268-4E50-8E27-115E21713D16}" sibTransId="{280E67A0-D93A-44BE-963D-633C322D0C96}"/>
    <dgm:cxn modelId="{DFD1B82E-2F1F-421B-A713-FBBFC14352C8}" srcId="{C2824665-7B0A-4B91-B7FC-18A946D25D89}" destId="{C68A2F1C-0D75-4F4B-B1AB-E0C0C441DD20}" srcOrd="5" destOrd="0" parTransId="{8FA01BDB-FD98-42FE-A141-15D887686057}" sibTransId="{2AD53BB2-B1D2-4437-B84A-7C29BD480EC0}"/>
    <dgm:cxn modelId="{690CE838-AC05-4EBC-BA8A-02C0C49AC7FA}" type="presOf" srcId="{C68A2F1C-0D75-4F4B-B1AB-E0C0C441DD20}" destId="{54F10462-FBBA-45BE-9048-64E2BBC94215}" srcOrd="0" destOrd="0" presId="urn:microsoft.com/office/officeart/2008/layout/VerticalCurvedList"/>
    <dgm:cxn modelId="{45162E5E-DDE2-47EF-A048-B8A6283BF9E9}" type="presOf" srcId="{8B9B051C-A1ED-42F3-94AB-61D589431A51}" destId="{22511B03-388B-4A8E-BA15-A5E98943C03D}" srcOrd="0" destOrd="0" presId="urn:microsoft.com/office/officeart/2008/layout/VerticalCurvedList"/>
    <dgm:cxn modelId="{3828D35F-24AB-45CB-A198-10AAB1AE461C}" type="presOf" srcId="{58900FD7-46B1-4D2C-AB8E-AFB5A04791F9}" destId="{12B51D88-7C6B-4AB0-A215-FB38AAD6A070}" srcOrd="0" destOrd="0" presId="urn:microsoft.com/office/officeart/2008/layout/VerticalCurvedList"/>
    <dgm:cxn modelId="{4F61CB4A-963B-4343-BAE7-0BACFA03660B}" srcId="{C2824665-7B0A-4B91-B7FC-18A946D25D89}" destId="{E4D2E377-20BC-4533-A6D9-A365683E9218}" srcOrd="3" destOrd="0" parTransId="{082E9144-1F38-4C92-BD1D-022BF7694BC4}" sibTransId="{5A9AB6F5-E6A7-49CD-A7E6-C7DF2448D3A2}"/>
    <dgm:cxn modelId="{ED49DA6A-4527-476A-B963-AB1C294849C2}" type="presOf" srcId="{C2824665-7B0A-4B91-B7FC-18A946D25D89}" destId="{8EE2A73D-0BBF-43D8-B0B3-500EDDC2CD75}" srcOrd="0" destOrd="0" presId="urn:microsoft.com/office/officeart/2008/layout/VerticalCurvedList"/>
    <dgm:cxn modelId="{E5273C77-9510-4485-BD14-A9398963137A}" srcId="{C2824665-7B0A-4B91-B7FC-18A946D25D89}" destId="{6E17C6E2-A5EA-41A1-A46C-44B0250A0A10}" srcOrd="1" destOrd="0" parTransId="{17BB541E-DD03-49F2-9402-693EFEB99EF2}" sibTransId="{D16DC9D6-3C34-4143-9DC2-105F41764A57}"/>
    <dgm:cxn modelId="{9CF0D281-CAF5-468D-8E19-1103ADA188F7}" type="presOf" srcId="{0A5D209A-32BC-460F-ACF2-49AB626B27FF}" destId="{E7C62E5E-04DA-44DD-B3FC-A5EB9AC39EF7}" srcOrd="0" destOrd="0" presId="urn:microsoft.com/office/officeart/2008/layout/VerticalCurvedList"/>
    <dgm:cxn modelId="{ABDC15AD-DAA8-4D97-8F3B-2AB99FC96176}" type="presOf" srcId="{E4D2E377-20BC-4533-A6D9-A365683E9218}" destId="{56DB1D6B-F681-4B75-83F7-A9977B92A4F2}" srcOrd="0" destOrd="0" presId="urn:microsoft.com/office/officeart/2008/layout/VerticalCurvedList"/>
    <dgm:cxn modelId="{DA6629B7-7FA2-48DF-84AE-2C08749CA6CD}" type="presOf" srcId="{CAB34D58-CEBB-438B-840F-EEE57AA74FDF}" destId="{5B3EEC78-E785-4F66-B0A9-FAB6195103BF}" srcOrd="0" destOrd="0" presId="urn:microsoft.com/office/officeart/2008/layout/VerticalCurvedList"/>
    <dgm:cxn modelId="{6BF730FB-EBCD-475F-B561-2FBDC72A1C27}" type="presParOf" srcId="{8EE2A73D-0BBF-43D8-B0B3-500EDDC2CD75}" destId="{E7F413FE-550A-4FE7-8E86-DBB469FCB315}" srcOrd="0" destOrd="0" presId="urn:microsoft.com/office/officeart/2008/layout/VerticalCurvedList"/>
    <dgm:cxn modelId="{A1AF1E62-077A-4DA6-8220-6D3DF8158A64}" type="presParOf" srcId="{E7F413FE-550A-4FE7-8E86-DBB469FCB315}" destId="{757077D3-717B-494C-B23A-4179EBE2F60F}" srcOrd="0" destOrd="0" presId="urn:microsoft.com/office/officeart/2008/layout/VerticalCurvedList"/>
    <dgm:cxn modelId="{A8BE2E5E-E430-49E4-AE2E-2C3C9002234E}" type="presParOf" srcId="{757077D3-717B-494C-B23A-4179EBE2F60F}" destId="{559A1026-9156-4A54-94B1-895B005B9215}" srcOrd="0" destOrd="0" presId="urn:microsoft.com/office/officeart/2008/layout/VerticalCurvedList"/>
    <dgm:cxn modelId="{096C2E90-0471-4D87-A59D-535E25A61C69}" type="presParOf" srcId="{757077D3-717B-494C-B23A-4179EBE2F60F}" destId="{22511B03-388B-4A8E-BA15-A5E98943C03D}" srcOrd="1" destOrd="0" presId="urn:microsoft.com/office/officeart/2008/layout/VerticalCurvedList"/>
    <dgm:cxn modelId="{D30E9EDB-2D90-4CF5-BB63-EB8BB91664D4}" type="presParOf" srcId="{757077D3-717B-494C-B23A-4179EBE2F60F}" destId="{6B1AF56C-45E6-4977-AD07-076E78B18E56}" srcOrd="2" destOrd="0" presId="urn:microsoft.com/office/officeart/2008/layout/VerticalCurvedList"/>
    <dgm:cxn modelId="{4D8F4300-07FF-44A3-88EB-FC2D8154DC24}" type="presParOf" srcId="{757077D3-717B-494C-B23A-4179EBE2F60F}" destId="{98AF741C-B462-4051-A006-3D6DA0058FFE}" srcOrd="3" destOrd="0" presId="urn:microsoft.com/office/officeart/2008/layout/VerticalCurvedList"/>
    <dgm:cxn modelId="{AD571550-D47B-495C-A511-A3A306DA4EA6}" type="presParOf" srcId="{E7F413FE-550A-4FE7-8E86-DBB469FCB315}" destId="{5B3EEC78-E785-4F66-B0A9-FAB6195103BF}" srcOrd="1" destOrd="0" presId="urn:microsoft.com/office/officeart/2008/layout/VerticalCurvedList"/>
    <dgm:cxn modelId="{22E5F8BA-AB3F-455F-83FA-390802196484}" type="presParOf" srcId="{E7F413FE-550A-4FE7-8E86-DBB469FCB315}" destId="{F5F56EF6-456F-443F-8A7F-295A93F4AE33}" srcOrd="2" destOrd="0" presId="urn:microsoft.com/office/officeart/2008/layout/VerticalCurvedList"/>
    <dgm:cxn modelId="{3F3CDFE8-237F-4774-9998-582B4407D040}" type="presParOf" srcId="{F5F56EF6-456F-443F-8A7F-295A93F4AE33}" destId="{C53AD2F5-6736-4899-A23A-ED89B643B2BC}" srcOrd="0" destOrd="0" presId="urn:microsoft.com/office/officeart/2008/layout/VerticalCurvedList"/>
    <dgm:cxn modelId="{01308D5F-C9BB-4553-9753-6942F7BFE3FB}" type="presParOf" srcId="{E7F413FE-550A-4FE7-8E86-DBB469FCB315}" destId="{B6F39B30-6537-40FA-ACF3-613216EE6B8E}" srcOrd="3" destOrd="0" presId="urn:microsoft.com/office/officeart/2008/layout/VerticalCurvedList"/>
    <dgm:cxn modelId="{2630EB87-45B8-49AE-BA96-2258C2B6C608}" type="presParOf" srcId="{E7F413FE-550A-4FE7-8E86-DBB469FCB315}" destId="{920AE9B9-A47E-45B8-BACA-5352F5CDDBC8}" srcOrd="4" destOrd="0" presId="urn:microsoft.com/office/officeart/2008/layout/VerticalCurvedList"/>
    <dgm:cxn modelId="{64A14BD6-21C2-44F3-8CEB-FDAD486E6507}" type="presParOf" srcId="{920AE9B9-A47E-45B8-BACA-5352F5CDDBC8}" destId="{FFF1EF55-19C0-4723-8D95-DD255218FCA6}" srcOrd="0" destOrd="0" presId="urn:microsoft.com/office/officeart/2008/layout/VerticalCurvedList"/>
    <dgm:cxn modelId="{8DD12EEC-683E-4EAB-B549-E90EB834D9BB}" type="presParOf" srcId="{E7F413FE-550A-4FE7-8E86-DBB469FCB315}" destId="{12B51D88-7C6B-4AB0-A215-FB38AAD6A070}" srcOrd="5" destOrd="0" presId="urn:microsoft.com/office/officeart/2008/layout/VerticalCurvedList"/>
    <dgm:cxn modelId="{CC48BB1A-3D4E-4A21-82DC-119E6D463B90}" type="presParOf" srcId="{E7F413FE-550A-4FE7-8E86-DBB469FCB315}" destId="{CFA1DCA6-DD77-46C5-8398-D1894E818139}" srcOrd="6" destOrd="0" presId="urn:microsoft.com/office/officeart/2008/layout/VerticalCurvedList"/>
    <dgm:cxn modelId="{D3705DF7-A25B-494F-8B34-A5B4F2C83BC7}" type="presParOf" srcId="{CFA1DCA6-DD77-46C5-8398-D1894E818139}" destId="{7941C771-AB67-4287-8E90-E35CBBD06515}" srcOrd="0" destOrd="0" presId="urn:microsoft.com/office/officeart/2008/layout/VerticalCurvedList"/>
    <dgm:cxn modelId="{8D3DC7F6-B76D-476E-A8E1-09A8C160F315}" type="presParOf" srcId="{E7F413FE-550A-4FE7-8E86-DBB469FCB315}" destId="{56DB1D6B-F681-4B75-83F7-A9977B92A4F2}" srcOrd="7" destOrd="0" presId="urn:microsoft.com/office/officeart/2008/layout/VerticalCurvedList"/>
    <dgm:cxn modelId="{0AF481C9-4F53-4BAA-B508-FF6A313BAD41}" type="presParOf" srcId="{E7F413FE-550A-4FE7-8E86-DBB469FCB315}" destId="{166202E0-65DC-456A-BE19-3E8CDBEEFAF2}" srcOrd="8" destOrd="0" presId="urn:microsoft.com/office/officeart/2008/layout/VerticalCurvedList"/>
    <dgm:cxn modelId="{2B19F267-470E-490A-B834-F08B823E1255}" type="presParOf" srcId="{166202E0-65DC-456A-BE19-3E8CDBEEFAF2}" destId="{4844863B-4931-42CA-A7A0-C03DD84A198B}" srcOrd="0" destOrd="0" presId="urn:microsoft.com/office/officeart/2008/layout/VerticalCurvedList"/>
    <dgm:cxn modelId="{10504B7D-9000-46A1-913E-829E3504F27F}" type="presParOf" srcId="{E7F413FE-550A-4FE7-8E86-DBB469FCB315}" destId="{E7C62E5E-04DA-44DD-B3FC-A5EB9AC39EF7}" srcOrd="9" destOrd="0" presId="urn:microsoft.com/office/officeart/2008/layout/VerticalCurvedList"/>
    <dgm:cxn modelId="{22EE8302-2730-4F70-92E3-6F0CD7C78F0B}" type="presParOf" srcId="{E7F413FE-550A-4FE7-8E86-DBB469FCB315}" destId="{7CC94293-3AE9-4F8C-817C-2B54FB05E7F2}" srcOrd="10" destOrd="0" presId="urn:microsoft.com/office/officeart/2008/layout/VerticalCurvedList"/>
    <dgm:cxn modelId="{DD82CC15-82E5-40AC-BC91-09C1BBE42BE5}" type="presParOf" srcId="{7CC94293-3AE9-4F8C-817C-2B54FB05E7F2}" destId="{058A4B2F-56A8-4956-A2C7-6DD141897857}" srcOrd="0" destOrd="0" presId="urn:microsoft.com/office/officeart/2008/layout/VerticalCurvedList"/>
    <dgm:cxn modelId="{EEEF0A79-4A9A-43E5-8849-6D8133A9485A}" type="presParOf" srcId="{E7F413FE-550A-4FE7-8E86-DBB469FCB315}" destId="{54F10462-FBBA-45BE-9048-64E2BBC94215}" srcOrd="11" destOrd="0" presId="urn:microsoft.com/office/officeart/2008/layout/VerticalCurvedList"/>
    <dgm:cxn modelId="{502FDC13-E067-472B-A4EF-630586C56E28}" type="presParOf" srcId="{E7F413FE-550A-4FE7-8E86-DBB469FCB315}" destId="{D1549A01-1EE9-4BD6-B148-9F9BC7FA0A7E}" srcOrd="12" destOrd="0" presId="urn:microsoft.com/office/officeart/2008/layout/VerticalCurvedList"/>
    <dgm:cxn modelId="{0C0591BE-C334-44A4-BA45-F652455871C7}" type="presParOf" srcId="{D1549A01-1EE9-4BD6-B148-9F9BC7FA0A7E}" destId="{C0FC4435-FF6F-4E4C-B55D-D77A2A813A7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6014FCB-CB26-4917-B1F0-13CA47F87E5E}"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DC31961C-4CDC-4F6F-80C4-546A2CF75640}">
      <dgm:prSet phldrT="[Text]" custT="1"/>
      <dgm:spPr>
        <a:solidFill>
          <a:schemeClr val="accent1">
            <a:lumMod val="50000"/>
          </a:schemeClr>
        </a:solidFill>
        <a:ln>
          <a:solidFill>
            <a:schemeClr val="accent1">
              <a:lumMod val="50000"/>
            </a:schemeClr>
          </a:solidFill>
        </a:ln>
      </dgm:spPr>
      <dgm:t>
        <a:bodyPr/>
        <a:lstStyle/>
        <a:p>
          <a:pPr algn="ctr"/>
          <a:r>
            <a:rPr lang="en-US" sz="2400" b="1">
              <a:solidFill>
                <a:schemeClr val="bg1"/>
              </a:solidFill>
              <a:latin typeface="Arial" panose="020B0604020202020204" pitchFamily="34" charset="0"/>
              <a:cs typeface="Arial" panose="020B0604020202020204" pitchFamily="34" charset="0"/>
            </a:rPr>
            <a:t> DỄ DẠY – DỄ HỌC</a:t>
          </a:r>
        </a:p>
      </dgm:t>
    </dgm:pt>
    <dgm:pt modelId="{04CE3625-3593-4A0C-AE08-5B0978A860C6}" type="parTrans" cxnId="{60409F3B-2174-4B2A-8F6D-516A154A690D}">
      <dgm:prSet/>
      <dgm:spPr/>
      <dgm:t>
        <a:bodyPr/>
        <a:lstStyle/>
        <a:p>
          <a:pPr algn="ctr"/>
          <a:endParaRPr lang="en-US" sz="2400">
            <a:solidFill>
              <a:schemeClr val="tx1"/>
            </a:solidFill>
            <a:latin typeface="Arial" panose="020B0604020202020204" pitchFamily="34" charset="0"/>
            <a:cs typeface="Arial" panose="020B0604020202020204" pitchFamily="34" charset="0"/>
          </a:endParaRPr>
        </a:p>
      </dgm:t>
    </dgm:pt>
    <dgm:pt modelId="{E1E149E8-9861-4441-AB11-6CA626A87FE9}" type="sibTrans" cxnId="{60409F3B-2174-4B2A-8F6D-516A154A690D}">
      <dgm:prSet/>
      <dgm:spPr/>
      <dgm:t>
        <a:bodyPr/>
        <a:lstStyle/>
        <a:p>
          <a:pPr algn="ctr"/>
          <a:endParaRPr lang="en-US" sz="2400">
            <a:solidFill>
              <a:schemeClr val="tx1"/>
            </a:solidFill>
            <a:latin typeface="Arial" panose="020B0604020202020204" pitchFamily="34" charset="0"/>
            <a:cs typeface="Arial" panose="020B0604020202020204" pitchFamily="34" charset="0"/>
          </a:endParaRPr>
        </a:p>
      </dgm:t>
    </dgm:pt>
    <dgm:pt modelId="{5B58D64C-46E0-4256-A5A6-75219C180C7D}">
      <dgm:prSet phldrT="[Text]" custT="1"/>
      <dgm:spPr>
        <a:solidFill>
          <a:schemeClr val="accent1">
            <a:lumMod val="20000"/>
            <a:lumOff val="80000"/>
          </a:schemeClr>
        </a:solidFill>
        <a:ln>
          <a:solidFill>
            <a:schemeClr val="accent1">
              <a:lumMod val="50000"/>
            </a:schemeClr>
          </a:solidFill>
        </a:ln>
      </dgm:spPr>
      <dgm:t>
        <a:bodyPr/>
        <a:lstStyle/>
        <a:p>
          <a:pPr algn="ctr"/>
          <a:r>
            <a:rPr lang="en-US" sz="2400" dirty="0" err="1">
              <a:solidFill>
                <a:schemeClr val="tx1"/>
              </a:solidFill>
              <a:latin typeface="Arial" panose="020B0604020202020204" pitchFamily="34" charset="0"/>
              <a:cs typeface="Arial" panose="020B0604020202020204" pitchFamily="34" charset="0"/>
            </a:rPr>
            <a:t>Tinh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giản</a:t>
          </a:r>
          <a:r>
            <a:rPr lang="en-US" sz="2400" dirty="0">
              <a:solidFill>
                <a:schemeClr val="tx1"/>
              </a:solidFill>
              <a:latin typeface="Arial" panose="020B0604020202020204" pitchFamily="34" charset="0"/>
              <a:cs typeface="Arial" panose="020B0604020202020204" pitchFamily="34" charset="0"/>
            </a:rPr>
            <a:t> ở </a:t>
          </a:r>
          <a:r>
            <a:rPr lang="en-US" sz="2400" dirty="0" err="1">
              <a:solidFill>
                <a:schemeClr val="tx1"/>
              </a:solidFill>
              <a:latin typeface="Arial" panose="020B0604020202020204" pitchFamily="34" charset="0"/>
              <a:cs typeface="Arial" panose="020B0604020202020204" pitchFamily="34" charset="0"/>
            </a:rPr>
            <a:t>mức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độ</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hợp</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lí</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phổ</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thông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hóa</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kiến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thức</a:t>
          </a:r>
          <a:r>
            <a:rPr lang="en-US" sz="2400" dirty="0">
              <a:solidFill>
                <a:schemeClr val="tx1"/>
              </a:solidFill>
              <a:latin typeface="Arial" panose="020B0604020202020204" pitchFamily="34" charset="0"/>
              <a:cs typeface="Arial" panose="020B0604020202020204" pitchFamily="34" charset="0"/>
            </a:rPr>
            <a:t>, c</a:t>
          </a:r>
          <a:r>
            <a:rPr lang="vi-VN" sz="2400" dirty="0">
              <a:solidFill>
                <a:schemeClr val="tx1"/>
              </a:solidFill>
              <a:latin typeface="Arial" panose="020B0604020202020204" pitchFamily="34" charset="0"/>
              <a:cs typeface="Arial" panose="020B0604020202020204" pitchFamily="34" charset="0"/>
            </a:rPr>
            <a:t>ác đơn vị kiến thức đưa ra vừa phải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dễ</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hiểu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dễ</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nhớ</a:t>
          </a:r>
          <a:r>
            <a:rPr lang="en-US" sz="2400" dirty="0">
              <a:solidFill>
                <a:schemeClr val="tx1"/>
              </a:solidFill>
              <a:latin typeface="Arial" panose="020B0604020202020204" pitchFamily="34" charset="0"/>
              <a:cs typeface="Arial" panose="020B0604020202020204" pitchFamily="34" charset="0"/>
            </a:rPr>
            <a:t>.</a:t>
          </a:r>
        </a:p>
      </dgm:t>
    </dgm:pt>
    <dgm:pt modelId="{6191D133-C744-4EEE-AB98-1D4C83667246}" type="parTrans" cxnId="{8E78484F-8CB7-4778-B9D9-DC8913928B35}">
      <dgm:prSet custT="1"/>
      <dgm:spPr/>
      <dgm:t>
        <a:bodyPr/>
        <a:lstStyle/>
        <a:p>
          <a:pPr algn="ctr"/>
          <a:endParaRPr lang="en-US" sz="2400">
            <a:solidFill>
              <a:schemeClr val="tx1"/>
            </a:solidFill>
            <a:latin typeface="Arial" panose="020B0604020202020204" pitchFamily="34" charset="0"/>
            <a:cs typeface="Arial" panose="020B0604020202020204" pitchFamily="34" charset="0"/>
          </a:endParaRPr>
        </a:p>
      </dgm:t>
    </dgm:pt>
    <dgm:pt modelId="{437ACACF-E36F-4200-A85F-313CEBD06C82}" type="sibTrans" cxnId="{8E78484F-8CB7-4778-B9D9-DC8913928B35}">
      <dgm:prSet/>
      <dgm:spPr/>
      <dgm:t>
        <a:bodyPr/>
        <a:lstStyle/>
        <a:p>
          <a:pPr algn="ctr"/>
          <a:endParaRPr lang="en-US" sz="2400">
            <a:solidFill>
              <a:schemeClr val="tx1"/>
            </a:solidFill>
            <a:latin typeface="Arial" panose="020B0604020202020204" pitchFamily="34" charset="0"/>
            <a:cs typeface="Arial" panose="020B0604020202020204" pitchFamily="34" charset="0"/>
          </a:endParaRPr>
        </a:p>
      </dgm:t>
    </dgm:pt>
    <dgm:pt modelId="{FBC8A2D2-C6B8-40E5-8A70-8A4301A378B0}">
      <dgm:prSet phldrT="[Text]" custT="1"/>
      <dgm:spPr>
        <a:solidFill>
          <a:schemeClr val="accent1">
            <a:lumMod val="20000"/>
            <a:lumOff val="80000"/>
          </a:schemeClr>
        </a:solidFill>
        <a:ln>
          <a:solidFill>
            <a:schemeClr val="accent1">
              <a:lumMod val="50000"/>
            </a:schemeClr>
          </a:solidFill>
        </a:ln>
      </dgm:spPr>
      <dgm:t>
        <a:bodyPr/>
        <a:lstStyle/>
        <a:p>
          <a:pPr algn="ctr"/>
          <a:r>
            <a:rPr lang="en-US" sz="2400" dirty="0">
              <a:solidFill>
                <a:schemeClr val="tx1"/>
              </a:solidFill>
              <a:latin typeface="Arial" panose="020B0604020202020204" pitchFamily="34" charset="0"/>
              <a:cs typeface="Arial" panose="020B0604020202020204" pitchFamily="34" charset="0"/>
            </a:rPr>
            <a:t>G</a:t>
          </a:r>
          <a:r>
            <a:rPr lang="vi-VN" sz="2400" dirty="0">
              <a:solidFill>
                <a:schemeClr val="tx1"/>
              </a:solidFill>
              <a:latin typeface="Arial" panose="020B0604020202020204" pitchFamily="34" charset="0"/>
              <a:cs typeface="Arial" panose="020B0604020202020204" pitchFamily="34" charset="0"/>
            </a:rPr>
            <a:t>iúp người học vận dụng để giải quyết những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vấn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đề</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của</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cuộc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sống</a:t>
          </a:r>
          <a:r>
            <a:rPr lang="en-US" sz="2400" dirty="0">
              <a:solidFill>
                <a:schemeClr val="tx1"/>
              </a:solidFill>
              <a:latin typeface="Arial" panose="020B0604020202020204" pitchFamily="34" charset="0"/>
              <a:cs typeface="Arial" panose="020B0604020202020204" pitchFamily="34" charset="0"/>
            </a:rPr>
            <a:t>.</a:t>
          </a:r>
        </a:p>
      </dgm:t>
    </dgm:pt>
    <dgm:pt modelId="{1492E823-453E-4907-886B-8FFA02E49A10}" type="parTrans" cxnId="{1436B40F-D30B-4DF3-92ED-7716630F973C}">
      <dgm:prSet custT="1"/>
      <dgm:spPr/>
      <dgm:t>
        <a:bodyPr/>
        <a:lstStyle/>
        <a:p>
          <a:pPr algn="ctr"/>
          <a:endParaRPr lang="en-US" sz="2400">
            <a:solidFill>
              <a:schemeClr val="tx1"/>
            </a:solidFill>
            <a:latin typeface="Arial" panose="020B0604020202020204" pitchFamily="34" charset="0"/>
            <a:cs typeface="Arial" panose="020B0604020202020204" pitchFamily="34" charset="0"/>
          </a:endParaRPr>
        </a:p>
      </dgm:t>
    </dgm:pt>
    <dgm:pt modelId="{BB1E46BC-BB9F-4C47-8F32-6A2BFBBE03E4}" type="sibTrans" cxnId="{1436B40F-D30B-4DF3-92ED-7716630F973C}">
      <dgm:prSet/>
      <dgm:spPr/>
      <dgm:t>
        <a:bodyPr/>
        <a:lstStyle/>
        <a:p>
          <a:pPr algn="ctr"/>
          <a:endParaRPr lang="en-US" sz="2400">
            <a:solidFill>
              <a:schemeClr val="tx1"/>
            </a:solidFill>
            <a:latin typeface="Arial" panose="020B0604020202020204" pitchFamily="34" charset="0"/>
            <a:cs typeface="Arial" panose="020B0604020202020204" pitchFamily="34" charset="0"/>
          </a:endParaRPr>
        </a:p>
      </dgm:t>
    </dgm:pt>
    <dgm:pt modelId="{E628AF78-AE66-4EB6-A47E-B295B6D7C8E8}">
      <dgm:prSet phldrT="[Text]" custT="1"/>
      <dgm:spPr>
        <a:solidFill>
          <a:schemeClr val="accent1">
            <a:lumMod val="20000"/>
            <a:lumOff val="80000"/>
          </a:schemeClr>
        </a:solidFill>
        <a:ln>
          <a:solidFill>
            <a:schemeClr val="accent1">
              <a:lumMod val="50000"/>
            </a:schemeClr>
          </a:solidFill>
        </a:ln>
      </dgm:spPr>
      <dgm:t>
        <a:bodyPr/>
        <a:lstStyle/>
        <a:p>
          <a:pPr algn="ctr"/>
          <a:r>
            <a:rPr lang="en-US" sz="2400" dirty="0" err="1">
              <a:solidFill>
                <a:schemeClr val="tx1"/>
              </a:solidFill>
              <a:latin typeface="Arial" panose="020B0604020202020204" pitchFamily="34" charset="0"/>
              <a:cs typeface="Arial" panose="020B0604020202020204" pitchFamily="34" charset="0"/>
            </a:rPr>
            <a:t>Viết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theo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hướng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mở</a:t>
          </a:r>
          <a:r>
            <a:rPr lang="en-US" sz="2400" dirty="0">
              <a:solidFill>
                <a:schemeClr val="tx1"/>
              </a:solidFill>
              <a:latin typeface="Arial" panose="020B0604020202020204" pitchFamily="34" charset="0"/>
              <a:cs typeface="Arial" panose="020B0604020202020204" pitchFamily="34" charset="0"/>
            </a:rPr>
            <a:t>.</a:t>
          </a:r>
        </a:p>
      </dgm:t>
    </dgm:pt>
    <dgm:pt modelId="{FEE3F7E3-B4C0-4ECF-A0E5-F74201073F37}" type="parTrans" cxnId="{3FC3306D-ADE6-43E6-B8F9-FBC3F6877559}">
      <dgm:prSet custT="1"/>
      <dgm:spPr/>
      <dgm:t>
        <a:bodyPr/>
        <a:lstStyle/>
        <a:p>
          <a:pPr algn="ctr"/>
          <a:endParaRPr lang="en-US" sz="2400">
            <a:solidFill>
              <a:schemeClr val="tx1"/>
            </a:solidFill>
            <a:latin typeface="Arial" panose="020B0604020202020204" pitchFamily="34" charset="0"/>
            <a:cs typeface="Arial" panose="020B0604020202020204" pitchFamily="34" charset="0"/>
          </a:endParaRPr>
        </a:p>
      </dgm:t>
    </dgm:pt>
    <dgm:pt modelId="{10F676DF-C080-464D-96ED-976CA0A219DB}" type="sibTrans" cxnId="{3FC3306D-ADE6-43E6-B8F9-FBC3F6877559}">
      <dgm:prSet/>
      <dgm:spPr/>
      <dgm:t>
        <a:bodyPr/>
        <a:lstStyle/>
        <a:p>
          <a:pPr algn="ctr"/>
          <a:endParaRPr lang="en-US" sz="2400">
            <a:solidFill>
              <a:schemeClr val="tx1"/>
            </a:solidFill>
            <a:latin typeface="Arial" panose="020B0604020202020204" pitchFamily="34" charset="0"/>
            <a:cs typeface="Arial" panose="020B0604020202020204" pitchFamily="34" charset="0"/>
          </a:endParaRPr>
        </a:p>
      </dgm:t>
    </dgm:pt>
    <dgm:pt modelId="{7C979CB5-49F8-4A32-801F-2C3F5B1ED74A}">
      <dgm:prSet phldrT="[Text]" custT="1"/>
      <dgm:spPr>
        <a:solidFill>
          <a:schemeClr val="accent1">
            <a:lumMod val="20000"/>
            <a:lumOff val="80000"/>
          </a:schemeClr>
        </a:solidFill>
        <a:ln>
          <a:solidFill>
            <a:schemeClr val="accent1">
              <a:lumMod val="50000"/>
            </a:schemeClr>
          </a:solidFill>
        </a:ln>
      </dgm:spPr>
      <dgm:t>
        <a:bodyPr/>
        <a:lstStyle/>
        <a:p>
          <a:pPr algn="ctr"/>
          <a:r>
            <a:rPr lang="en-US" sz="2400" dirty="0">
              <a:solidFill>
                <a:schemeClr val="tx1"/>
              </a:solidFill>
              <a:latin typeface="Arial" panose="020B0604020202020204" pitchFamily="34" charset="0"/>
              <a:cs typeface="Arial" panose="020B0604020202020204" pitchFamily="34" charset="0"/>
            </a:rPr>
            <a:t>S</a:t>
          </a:r>
          <a:r>
            <a:rPr lang="vi-VN" sz="2400" dirty="0">
              <a:solidFill>
                <a:schemeClr val="tx1"/>
              </a:solidFill>
              <a:latin typeface="Arial" panose="020B0604020202020204" pitchFamily="34" charset="0"/>
              <a:cs typeface="Arial" panose="020B0604020202020204" pitchFamily="34" charset="0"/>
            </a:rPr>
            <a:t>ử dụng nhiều </a:t>
          </a:r>
          <a:r>
            <a:rPr lang="en-US" sz="2400" dirty="0" err="1">
              <a:solidFill>
                <a:schemeClr val="tx1"/>
              </a:solidFill>
              <a:latin typeface="Arial" panose="020B0604020202020204" pitchFamily="34" charset="0"/>
              <a:cs typeface="Arial" panose="020B0604020202020204" pitchFamily="34" charset="0"/>
            </a:rPr>
            <a:t>bản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đồ</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bảng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số</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liệu</a:t>
          </a:r>
          <a:r>
            <a:rPr lang="en-US" sz="2400" dirty="0">
              <a:solidFill>
                <a:schemeClr val="tx1"/>
              </a:solidFill>
              <a:latin typeface="Arial" panose="020B0604020202020204" pitchFamily="34" charset="0"/>
              <a:cs typeface="Arial" panose="020B0604020202020204" pitchFamily="34" charset="0"/>
            </a:rPr>
            <a:t>, </a:t>
          </a:r>
          <a:r>
            <a:rPr lang="vi-VN" sz="2400" dirty="0">
              <a:solidFill>
                <a:schemeClr val="tx1"/>
              </a:solidFill>
              <a:latin typeface="Arial" panose="020B0604020202020204" pitchFamily="34" charset="0"/>
              <a:cs typeface="Arial" panose="020B0604020202020204" pitchFamily="34" charset="0"/>
            </a:rPr>
            <a:t>hình ảnh</a:t>
          </a:r>
          <a:r>
            <a:rPr lang="en-US" sz="2400" dirty="0">
              <a:solidFill>
                <a:schemeClr val="tx1"/>
              </a:solidFill>
              <a:latin typeface="Arial" panose="020B0604020202020204" pitchFamily="34" charset="0"/>
              <a:cs typeface="Arial" panose="020B0604020202020204" pitchFamily="34" charset="0"/>
            </a:rPr>
            <a:t>.  </a:t>
          </a:r>
        </a:p>
      </dgm:t>
    </dgm:pt>
    <dgm:pt modelId="{37A89FB0-F039-41D8-B9CD-2CABE71132DB}" type="parTrans" cxnId="{D0D92A5A-366D-4DAF-952D-0C350DF0B13D}">
      <dgm:prSet/>
      <dgm:spPr/>
      <dgm:t>
        <a:bodyPr/>
        <a:lstStyle/>
        <a:p>
          <a:pPr algn="ctr"/>
          <a:endParaRPr lang="en-US" sz="2400">
            <a:latin typeface="Arial" panose="020B0604020202020204" pitchFamily="34" charset="0"/>
            <a:cs typeface="Arial" panose="020B0604020202020204" pitchFamily="34" charset="0"/>
          </a:endParaRPr>
        </a:p>
      </dgm:t>
    </dgm:pt>
    <dgm:pt modelId="{CCFC52C4-5736-4069-A46F-E427856479C3}" type="sibTrans" cxnId="{D0D92A5A-366D-4DAF-952D-0C350DF0B13D}">
      <dgm:prSet/>
      <dgm:spPr/>
      <dgm:t>
        <a:bodyPr/>
        <a:lstStyle/>
        <a:p>
          <a:pPr algn="ctr"/>
          <a:endParaRPr lang="en-US" sz="2400">
            <a:latin typeface="Arial" panose="020B0604020202020204" pitchFamily="34" charset="0"/>
            <a:cs typeface="Arial" panose="020B0604020202020204" pitchFamily="34" charset="0"/>
          </a:endParaRPr>
        </a:p>
      </dgm:t>
    </dgm:pt>
    <dgm:pt modelId="{06353A3E-CD28-4FA3-9CEF-3F217E60C048}" type="pres">
      <dgm:prSet presAssocID="{96014FCB-CB26-4917-B1F0-13CA47F87E5E}" presName="diagram" presStyleCnt="0">
        <dgm:presLayoutVars>
          <dgm:chMax val="1"/>
          <dgm:dir/>
          <dgm:animLvl val="ctr"/>
          <dgm:resizeHandles val="exact"/>
        </dgm:presLayoutVars>
      </dgm:prSet>
      <dgm:spPr/>
    </dgm:pt>
    <dgm:pt modelId="{3C854139-6E30-4D2A-A107-EB4C8B9C5759}" type="pres">
      <dgm:prSet presAssocID="{96014FCB-CB26-4917-B1F0-13CA47F87E5E}" presName="matrix" presStyleCnt="0"/>
      <dgm:spPr/>
    </dgm:pt>
    <dgm:pt modelId="{54862745-67BD-4D1A-BEA0-8543E2F5AE99}" type="pres">
      <dgm:prSet presAssocID="{96014FCB-CB26-4917-B1F0-13CA47F87E5E}" presName="tile1" presStyleLbl="node1" presStyleIdx="0" presStyleCnt="4"/>
      <dgm:spPr/>
    </dgm:pt>
    <dgm:pt modelId="{C30673F6-98E7-4C53-9EE2-1A90786CD42D}" type="pres">
      <dgm:prSet presAssocID="{96014FCB-CB26-4917-B1F0-13CA47F87E5E}" presName="tile1text" presStyleLbl="node1" presStyleIdx="0" presStyleCnt="4">
        <dgm:presLayoutVars>
          <dgm:chMax val="0"/>
          <dgm:chPref val="0"/>
          <dgm:bulletEnabled val="1"/>
        </dgm:presLayoutVars>
      </dgm:prSet>
      <dgm:spPr/>
    </dgm:pt>
    <dgm:pt modelId="{4B99E67B-5BD9-430E-B16A-C327A0CEF407}" type="pres">
      <dgm:prSet presAssocID="{96014FCB-CB26-4917-B1F0-13CA47F87E5E}" presName="tile2" presStyleLbl="node1" presStyleIdx="1" presStyleCnt="4"/>
      <dgm:spPr/>
    </dgm:pt>
    <dgm:pt modelId="{CC94A8EF-E0E2-443A-ABCC-7ED2F6C6D876}" type="pres">
      <dgm:prSet presAssocID="{96014FCB-CB26-4917-B1F0-13CA47F87E5E}" presName="tile2text" presStyleLbl="node1" presStyleIdx="1" presStyleCnt="4">
        <dgm:presLayoutVars>
          <dgm:chMax val="0"/>
          <dgm:chPref val="0"/>
          <dgm:bulletEnabled val="1"/>
        </dgm:presLayoutVars>
      </dgm:prSet>
      <dgm:spPr/>
    </dgm:pt>
    <dgm:pt modelId="{9D8FE5AA-4776-473E-86B1-FB851F860971}" type="pres">
      <dgm:prSet presAssocID="{96014FCB-CB26-4917-B1F0-13CA47F87E5E}" presName="tile3" presStyleLbl="node1" presStyleIdx="2" presStyleCnt="4"/>
      <dgm:spPr/>
    </dgm:pt>
    <dgm:pt modelId="{C8225E63-1068-49BD-94E7-AF4FEC84DBE6}" type="pres">
      <dgm:prSet presAssocID="{96014FCB-CB26-4917-B1F0-13CA47F87E5E}" presName="tile3text" presStyleLbl="node1" presStyleIdx="2" presStyleCnt="4">
        <dgm:presLayoutVars>
          <dgm:chMax val="0"/>
          <dgm:chPref val="0"/>
          <dgm:bulletEnabled val="1"/>
        </dgm:presLayoutVars>
      </dgm:prSet>
      <dgm:spPr/>
    </dgm:pt>
    <dgm:pt modelId="{E9A715A9-765C-4E94-91DE-5928ACCD0BCC}" type="pres">
      <dgm:prSet presAssocID="{96014FCB-CB26-4917-B1F0-13CA47F87E5E}" presName="tile4" presStyleLbl="node1" presStyleIdx="3" presStyleCnt="4"/>
      <dgm:spPr/>
    </dgm:pt>
    <dgm:pt modelId="{9709C242-CBB2-4960-BB00-5E4E3B1159A6}" type="pres">
      <dgm:prSet presAssocID="{96014FCB-CB26-4917-B1F0-13CA47F87E5E}" presName="tile4text" presStyleLbl="node1" presStyleIdx="3" presStyleCnt="4">
        <dgm:presLayoutVars>
          <dgm:chMax val="0"/>
          <dgm:chPref val="0"/>
          <dgm:bulletEnabled val="1"/>
        </dgm:presLayoutVars>
      </dgm:prSet>
      <dgm:spPr/>
    </dgm:pt>
    <dgm:pt modelId="{3D11BDC0-5DE8-40B8-B172-61933AD0C816}" type="pres">
      <dgm:prSet presAssocID="{96014FCB-CB26-4917-B1F0-13CA47F87E5E}" presName="centerTile" presStyleLbl="fgShp" presStyleIdx="0" presStyleCnt="1" custScaleX="134508">
        <dgm:presLayoutVars>
          <dgm:chMax val="0"/>
          <dgm:chPref val="0"/>
        </dgm:presLayoutVars>
      </dgm:prSet>
      <dgm:spPr/>
    </dgm:pt>
  </dgm:ptLst>
  <dgm:cxnLst>
    <dgm:cxn modelId="{1436B40F-D30B-4DF3-92ED-7716630F973C}" srcId="{DC31961C-4CDC-4F6F-80C4-546A2CF75640}" destId="{FBC8A2D2-C6B8-40E5-8A70-8A4301A378B0}" srcOrd="2" destOrd="0" parTransId="{1492E823-453E-4907-886B-8FFA02E49A10}" sibTransId="{BB1E46BC-BB9F-4C47-8F32-6A2BFBBE03E4}"/>
    <dgm:cxn modelId="{B7744511-E3C2-42A7-8121-164EE10C4199}" type="presOf" srcId="{96014FCB-CB26-4917-B1F0-13CA47F87E5E}" destId="{06353A3E-CD28-4FA3-9CEF-3F217E60C048}" srcOrd="0" destOrd="0" presId="urn:microsoft.com/office/officeart/2005/8/layout/matrix1"/>
    <dgm:cxn modelId="{A8A9B32C-9982-4B10-8F6D-B295B2B64DD1}" type="presOf" srcId="{7C979CB5-49F8-4A32-801F-2C3F5B1ED74A}" destId="{CC94A8EF-E0E2-443A-ABCC-7ED2F6C6D876}" srcOrd="1" destOrd="0" presId="urn:microsoft.com/office/officeart/2005/8/layout/matrix1"/>
    <dgm:cxn modelId="{60409F3B-2174-4B2A-8F6D-516A154A690D}" srcId="{96014FCB-CB26-4917-B1F0-13CA47F87E5E}" destId="{DC31961C-4CDC-4F6F-80C4-546A2CF75640}" srcOrd="0" destOrd="0" parTransId="{04CE3625-3593-4A0C-AE08-5B0978A860C6}" sibTransId="{E1E149E8-9861-4441-AB11-6CA626A87FE9}"/>
    <dgm:cxn modelId="{E0DCEA40-3294-4A1C-9DAF-7C439716426D}" type="presOf" srcId="{FBC8A2D2-C6B8-40E5-8A70-8A4301A378B0}" destId="{9D8FE5AA-4776-473E-86B1-FB851F860971}" srcOrd="0" destOrd="0" presId="urn:microsoft.com/office/officeart/2005/8/layout/matrix1"/>
    <dgm:cxn modelId="{29B0AA44-2106-484F-9145-C3719F1BA4B2}" type="presOf" srcId="{E628AF78-AE66-4EB6-A47E-B295B6D7C8E8}" destId="{E9A715A9-765C-4E94-91DE-5928ACCD0BCC}" srcOrd="0" destOrd="0" presId="urn:microsoft.com/office/officeart/2005/8/layout/matrix1"/>
    <dgm:cxn modelId="{3FC3306D-ADE6-43E6-B8F9-FBC3F6877559}" srcId="{DC31961C-4CDC-4F6F-80C4-546A2CF75640}" destId="{E628AF78-AE66-4EB6-A47E-B295B6D7C8E8}" srcOrd="3" destOrd="0" parTransId="{FEE3F7E3-B4C0-4ECF-A0E5-F74201073F37}" sibTransId="{10F676DF-C080-464D-96ED-976CA0A219DB}"/>
    <dgm:cxn modelId="{8E78484F-8CB7-4778-B9D9-DC8913928B35}" srcId="{DC31961C-4CDC-4F6F-80C4-546A2CF75640}" destId="{5B58D64C-46E0-4256-A5A6-75219C180C7D}" srcOrd="0" destOrd="0" parTransId="{6191D133-C744-4EEE-AB98-1D4C83667246}" sibTransId="{437ACACF-E36F-4200-A85F-313CEBD06C82}"/>
    <dgm:cxn modelId="{2277EA6F-205A-4D9A-B990-F82A30A03264}" type="presOf" srcId="{5B58D64C-46E0-4256-A5A6-75219C180C7D}" destId="{54862745-67BD-4D1A-BEA0-8543E2F5AE99}" srcOrd="0" destOrd="0" presId="urn:microsoft.com/office/officeart/2005/8/layout/matrix1"/>
    <dgm:cxn modelId="{E527B870-5FBA-434A-9A7A-01B431D4E009}" type="presOf" srcId="{FBC8A2D2-C6B8-40E5-8A70-8A4301A378B0}" destId="{C8225E63-1068-49BD-94E7-AF4FEC84DBE6}" srcOrd="1" destOrd="0" presId="urn:microsoft.com/office/officeart/2005/8/layout/matrix1"/>
    <dgm:cxn modelId="{C5479B76-0FCC-44F5-BFDB-7E9F9C1AA3AB}" type="presOf" srcId="{5B58D64C-46E0-4256-A5A6-75219C180C7D}" destId="{C30673F6-98E7-4C53-9EE2-1A90786CD42D}" srcOrd="1" destOrd="0" presId="urn:microsoft.com/office/officeart/2005/8/layout/matrix1"/>
    <dgm:cxn modelId="{D0D92A5A-366D-4DAF-952D-0C350DF0B13D}" srcId="{DC31961C-4CDC-4F6F-80C4-546A2CF75640}" destId="{7C979CB5-49F8-4A32-801F-2C3F5B1ED74A}" srcOrd="1" destOrd="0" parTransId="{37A89FB0-F039-41D8-B9CD-2CABE71132DB}" sibTransId="{CCFC52C4-5736-4069-A46F-E427856479C3}"/>
    <dgm:cxn modelId="{D92196A0-E431-4582-9B05-214817045DB0}" type="presOf" srcId="{E628AF78-AE66-4EB6-A47E-B295B6D7C8E8}" destId="{9709C242-CBB2-4960-BB00-5E4E3B1159A6}" srcOrd="1" destOrd="0" presId="urn:microsoft.com/office/officeart/2005/8/layout/matrix1"/>
    <dgm:cxn modelId="{BAE9E1E0-38ED-484F-AEF0-659DC185DD92}" type="presOf" srcId="{7C979CB5-49F8-4A32-801F-2C3F5B1ED74A}" destId="{4B99E67B-5BD9-430E-B16A-C327A0CEF407}" srcOrd="0" destOrd="0" presId="urn:microsoft.com/office/officeart/2005/8/layout/matrix1"/>
    <dgm:cxn modelId="{0EAE34F5-07F6-4867-9686-935C304190EC}" type="presOf" srcId="{DC31961C-4CDC-4F6F-80C4-546A2CF75640}" destId="{3D11BDC0-5DE8-40B8-B172-61933AD0C816}" srcOrd="0" destOrd="0" presId="urn:microsoft.com/office/officeart/2005/8/layout/matrix1"/>
    <dgm:cxn modelId="{33FD5E82-10F0-42E8-A0CB-6C78510CEBCD}" type="presParOf" srcId="{06353A3E-CD28-4FA3-9CEF-3F217E60C048}" destId="{3C854139-6E30-4D2A-A107-EB4C8B9C5759}" srcOrd="0" destOrd="0" presId="urn:microsoft.com/office/officeart/2005/8/layout/matrix1"/>
    <dgm:cxn modelId="{D61A41B9-9BCF-41CA-AF4E-7F0F864126CA}" type="presParOf" srcId="{3C854139-6E30-4D2A-A107-EB4C8B9C5759}" destId="{54862745-67BD-4D1A-BEA0-8543E2F5AE99}" srcOrd="0" destOrd="0" presId="urn:microsoft.com/office/officeart/2005/8/layout/matrix1"/>
    <dgm:cxn modelId="{20D2DBAC-A575-41FB-B9F3-4D31049130CE}" type="presParOf" srcId="{3C854139-6E30-4D2A-A107-EB4C8B9C5759}" destId="{C30673F6-98E7-4C53-9EE2-1A90786CD42D}" srcOrd="1" destOrd="0" presId="urn:microsoft.com/office/officeart/2005/8/layout/matrix1"/>
    <dgm:cxn modelId="{E1963394-AFDE-4B73-A49E-4B999F4ED32C}" type="presParOf" srcId="{3C854139-6E30-4D2A-A107-EB4C8B9C5759}" destId="{4B99E67B-5BD9-430E-B16A-C327A0CEF407}" srcOrd="2" destOrd="0" presId="urn:microsoft.com/office/officeart/2005/8/layout/matrix1"/>
    <dgm:cxn modelId="{215E9A92-FC9E-49DD-AB0C-C95BBC76673B}" type="presParOf" srcId="{3C854139-6E30-4D2A-A107-EB4C8B9C5759}" destId="{CC94A8EF-E0E2-443A-ABCC-7ED2F6C6D876}" srcOrd="3" destOrd="0" presId="urn:microsoft.com/office/officeart/2005/8/layout/matrix1"/>
    <dgm:cxn modelId="{B02E4E4D-FD82-4B0B-AD52-56EF3D4CC062}" type="presParOf" srcId="{3C854139-6E30-4D2A-A107-EB4C8B9C5759}" destId="{9D8FE5AA-4776-473E-86B1-FB851F860971}" srcOrd="4" destOrd="0" presId="urn:microsoft.com/office/officeart/2005/8/layout/matrix1"/>
    <dgm:cxn modelId="{341A73E5-F1DF-4B58-8203-2F31685A69D4}" type="presParOf" srcId="{3C854139-6E30-4D2A-A107-EB4C8B9C5759}" destId="{C8225E63-1068-49BD-94E7-AF4FEC84DBE6}" srcOrd="5" destOrd="0" presId="urn:microsoft.com/office/officeart/2005/8/layout/matrix1"/>
    <dgm:cxn modelId="{A36DD8E3-A90A-42C7-87D1-58DFC909A907}" type="presParOf" srcId="{3C854139-6E30-4D2A-A107-EB4C8B9C5759}" destId="{E9A715A9-765C-4E94-91DE-5928ACCD0BCC}" srcOrd="6" destOrd="0" presId="urn:microsoft.com/office/officeart/2005/8/layout/matrix1"/>
    <dgm:cxn modelId="{A492DEEB-0362-4AFB-9D0D-789E6D507000}" type="presParOf" srcId="{3C854139-6E30-4D2A-A107-EB4C8B9C5759}" destId="{9709C242-CBB2-4960-BB00-5E4E3B1159A6}" srcOrd="7" destOrd="0" presId="urn:microsoft.com/office/officeart/2005/8/layout/matrix1"/>
    <dgm:cxn modelId="{6405805A-FD6A-4A42-8906-1A2DD54D91BD}" type="presParOf" srcId="{06353A3E-CD28-4FA3-9CEF-3F217E60C048}" destId="{3D11BDC0-5DE8-40B8-B172-61933AD0C816}" srcOrd="1" destOrd="0" presId="urn:microsoft.com/office/officeart/2005/8/layout/matrix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A86A080-DD1A-449D-8673-8BFF3AA80D05}" type="doc">
      <dgm:prSet loTypeId="urn:microsoft.com/office/officeart/2005/8/layout/hList6" loCatId="list" qsTypeId="urn:microsoft.com/office/officeart/2005/8/quickstyle/3d1" qsCatId="3D" csTypeId="urn:microsoft.com/office/officeart/2005/8/colors/accent5_2" csCatId="accent5" phldr="1"/>
      <dgm:spPr/>
      <dgm:t>
        <a:bodyPr/>
        <a:lstStyle/>
        <a:p>
          <a:endParaRPr lang="en-US"/>
        </a:p>
      </dgm:t>
    </dgm:pt>
    <dgm:pt modelId="{FE64ACD9-4B3E-4C05-9A35-83DF77E1A332}">
      <dgm:prSet phldrT="[Text]" custT="1"/>
      <dgm:spPr/>
      <dgm:t>
        <a:bodyPr/>
        <a:lstStyle/>
        <a:p>
          <a:r>
            <a:rPr lang="en-US" sz="2800" b="1">
              <a:effectLst/>
            </a:rPr>
            <a:t>Mục lục</a:t>
          </a:r>
          <a:endParaRPr lang="en-US" sz="2800" b="1" dirty="0">
            <a:effectLst/>
          </a:endParaRPr>
        </a:p>
      </dgm:t>
    </dgm:pt>
    <dgm:pt modelId="{E4294B41-F60E-4717-8DF1-A96264BE38E4}" type="parTrans" cxnId="{2A5B9EC7-700C-468A-A821-3EC9981B25E2}">
      <dgm:prSet/>
      <dgm:spPr/>
      <dgm:t>
        <a:bodyPr/>
        <a:lstStyle/>
        <a:p>
          <a:endParaRPr lang="en-US" sz="2800" b="1">
            <a:solidFill>
              <a:sysClr val="windowText" lastClr="000000"/>
            </a:solidFill>
            <a:effectLst/>
          </a:endParaRPr>
        </a:p>
      </dgm:t>
    </dgm:pt>
    <dgm:pt modelId="{39162ED7-2D7F-4A32-A0E7-22986A965757}" type="sibTrans" cxnId="{2A5B9EC7-700C-468A-A821-3EC9981B25E2}">
      <dgm:prSet/>
      <dgm:spPr/>
      <dgm:t>
        <a:bodyPr/>
        <a:lstStyle/>
        <a:p>
          <a:endParaRPr lang="en-US" sz="2800" b="1">
            <a:solidFill>
              <a:sysClr val="windowText" lastClr="000000"/>
            </a:solidFill>
            <a:effectLst/>
          </a:endParaRPr>
        </a:p>
      </dgm:t>
    </dgm:pt>
    <dgm:pt modelId="{61A49AE2-0FF5-42DF-AD7E-229ADA0727F1}">
      <dgm:prSet phldrT="[Text]" custT="1"/>
      <dgm:spPr/>
      <dgm:t>
        <a:bodyPr/>
        <a:lstStyle/>
        <a:p>
          <a:r>
            <a:rPr lang="en-US" sz="2800" b="1">
              <a:effectLst/>
            </a:rPr>
            <a:t>Hướng dẫn sử dụng sách</a:t>
          </a:r>
          <a:endParaRPr lang="en-US" sz="2800" b="1" dirty="0">
            <a:effectLst/>
          </a:endParaRPr>
        </a:p>
      </dgm:t>
    </dgm:pt>
    <dgm:pt modelId="{A92D1578-B82E-4E43-BDD1-3AAEBE3BF36F}" type="parTrans" cxnId="{D7405EA3-40FB-4C69-BBF8-6D6F4DA993D2}">
      <dgm:prSet/>
      <dgm:spPr/>
      <dgm:t>
        <a:bodyPr/>
        <a:lstStyle/>
        <a:p>
          <a:endParaRPr lang="en-US" sz="2800" b="1">
            <a:solidFill>
              <a:sysClr val="windowText" lastClr="000000"/>
            </a:solidFill>
            <a:effectLst/>
          </a:endParaRPr>
        </a:p>
      </dgm:t>
    </dgm:pt>
    <dgm:pt modelId="{705F9BDD-F974-4374-81EE-3F58C918E9C5}" type="sibTrans" cxnId="{D7405EA3-40FB-4C69-BBF8-6D6F4DA993D2}">
      <dgm:prSet/>
      <dgm:spPr/>
      <dgm:t>
        <a:bodyPr/>
        <a:lstStyle/>
        <a:p>
          <a:endParaRPr lang="en-US" sz="2800" b="1">
            <a:solidFill>
              <a:sysClr val="windowText" lastClr="000000"/>
            </a:solidFill>
            <a:effectLst/>
          </a:endParaRPr>
        </a:p>
      </dgm:t>
    </dgm:pt>
    <dgm:pt modelId="{E0254F7E-6005-4D18-883A-D5C12BBE1CFA}">
      <dgm:prSet phldrT="[Text]" custT="1"/>
      <dgm:spPr/>
      <dgm:t>
        <a:bodyPr/>
        <a:lstStyle/>
        <a:p>
          <a:r>
            <a:rPr lang="en-US" sz="2800" b="1" dirty="0">
              <a:effectLst/>
            </a:rPr>
            <a:t>4 </a:t>
          </a:r>
          <a:r>
            <a:rPr lang="en-US" sz="2800" b="1" dirty="0" err="1">
              <a:effectLst/>
            </a:rPr>
            <a:t>chương</a:t>
          </a:r>
          <a:r>
            <a:rPr lang="en-US" sz="2800" b="1" dirty="0">
              <a:effectLst/>
            </a:rPr>
            <a:t> </a:t>
          </a:r>
        </a:p>
      </dgm:t>
    </dgm:pt>
    <dgm:pt modelId="{F76AD2FF-5839-44AE-89E7-382104C4C053}" type="parTrans" cxnId="{4CFA02C7-F94D-4363-92F8-E2BBBD5C149B}">
      <dgm:prSet/>
      <dgm:spPr/>
      <dgm:t>
        <a:bodyPr/>
        <a:lstStyle/>
        <a:p>
          <a:endParaRPr lang="en-US" sz="2800" b="1">
            <a:solidFill>
              <a:sysClr val="windowText" lastClr="000000"/>
            </a:solidFill>
            <a:effectLst/>
          </a:endParaRPr>
        </a:p>
      </dgm:t>
    </dgm:pt>
    <dgm:pt modelId="{89FDE354-2B43-4AB8-840F-31F2D822E2C8}" type="sibTrans" cxnId="{4CFA02C7-F94D-4363-92F8-E2BBBD5C149B}">
      <dgm:prSet/>
      <dgm:spPr/>
      <dgm:t>
        <a:bodyPr/>
        <a:lstStyle/>
        <a:p>
          <a:endParaRPr lang="en-US" sz="2800" b="1">
            <a:solidFill>
              <a:sysClr val="windowText" lastClr="000000"/>
            </a:solidFill>
            <a:effectLst/>
          </a:endParaRPr>
        </a:p>
      </dgm:t>
    </dgm:pt>
    <dgm:pt modelId="{A49E4A1A-591B-46F7-A7B7-F22F2127039D}">
      <dgm:prSet phldrT="[Text]" custT="1"/>
      <dgm:spPr/>
      <dgm:t>
        <a:bodyPr/>
        <a:lstStyle/>
        <a:p>
          <a:r>
            <a:rPr lang="en-US" sz="2800" b="1">
              <a:effectLst/>
            </a:rPr>
            <a:t>Bảng tra cứu thuật ngữ</a:t>
          </a:r>
          <a:endParaRPr lang="en-US" sz="2800" b="1" dirty="0">
            <a:effectLst/>
          </a:endParaRPr>
        </a:p>
      </dgm:t>
    </dgm:pt>
    <dgm:pt modelId="{1D21749C-9775-4FFB-8E56-0DBF052A3AE5}" type="parTrans" cxnId="{8B859120-9F8F-4B16-AA65-FEF9F26DF5C9}">
      <dgm:prSet/>
      <dgm:spPr/>
      <dgm:t>
        <a:bodyPr/>
        <a:lstStyle/>
        <a:p>
          <a:endParaRPr lang="en-US" sz="2800" b="1">
            <a:solidFill>
              <a:sysClr val="windowText" lastClr="000000"/>
            </a:solidFill>
            <a:effectLst/>
          </a:endParaRPr>
        </a:p>
      </dgm:t>
    </dgm:pt>
    <dgm:pt modelId="{2F9A48B2-9416-4DB1-A07C-D019CCC5B356}" type="sibTrans" cxnId="{8B859120-9F8F-4B16-AA65-FEF9F26DF5C9}">
      <dgm:prSet/>
      <dgm:spPr/>
      <dgm:t>
        <a:bodyPr/>
        <a:lstStyle/>
        <a:p>
          <a:endParaRPr lang="en-US" sz="2800" b="1">
            <a:solidFill>
              <a:sysClr val="windowText" lastClr="000000"/>
            </a:solidFill>
            <a:effectLst/>
          </a:endParaRPr>
        </a:p>
      </dgm:t>
    </dgm:pt>
    <dgm:pt modelId="{4B15F4E0-710E-4A69-8524-A10B42A4CE84}">
      <dgm:prSet phldrT="[Text]" custT="1"/>
      <dgm:spPr/>
      <dgm:t>
        <a:bodyPr/>
        <a:lstStyle/>
        <a:p>
          <a:r>
            <a:rPr lang="en-US" sz="2800" b="1">
              <a:effectLst/>
            </a:rPr>
            <a:t>Bảng phiên âm</a:t>
          </a:r>
          <a:endParaRPr lang="en-US" sz="2800" b="1" dirty="0">
            <a:effectLst/>
          </a:endParaRPr>
        </a:p>
      </dgm:t>
    </dgm:pt>
    <dgm:pt modelId="{D5A54C7F-2667-4D34-9558-1CAABA8890CC}" type="parTrans" cxnId="{91A88E15-E80E-43CB-BD04-5A60CC2279E8}">
      <dgm:prSet/>
      <dgm:spPr/>
      <dgm:t>
        <a:bodyPr/>
        <a:lstStyle/>
        <a:p>
          <a:endParaRPr lang="en-US" sz="2800" b="1">
            <a:solidFill>
              <a:sysClr val="windowText" lastClr="000000"/>
            </a:solidFill>
            <a:effectLst/>
          </a:endParaRPr>
        </a:p>
      </dgm:t>
    </dgm:pt>
    <dgm:pt modelId="{9834D10C-41DC-43A6-A246-86F9529DDB7F}" type="sibTrans" cxnId="{91A88E15-E80E-43CB-BD04-5A60CC2279E8}">
      <dgm:prSet/>
      <dgm:spPr/>
      <dgm:t>
        <a:bodyPr/>
        <a:lstStyle/>
        <a:p>
          <a:endParaRPr lang="en-US" sz="2800" b="1">
            <a:solidFill>
              <a:sysClr val="windowText" lastClr="000000"/>
            </a:solidFill>
            <a:effectLst/>
          </a:endParaRPr>
        </a:p>
      </dgm:t>
    </dgm:pt>
    <dgm:pt modelId="{69F54C8B-46D0-4FC5-B0CB-F238F645CAFF}">
      <dgm:prSet custT="1"/>
      <dgm:spPr/>
      <dgm:t>
        <a:bodyPr/>
        <a:lstStyle/>
        <a:p>
          <a:r>
            <a:rPr lang="en-US" sz="2800" b="1" dirty="0" err="1"/>
            <a:t>Chủ</a:t>
          </a:r>
          <a:r>
            <a:rPr lang="en-US" sz="2800" b="1" dirty="0"/>
            <a:t> </a:t>
          </a:r>
          <a:r>
            <a:rPr lang="en-US" sz="2800" b="1" dirty="0" err="1"/>
            <a:t>đề</a:t>
          </a:r>
          <a:r>
            <a:rPr lang="en-US" sz="2800" b="1" dirty="0"/>
            <a:t> </a:t>
          </a:r>
          <a:r>
            <a:rPr lang="en-US" sz="2800" b="1" dirty="0" err="1"/>
            <a:t>chung</a:t>
          </a:r>
          <a:endParaRPr lang="en-US" sz="2800" b="1" dirty="0"/>
        </a:p>
      </dgm:t>
    </dgm:pt>
    <dgm:pt modelId="{C3657591-6A07-4EEA-ABEE-99622B20F172}" type="parTrans" cxnId="{533ADA52-57EB-4E24-BDF4-9882C60F6E71}">
      <dgm:prSet/>
      <dgm:spPr/>
      <dgm:t>
        <a:bodyPr/>
        <a:lstStyle/>
        <a:p>
          <a:endParaRPr lang="en-US"/>
        </a:p>
      </dgm:t>
    </dgm:pt>
    <dgm:pt modelId="{52C6D830-7C0C-48BE-88CC-DB490431115E}" type="sibTrans" cxnId="{533ADA52-57EB-4E24-BDF4-9882C60F6E71}">
      <dgm:prSet/>
      <dgm:spPr/>
      <dgm:t>
        <a:bodyPr/>
        <a:lstStyle/>
        <a:p>
          <a:endParaRPr lang="en-US"/>
        </a:p>
      </dgm:t>
    </dgm:pt>
    <dgm:pt modelId="{695B46E8-661B-45C0-87DC-224E2C421B5C}" type="pres">
      <dgm:prSet presAssocID="{EA86A080-DD1A-449D-8673-8BFF3AA80D05}" presName="Name0" presStyleCnt="0">
        <dgm:presLayoutVars>
          <dgm:dir/>
          <dgm:resizeHandles val="exact"/>
        </dgm:presLayoutVars>
      </dgm:prSet>
      <dgm:spPr/>
    </dgm:pt>
    <dgm:pt modelId="{5F0A4F8A-FA2D-4DBF-9441-E263F4F01A15}" type="pres">
      <dgm:prSet presAssocID="{FE64ACD9-4B3E-4C05-9A35-83DF77E1A332}" presName="node" presStyleLbl="node1" presStyleIdx="0" presStyleCnt="6">
        <dgm:presLayoutVars>
          <dgm:bulletEnabled val="1"/>
        </dgm:presLayoutVars>
      </dgm:prSet>
      <dgm:spPr/>
    </dgm:pt>
    <dgm:pt modelId="{3C72497A-7AA5-4228-8E19-CF46057B709C}" type="pres">
      <dgm:prSet presAssocID="{39162ED7-2D7F-4A32-A0E7-22986A965757}" presName="sibTrans" presStyleCnt="0"/>
      <dgm:spPr/>
    </dgm:pt>
    <dgm:pt modelId="{2E55B81C-11E5-4D36-A623-1133AA17CAFB}" type="pres">
      <dgm:prSet presAssocID="{61A49AE2-0FF5-42DF-AD7E-229ADA0727F1}" presName="node" presStyleLbl="node1" presStyleIdx="1" presStyleCnt="6">
        <dgm:presLayoutVars>
          <dgm:bulletEnabled val="1"/>
        </dgm:presLayoutVars>
      </dgm:prSet>
      <dgm:spPr/>
    </dgm:pt>
    <dgm:pt modelId="{24DA6A9C-7E44-4E49-9648-1E8A0D797EEE}" type="pres">
      <dgm:prSet presAssocID="{705F9BDD-F974-4374-81EE-3F58C918E9C5}" presName="sibTrans" presStyleCnt="0"/>
      <dgm:spPr/>
    </dgm:pt>
    <dgm:pt modelId="{78924E6F-3650-4BD2-82A2-31653B6C2848}" type="pres">
      <dgm:prSet presAssocID="{E0254F7E-6005-4D18-883A-D5C12BBE1CFA}" presName="node" presStyleLbl="node1" presStyleIdx="2" presStyleCnt="6">
        <dgm:presLayoutVars>
          <dgm:bulletEnabled val="1"/>
        </dgm:presLayoutVars>
      </dgm:prSet>
      <dgm:spPr/>
    </dgm:pt>
    <dgm:pt modelId="{CB1EAF8B-CE49-4D9B-AC74-9BC3BCA71FA0}" type="pres">
      <dgm:prSet presAssocID="{89FDE354-2B43-4AB8-840F-31F2D822E2C8}" presName="sibTrans" presStyleCnt="0"/>
      <dgm:spPr/>
    </dgm:pt>
    <dgm:pt modelId="{0263E631-825F-47D6-800B-D486F9B21046}" type="pres">
      <dgm:prSet presAssocID="{69F54C8B-46D0-4FC5-B0CB-F238F645CAFF}" presName="node" presStyleLbl="node1" presStyleIdx="3" presStyleCnt="6">
        <dgm:presLayoutVars>
          <dgm:bulletEnabled val="1"/>
        </dgm:presLayoutVars>
      </dgm:prSet>
      <dgm:spPr/>
    </dgm:pt>
    <dgm:pt modelId="{42440722-F20D-4701-9EFE-F4BE1A1FA3AF}" type="pres">
      <dgm:prSet presAssocID="{52C6D830-7C0C-48BE-88CC-DB490431115E}" presName="sibTrans" presStyleCnt="0"/>
      <dgm:spPr/>
    </dgm:pt>
    <dgm:pt modelId="{9B0365FC-845E-42D9-A356-6A714D09B74F}" type="pres">
      <dgm:prSet presAssocID="{A49E4A1A-591B-46F7-A7B7-F22F2127039D}" presName="node" presStyleLbl="node1" presStyleIdx="4" presStyleCnt="6">
        <dgm:presLayoutVars>
          <dgm:bulletEnabled val="1"/>
        </dgm:presLayoutVars>
      </dgm:prSet>
      <dgm:spPr/>
    </dgm:pt>
    <dgm:pt modelId="{4064B008-888A-4C47-831B-3C2C2A8E4C2A}" type="pres">
      <dgm:prSet presAssocID="{2F9A48B2-9416-4DB1-A07C-D019CCC5B356}" presName="sibTrans" presStyleCnt="0"/>
      <dgm:spPr/>
    </dgm:pt>
    <dgm:pt modelId="{1DA91A07-9D2A-420E-AC3D-72E6124426DA}" type="pres">
      <dgm:prSet presAssocID="{4B15F4E0-710E-4A69-8524-A10B42A4CE84}" presName="node" presStyleLbl="node1" presStyleIdx="5" presStyleCnt="6">
        <dgm:presLayoutVars>
          <dgm:bulletEnabled val="1"/>
        </dgm:presLayoutVars>
      </dgm:prSet>
      <dgm:spPr/>
    </dgm:pt>
  </dgm:ptLst>
  <dgm:cxnLst>
    <dgm:cxn modelId="{91A88E15-E80E-43CB-BD04-5A60CC2279E8}" srcId="{EA86A080-DD1A-449D-8673-8BFF3AA80D05}" destId="{4B15F4E0-710E-4A69-8524-A10B42A4CE84}" srcOrd="5" destOrd="0" parTransId="{D5A54C7F-2667-4D34-9558-1CAABA8890CC}" sibTransId="{9834D10C-41DC-43A6-A246-86F9529DDB7F}"/>
    <dgm:cxn modelId="{8B859120-9F8F-4B16-AA65-FEF9F26DF5C9}" srcId="{EA86A080-DD1A-449D-8673-8BFF3AA80D05}" destId="{A49E4A1A-591B-46F7-A7B7-F22F2127039D}" srcOrd="4" destOrd="0" parTransId="{1D21749C-9775-4FFB-8E56-0DBF052A3AE5}" sibTransId="{2F9A48B2-9416-4DB1-A07C-D019CCC5B356}"/>
    <dgm:cxn modelId="{FCA61924-EA6D-44F4-A318-379F169DE32E}" type="presOf" srcId="{4B15F4E0-710E-4A69-8524-A10B42A4CE84}" destId="{1DA91A07-9D2A-420E-AC3D-72E6124426DA}" srcOrd="0" destOrd="0" presId="urn:microsoft.com/office/officeart/2005/8/layout/hList6"/>
    <dgm:cxn modelId="{0E34B82C-99BC-4193-B4A0-1C9ACCD893F9}" type="presOf" srcId="{E0254F7E-6005-4D18-883A-D5C12BBE1CFA}" destId="{78924E6F-3650-4BD2-82A2-31653B6C2848}" srcOrd="0" destOrd="0" presId="urn:microsoft.com/office/officeart/2005/8/layout/hList6"/>
    <dgm:cxn modelId="{49EE0142-22BD-4AAD-817F-88F522B3A461}" type="presOf" srcId="{A49E4A1A-591B-46F7-A7B7-F22F2127039D}" destId="{9B0365FC-845E-42D9-A356-6A714D09B74F}" srcOrd="0" destOrd="0" presId="urn:microsoft.com/office/officeart/2005/8/layout/hList6"/>
    <dgm:cxn modelId="{80393645-D7DB-4024-8F76-8E4D27E1AECA}" type="presOf" srcId="{FE64ACD9-4B3E-4C05-9A35-83DF77E1A332}" destId="{5F0A4F8A-FA2D-4DBF-9441-E263F4F01A15}" srcOrd="0" destOrd="0" presId="urn:microsoft.com/office/officeart/2005/8/layout/hList6"/>
    <dgm:cxn modelId="{533ADA52-57EB-4E24-BDF4-9882C60F6E71}" srcId="{EA86A080-DD1A-449D-8673-8BFF3AA80D05}" destId="{69F54C8B-46D0-4FC5-B0CB-F238F645CAFF}" srcOrd="3" destOrd="0" parTransId="{C3657591-6A07-4EEA-ABEE-99622B20F172}" sibTransId="{52C6D830-7C0C-48BE-88CC-DB490431115E}"/>
    <dgm:cxn modelId="{B9E4F372-5877-49E0-BFCB-5F70312D5AC9}" type="presOf" srcId="{69F54C8B-46D0-4FC5-B0CB-F238F645CAFF}" destId="{0263E631-825F-47D6-800B-D486F9B21046}" srcOrd="0" destOrd="0" presId="urn:microsoft.com/office/officeart/2005/8/layout/hList6"/>
    <dgm:cxn modelId="{91719C59-7A8D-435E-BB6B-5764F5F6B14B}" type="presOf" srcId="{61A49AE2-0FF5-42DF-AD7E-229ADA0727F1}" destId="{2E55B81C-11E5-4D36-A623-1133AA17CAFB}" srcOrd="0" destOrd="0" presId="urn:microsoft.com/office/officeart/2005/8/layout/hList6"/>
    <dgm:cxn modelId="{D7405EA3-40FB-4C69-BBF8-6D6F4DA993D2}" srcId="{EA86A080-DD1A-449D-8673-8BFF3AA80D05}" destId="{61A49AE2-0FF5-42DF-AD7E-229ADA0727F1}" srcOrd="1" destOrd="0" parTransId="{A92D1578-B82E-4E43-BDD1-3AAEBE3BF36F}" sibTransId="{705F9BDD-F974-4374-81EE-3F58C918E9C5}"/>
    <dgm:cxn modelId="{4CFA02C7-F94D-4363-92F8-E2BBBD5C149B}" srcId="{EA86A080-DD1A-449D-8673-8BFF3AA80D05}" destId="{E0254F7E-6005-4D18-883A-D5C12BBE1CFA}" srcOrd="2" destOrd="0" parTransId="{F76AD2FF-5839-44AE-89E7-382104C4C053}" sibTransId="{89FDE354-2B43-4AB8-840F-31F2D822E2C8}"/>
    <dgm:cxn modelId="{2A5B9EC7-700C-468A-A821-3EC9981B25E2}" srcId="{EA86A080-DD1A-449D-8673-8BFF3AA80D05}" destId="{FE64ACD9-4B3E-4C05-9A35-83DF77E1A332}" srcOrd="0" destOrd="0" parTransId="{E4294B41-F60E-4717-8DF1-A96264BE38E4}" sibTransId="{39162ED7-2D7F-4A32-A0E7-22986A965757}"/>
    <dgm:cxn modelId="{8ABFC6EF-DFCE-4377-A078-A75662EE80A1}" type="presOf" srcId="{EA86A080-DD1A-449D-8673-8BFF3AA80D05}" destId="{695B46E8-661B-45C0-87DC-224E2C421B5C}" srcOrd="0" destOrd="0" presId="urn:microsoft.com/office/officeart/2005/8/layout/hList6"/>
    <dgm:cxn modelId="{59B98654-ECF8-4BB5-A6F6-A91D986B60E6}" type="presParOf" srcId="{695B46E8-661B-45C0-87DC-224E2C421B5C}" destId="{5F0A4F8A-FA2D-4DBF-9441-E263F4F01A15}" srcOrd="0" destOrd="0" presId="urn:microsoft.com/office/officeart/2005/8/layout/hList6"/>
    <dgm:cxn modelId="{C320238F-0F69-481A-ADD6-13D94542E699}" type="presParOf" srcId="{695B46E8-661B-45C0-87DC-224E2C421B5C}" destId="{3C72497A-7AA5-4228-8E19-CF46057B709C}" srcOrd="1" destOrd="0" presId="urn:microsoft.com/office/officeart/2005/8/layout/hList6"/>
    <dgm:cxn modelId="{A8EA8D7B-75A1-4941-8A12-FB401BAC99B8}" type="presParOf" srcId="{695B46E8-661B-45C0-87DC-224E2C421B5C}" destId="{2E55B81C-11E5-4D36-A623-1133AA17CAFB}" srcOrd="2" destOrd="0" presId="urn:microsoft.com/office/officeart/2005/8/layout/hList6"/>
    <dgm:cxn modelId="{134E1924-7B0C-4237-8536-CC91B8FA2D85}" type="presParOf" srcId="{695B46E8-661B-45C0-87DC-224E2C421B5C}" destId="{24DA6A9C-7E44-4E49-9648-1E8A0D797EEE}" srcOrd="3" destOrd="0" presId="urn:microsoft.com/office/officeart/2005/8/layout/hList6"/>
    <dgm:cxn modelId="{7C20ECF1-6B4D-4EBE-B394-39B5C9A94D99}" type="presParOf" srcId="{695B46E8-661B-45C0-87DC-224E2C421B5C}" destId="{78924E6F-3650-4BD2-82A2-31653B6C2848}" srcOrd="4" destOrd="0" presId="urn:microsoft.com/office/officeart/2005/8/layout/hList6"/>
    <dgm:cxn modelId="{F2A79F71-0BEC-40EB-9610-6920EE69BB76}" type="presParOf" srcId="{695B46E8-661B-45C0-87DC-224E2C421B5C}" destId="{CB1EAF8B-CE49-4D9B-AC74-9BC3BCA71FA0}" srcOrd="5" destOrd="0" presId="urn:microsoft.com/office/officeart/2005/8/layout/hList6"/>
    <dgm:cxn modelId="{CCF72778-93A6-4672-BB2A-69DF0EC99A6F}" type="presParOf" srcId="{695B46E8-661B-45C0-87DC-224E2C421B5C}" destId="{0263E631-825F-47D6-800B-D486F9B21046}" srcOrd="6" destOrd="0" presId="urn:microsoft.com/office/officeart/2005/8/layout/hList6"/>
    <dgm:cxn modelId="{BCDB658D-4300-4B1D-8967-8EF5C91ABAA8}" type="presParOf" srcId="{695B46E8-661B-45C0-87DC-224E2C421B5C}" destId="{42440722-F20D-4701-9EFE-F4BE1A1FA3AF}" srcOrd="7" destOrd="0" presId="urn:microsoft.com/office/officeart/2005/8/layout/hList6"/>
    <dgm:cxn modelId="{DBAF4C08-FCEF-4705-9648-92D63FD664E5}" type="presParOf" srcId="{695B46E8-661B-45C0-87DC-224E2C421B5C}" destId="{9B0365FC-845E-42D9-A356-6A714D09B74F}" srcOrd="8" destOrd="0" presId="urn:microsoft.com/office/officeart/2005/8/layout/hList6"/>
    <dgm:cxn modelId="{E26D1638-8F57-4430-BAE9-97CD72341F46}" type="presParOf" srcId="{695B46E8-661B-45C0-87DC-224E2C421B5C}" destId="{4064B008-888A-4C47-831B-3C2C2A8E4C2A}" srcOrd="9" destOrd="0" presId="urn:microsoft.com/office/officeart/2005/8/layout/hList6"/>
    <dgm:cxn modelId="{E5017243-AF04-4F83-8E3A-0D3D69D32E24}" type="presParOf" srcId="{695B46E8-661B-45C0-87DC-224E2C421B5C}" destId="{1DA91A07-9D2A-420E-AC3D-72E6124426DA}" srcOrd="10"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A740513-A232-41C2-A2F6-FE0087086736}"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US"/>
        </a:p>
      </dgm:t>
    </dgm:pt>
    <dgm:pt modelId="{D0B69BDC-D9C1-446C-B8DA-24803F74D343}">
      <dgm:prSet phldrT="[Text]"/>
      <dgm:spPr/>
      <dgm:t>
        <a:bodyPr/>
        <a:lstStyle/>
        <a:p>
          <a:r>
            <a:rPr lang="en-US" b="1">
              <a:latin typeface="Myriad Pro" pitchFamily="34" charset="0"/>
              <a:cs typeface="Arial" panose="020B0604020202020204" pitchFamily="34" charset="0"/>
            </a:rPr>
            <a:t>Tên bài</a:t>
          </a:r>
          <a:endParaRPr lang="en-US" b="1" dirty="0">
            <a:latin typeface="Myriad Pro" pitchFamily="34" charset="0"/>
            <a:cs typeface="Arial" panose="020B0604020202020204" pitchFamily="34" charset="0"/>
          </a:endParaRPr>
        </a:p>
      </dgm:t>
    </dgm:pt>
    <dgm:pt modelId="{C72233EC-0B1D-4D27-959E-543D057855AE}" type="parTrans" cxnId="{ED1B87F5-F188-4A91-A4A2-11007F89260C}">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C42EE389-71E5-4967-83FE-A788ACB7686F}" type="sibTrans" cxnId="{ED1B87F5-F188-4A91-A4A2-11007F89260C}">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0A504E1B-5E0A-4E79-87FD-E4F9B5F808BE}">
      <dgm:prSet phldrT="[Text]"/>
      <dgm:spPr/>
      <dgm:t>
        <a:bodyPr/>
        <a:lstStyle/>
        <a:p>
          <a:r>
            <a:rPr lang="en-US" b="1">
              <a:latin typeface="Arial" panose="020B0604020202020204" pitchFamily="34" charset="0"/>
              <a:cs typeface="Arial" panose="020B0604020202020204" pitchFamily="34" charset="0"/>
            </a:rPr>
            <a:t>Hoạt động hình thành kiến thức mới</a:t>
          </a:r>
          <a:endParaRPr lang="en-US" b="1" dirty="0">
            <a:latin typeface="Arial" panose="020B0604020202020204" pitchFamily="34" charset="0"/>
            <a:cs typeface="Arial" panose="020B0604020202020204" pitchFamily="34" charset="0"/>
          </a:endParaRPr>
        </a:p>
      </dgm:t>
    </dgm:pt>
    <dgm:pt modelId="{1DC6505A-5E76-40C5-AB56-471A9439AFD8}" type="parTrans" cxnId="{C9CDAA96-8FDD-4ACC-AB11-8E02C2EE31CC}">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DF6D4D6B-E50B-444F-87E2-AAB24EB51591}" type="sibTrans" cxnId="{C9CDAA96-8FDD-4ACC-AB11-8E02C2EE31CC}">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FAAE4E8E-BD6E-4096-8CFC-CBA252B4273E}">
      <dgm:prSet phldrT="[Text]"/>
      <dgm:spPr/>
      <dgm:t>
        <a:bodyPr/>
        <a:lstStyle/>
        <a:p>
          <a:r>
            <a:rPr lang="en-US" b="1">
              <a:latin typeface="Arial" panose="020B0604020202020204" pitchFamily="34" charset="0"/>
              <a:cs typeface="Arial" panose="020B0604020202020204" pitchFamily="34" charset="0"/>
            </a:rPr>
            <a:t>Luyện tập</a:t>
          </a:r>
          <a:endParaRPr lang="en-US" b="1" dirty="0">
            <a:latin typeface="Arial" panose="020B0604020202020204" pitchFamily="34" charset="0"/>
            <a:cs typeface="Arial" panose="020B0604020202020204" pitchFamily="34" charset="0"/>
          </a:endParaRPr>
        </a:p>
      </dgm:t>
    </dgm:pt>
    <dgm:pt modelId="{772F110E-DD7A-4CB2-B10F-C455EF75C48B}" type="parTrans" cxnId="{CB3081E8-0AAF-41E9-8BE9-DC6B00160DA0}">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F3794627-5D1E-4267-B691-4DF09D09025E}" type="sibTrans" cxnId="{CB3081E8-0AAF-41E9-8BE9-DC6B00160DA0}">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D164AE42-F411-480E-967E-74B967598827}">
      <dgm:prSet phldrT="[Text]"/>
      <dgm:spPr/>
      <dgm:t>
        <a:bodyPr/>
        <a:lstStyle/>
        <a:p>
          <a:r>
            <a:rPr lang="en-US" b="1">
              <a:latin typeface="Arial" panose="020B0604020202020204" pitchFamily="34" charset="0"/>
              <a:cs typeface="Arial" panose="020B0604020202020204" pitchFamily="34" charset="0"/>
            </a:rPr>
            <a:t>Yêu cầu cần đạt</a:t>
          </a:r>
          <a:endParaRPr lang="en-US" b="1" dirty="0">
            <a:latin typeface="Arial" panose="020B0604020202020204" pitchFamily="34" charset="0"/>
            <a:cs typeface="Arial" panose="020B0604020202020204" pitchFamily="34" charset="0"/>
          </a:endParaRPr>
        </a:p>
      </dgm:t>
    </dgm:pt>
    <dgm:pt modelId="{F3EF38E5-3EE8-4B50-A08F-FFBF3DC1A09A}" type="parTrans" cxnId="{F439FDC2-E6BB-4AE8-8A96-B0CD2E369836}">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7A480E96-3E6D-483E-AEB5-7D82768098CD}" type="sibTrans" cxnId="{F439FDC2-E6BB-4AE8-8A96-B0CD2E369836}">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4660A9A7-BAEE-4BA5-9779-BABD0DC37DDA}">
      <dgm:prSet phldrT="[Text]"/>
      <dgm:spPr/>
      <dgm:t>
        <a:bodyPr/>
        <a:lstStyle/>
        <a:p>
          <a:r>
            <a:rPr lang="en-US" b="1">
              <a:latin typeface="Arial" panose="020B0604020202020204" pitchFamily="34" charset="0"/>
              <a:cs typeface="Arial" panose="020B0604020202020204" pitchFamily="34" charset="0"/>
            </a:rPr>
            <a:t>Hoạt động</a:t>
          </a:r>
        </a:p>
        <a:p>
          <a:r>
            <a:rPr lang="en-US" b="1">
              <a:latin typeface="Arial" panose="020B0604020202020204" pitchFamily="34" charset="0"/>
              <a:cs typeface="Arial" panose="020B0604020202020204" pitchFamily="34" charset="0"/>
            </a:rPr>
            <a:t> mở đầu bài học</a:t>
          </a:r>
          <a:endParaRPr lang="en-US" b="1" dirty="0">
            <a:latin typeface="Arial" panose="020B0604020202020204" pitchFamily="34" charset="0"/>
            <a:cs typeface="Arial" panose="020B0604020202020204" pitchFamily="34" charset="0"/>
          </a:endParaRPr>
        </a:p>
      </dgm:t>
    </dgm:pt>
    <dgm:pt modelId="{7B53E327-51E2-4581-8121-BF5D332F0DFF}" type="parTrans" cxnId="{BC3D1F38-CEA4-4082-A8D0-3A310E7FAA0F}">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ABDB7B90-F2F8-4FC7-8F55-B0154D437EA5}" type="sibTrans" cxnId="{BC3D1F38-CEA4-4082-A8D0-3A310E7FAA0F}">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B7E0F479-2F34-41ED-9F26-EC4B64E98BBF}">
      <dgm:prSet phldrT="[Text]"/>
      <dgm:spPr/>
      <dgm:t>
        <a:bodyPr/>
        <a:lstStyle/>
        <a:p>
          <a:r>
            <a:rPr lang="en-US" b="1">
              <a:latin typeface="Arial" panose="020B0604020202020204" pitchFamily="34" charset="0"/>
              <a:cs typeface="Arial" panose="020B0604020202020204" pitchFamily="34" charset="0"/>
            </a:rPr>
            <a:t>Vận dụng</a:t>
          </a:r>
          <a:endParaRPr lang="en-US" b="1" dirty="0">
            <a:latin typeface="Arial" panose="020B0604020202020204" pitchFamily="34" charset="0"/>
            <a:cs typeface="Arial" panose="020B0604020202020204" pitchFamily="34" charset="0"/>
          </a:endParaRPr>
        </a:p>
      </dgm:t>
    </dgm:pt>
    <dgm:pt modelId="{3D8F9B39-8DFF-4FF9-8E8D-3AC40255C6BF}" type="parTrans" cxnId="{28CF0AF2-FE8D-4EF7-B4E5-6ED559B4C29C}">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EEF1EA49-36F9-49A8-89FE-EDD13F5A6F35}" type="sibTrans" cxnId="{28CF0AF2-FE8D-4EF7-B4E5-6ED559B4C29C}">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30D12395-7EA6-4EA4-90DD-A8905558F3C8}" type="pres">
      <dgm:prSet presAssocID="{DA740513-A232-41C2-A2F6-FE0087086736}" presName="Name0" presStyleCnt="0">
        <dgm:presLayoutVars>
          <dgm:dir/>
          <dgm:resizeHandles val="exact"/>
        </dgm:presLayoutVars>
      </dgm:prSet>
      <dgm:spPr/>
    </dgm:pt>
    <dgm:pt modelId="{024500C3-5B05-4926-B2AF-B308585170C0}" type="pres">
      <dgm:prSet presAssocID="{DA740513-A232-41C2-A2F6-FE0087086736}" presName="cycle" presStyleCnt="0"/>
      <dgm:spPr/>
    </dgm:pt>
    <dgm:pt modelId="{2EC869BB-93EF-44EE-BFF0-58E254CD36C3}" type="pres">
      <dgm:prSet presAssocID="{D0B69BDC-D9C1-446C-B8DA-24803F74D343}" presName="nodeFirstNode" presStyleLbl="node1" presStyleIdx="0" presStyleCnt="6">
        <dgm:presLayoutVars>
          <dgm:bulletEnabled val="1"/>
        </dgm:presLayoutVars>
      </dgm:prSet>
      <dgm:spPr/>
    </dgm:pt>
    <dgm:pt modelId="{06C9E827-D72B-4742-A3F3-682D8FA5BEE2}" type="pres">
      <dgm:prSet presAssocID="{C42EE389-71E5-4967-83FE-A788ACB7686F}" presName="sibTransFirstNode" presStyleLbl="bgShp" presStyleIdx="0" presStyleCnt="1" custLinFactNeighborX="293" custLinFactNeighborY="791"/>
      <dgm:spPr/>
    </dgm:pt>
    <dgm:pt modelId="{B510B496-B7D3-4AB0-B6ED-187F601D97BC}" type="pres">
      <dgm:prSet presAssocID="{D164AE42-F411-480E-967E-74B967598827}" presName="nodeFollowingNodes" presStyleLbl="node1" presStyleIdx="1" presStyleCnt="6">
        <dgm:presLayoutVars>
          <dgm:bulletEnabled val="1"/>
        </dgm:presLayoutVars>
      </dgm:prSet>
      <dgm:spPr/>
    </dgm:pt>
    <dgm:pt modelId="{04E97D54-0660-4A25-AEFB-601A469DBEA1}" type="pres">
      <dgm:prSet presAssocID="{4660A9A7-BAEE-4BA5-9779-BABD0DC37DDA}" presName="nodeFollowingNodes" presStyleLbl="node1" presStyleIdx="2" presStyleCnt="6" custScaleX="110588">
        <dgm:presLayoutVars>
          <dgm:bulletEnabled val="1"/>
        </dgm:presLayoutVars>
      </dgm:prSet>
      <dgm:spPr/>
    </dgm:pt>
    <dgm:pt modelId="{F659DB88-A03A-47A4-9C5C-EBB1CF1CD2E8}" type="pres">
      <dgm:prSet presAssocID="{0A504E1B-5E0A-4E79-87FD-E4F9B5F808BE}" presName="nodeFollowingNodes" presStyleLbl="node1" presStyleIdx="3" presStyleCnt="6" custScaleX="115831">
        <dgm:presLayoutVars>
          <dgm:bulletEnabled val="1"/>
        </dgm:presLayoutVars>
      </dgm:prSet>
      <dgm:spPr/>
    </dgm:pt>
    <dgm:pt modelId="{C2EE7979-49CC-436B-BD20-56FA162886B1}" type="pres">
      <dgm:prSet presAssocID="{FAAE4E8E-BD6E-4096-8CFC-CBA252B4273E}" presName="nodeFollowingNodes" presStyleLbl="node1" presStyleIdx="4" presStyleCnt="6" custRadScaleRad="107921" custRadScaleInc="6827">
        <dgm:presLayoutVars>
          <dgm:bulletEnabled val="1"/>
        </dgm:presLayoutVars>
      </dgm:prSet>
      <dgm:spPr/>
    </dgm:pt>
    <dgm:pt modelId="{1756EA56-22A4-4C38-99C1-AD44AF7EA232}" type="pres">
      <dgm:prSet presAssocID="{B7E0F479-2F34-41ED-9F26-EC4B64E98BBF}" presName="nodeFollowingNodes" presStyleLbl="node1" presStyleIdx="5" presStyleCnt="6">
        <dgm:presLayoutVars>
          <dgm:bulletEnabled val="1"/>
        </dgm:presLayoutVars>
      </dgm:prSet>
      <dgm:spPr/>
    </dgm:pt>
  </dgm:ptLst>
  <dgm:cxnLst>
    <dgm:cxn modelId="{77E5FA02-98B9-4CE8-A3CA-71CB20B72123}" type="presOf" srcId="{C42EE389-71E5-4967-83FE-A788ACB7686F}" destId="{06C9E827-D72B-4742-A3F3-682D8FA5BEE2}" srcOrd="0" destOrd="0" presId="urn:microsoft.com/office/officeart/2005/8/layout/cycle3"/>
    <dgm:cxn modelId="{A116410A-DB4D-46A0-9F61-492B2471841E}" type="presOf" srcId="{4660A9A7-BAEE-4BA5-9779-BABD0DC37DDA}" destId="{04E97D54-0660-4A25-AEFB-601A469DBEA1}" srcOrd="0" destOrd="0" presId="urn:microsoft.com/office/officeart/2005/8/layout/cycle3"/>
    <dgm:cxn modelId="{7F526F18-0325-4DBA-9C85-329D5C0B1158}" type="presOf" srcId="{D0B69BDC-D9C1-446C-B8DA-24803F74D343}" destId="{2EC869BB-93EF-44EE-BFF0-58E254CD36C3}" srcOrd="0" destOrd="0" presId="urn:microsoft.com/office/officeart/2005/8/layout/cycle3"/>
    <dgm:cxn modelId="{3304EE31-1BD8-491F-901B-0975DAA4CA2B}" type="presOf" srcId="{0A504E1B-5E0A-4E79-87FD-E4F9B5F808BE}" destId="{F659DB88-A03A-47A4-9C5C-EBB1CF1CD2E8}" srcOrd="0" destOrd="0" presId="urn:microsoft.com/office/officeart/2005/8/layout/cycle3"/>
    <dgm:cxn modelId="{BC3D1F38-CEA4-4082-A8D0-3A310E7FAA0F}" srcId="{DA740513-A232-41C2-A2F6-FE0087086736}" destId="{4660A9A7-BAEE-4BA5-9779-BABD0DC37DDA}" srcOrd="2" destOrd="0" parTransId="{7B53E327-51E2-4581-8121-BF5D332F0DFF}" sibTransId="{ABDB7B90-F2F8-4FC7-8F55-B0154D437EA5}"/>
    <dgm:cxn modelId="{5DE8E949-BC95-4FED-A74E-3935899B2CD1}" type="presOf" srcId="{FAAE4E8E-BD6E-4096-8CFC-CBA252B4273E}" destId="{C2EE7979-49CC-436B-BD20-56FA162886B1}" srcOrd="0" destOrd="0" presId="urn:microsoft.com/office/officeart/2005/8/layout/cycle3"/>
    <dgm:cxn modelId="{A9ACC270-F0CA-4B4A-8F65-87F75E8E9322}" type="presOf" srcId="{B7E0F479-2F34-41ED-9F26-EC4B64E98BBF}" destId="{1756EA56-22A4-4C38-99C1-AD44AF7EA232}" srcOrd="0" destOrd="0" presId="urn:microsoft.com/office/officeart/2005/8/layout/cycle3"/>
    <dgm:cxn modelId="{C9CDAA96-8FDD-4ACC-AB11-8E02C2EE31CC}" srcId="{DA740513-A232-41C2-A2F6-FE0087086736}" destId="{0A504E1B-5E0A-4E79-87FD-E4F9B5F808BE}" srcOrd="3" destOrd="0" parTransId="{1DC6505A-5E76-40C5-AB56-471A9439AFD8}" sibTransId="{DF6D4D6B-E50B-444F-87E2-AAB24EB51591}"/>
    <dgm:cxn modelId="{D20C4FA6-82F5-4B35-995E-36CE290C3E8D}" type="presOf" srcId="{DA740513-A232-41C2-A2F6-FE0087086736}" destId="{30D12395-7EA6-4EA4-90DD-A8905558F3C8}" srcOrd="0" destOrd="0" presId="urn:microsoft.com/office/officeart/2005/8/layout/cycle3"/>
    <dgm:cxn modelId="{79420CB5-D4A2-4D90-BD90-8F4BC0DFE3C1}" type="presOf" srcId="{D164AE42-F411-480E-967E-74B967598827}" destId="{B510B496-B7D3-4AB0-B6ED-187F601D97BC}" srcOrd="0" destOrd="0" presId="urn:microsoft.com/office/officeart/2005/8/layout/cycle3"/>
    <dgm:cxn modelId="{F439FDC2-E6BB-4AE8-8A96-B0CD2E369836}" srcId="{DA740513-A232-41C2-A2F6-FE0087086736}" destId="{D164AE42-F411-480E-967E-74B967598827}" srcOrd="1" destOrd="0" parTransId="{F3EF38E5-3EE8-4B50-A08F-FFBF3DC1A09A}" sibTransId="{7A480E96-3E6D-483E-AEB5-7D82768098CD}"/>
    <dgm:cxn modelId="{CB3081E8-0AAF-41E9-8BE9-DC6B00160DA0}" srcId="{DA740513-A232-41C2-A2F6-FE0087086736}" destId="{FAAE4E8E-BD6E-4096-8CFC-CBA252B4273E}" srcOrd="4" destOrd="0" parTransId="{772F110E-DD7A-4CB2-B10F-C455EF75C48B}" sibTransId="{F3794627-5D1E-4267-B691-4DF09D09025E}"/>
    <dgm:cxn modelId="{28CF0AF2-FE8D-4EF7-B4E5-6ED559B4C29C}" srcId="{DA740513-A232-41C2-A2F6-FE0087086736}" destId="{B7E0F479-2F34-41ED-9F26-EC4B64E98BBF}" srcOrd="5" destOrd="0" parTransId="{3D8F9B39-8DFF-4FF9-8E8D-3AC40255C6BF}" sibTransId="{EEF1EA49-36F9-49A8-89FE-EDD13F5A6F35}"/>
    <dgm:cxn modelId="{ED1B87F5-F188-4A91-A4A2-11007F89260C}" srcId="{DA740513-A232-41C2-A2F6-FE0087086736}" destId="{D0B69BDC-D9C1-446C-B8DA-24803F74D343}" srcOrd="0" destOrd="0" parTransId="{C72233EC-0B1D-4D27-959E-543D057855AE}" sibTransId="{C42EE389-71E5-4967-83FE-A788ACB7686F}"/>
    <dgm:cxn modelId="{5BCFB775-1D2F-4A12-AC14-85EAAD75B130}" type="presParOf" srcId="{30D12395-7EA6-4EA4-90DD-A8905558F3C8}" destId="{024500C3-5B05-4926-B2AF-B308585170C0}" srcOrd="0" destOrd="0" presId="urn:microsoft.com/office/officeart/2005/8/layout/cycle3"/>
    <dgm:cxn modelId="{8DAA29C7-AC7B-4C29-A6DC-5BB0CA49DF40}" type="presParOf" srcId="{024500C3-5B05-4926-B2AF-B308585170C0}" destId="{2EC869BB-93EF-44EE-BFF0-58E254CD36C3}" srcOrd="0" destOrd="0" presId="urn:microsoft.com/office/officeart/2005/8/layout/cycle3"/>
    <dgm:cxn modelId="{8259579C-8964-4CEE-BA69-7EF8843DCC21}" type="presParOf" srcId="{024500C3-5B05-4926-B2AF-B308585170C0}" destId="{06C9E827-D72B-4742-A3F3-682D8FA5BEE2}" srcOrd="1" destOrd="0" presId="urn:microsoft.com/office/officeart/2005/8/layout/cycle3"/>
    <dgm:cxn modelId="{213D073B-921F-44FD-A7B5-A76458A29B1C}" type="presParOf" srcId="{024500C3-5B05-4926-B2AF-B308585170C0}" destId="{B510B496-B7D3-4AB0-B6ED-187F601D97BC}" srcOrd="2" destOrd="0" presId="urn:microsoft.com/office/officeart/2005/8/layout/cycle3"/>
    <dgm:cxn modelId="{480838B2-893B-4D15-A817-BBA6336B28B3}" type="presParOf" srcId="{024500C3-5B05-4926-B2AF-B308585170C0}" destId="{04E97D54-0660-4A25-AEFB-601A469DBEA1}" srcOrd="3" destOrd="0" presId="urn:microsoft.com/office/officeart/2005/8/layout/cycle3"/>
    <dgm:cxn modelId="{8CFEF9ED-C883-4DD2-B11A-BC0446DC9195}" type="presParOf" srcId="{024500C3-5B05-4926-B2AF-B308585170C0}" destId="{F659DB88-A03A-47A4-9C5C-EBB1CF1CD2E8}" srcOrd="4" destOrd="0" presId="urn:microsoft.com/office/officeart/2005/8/layout/cycle3"/>
    <dgm:cxn modelId="{071DB4F0-27C7-457D-B624-6F1BAFDCD1F7}" type="presParOf" srcId="{024500C3-5B05-4926-B2AF-B308585170C0}" destId="{C2EE7979-49CC-436B-BD20-56FA162886B1}" srcOrd="5" destOrd="0" presId="urn:microsoft.com/office/officeart/2005/8/layout/cycle3"/>
    <dgm:cxn modelId="{2563E72C-01BD-4EDF-86B7-3959F4472555}" type="presParOf" srcId="{024500C3-5B05-4926-B2AF-B308585170C0}" destId="{1756EA56-22A4-4C38-99C1-AD44AF7EA232}" srcOrd="6"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6A1271-4C9B-4A06-B79E-3963335C6CA5}">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A2A55C-7865-47A4-892F-C85A0978B606}">
      <dsp:nvSpPr>
        <dsp:cNvPr id="0" name=""/>
        <dsp:cNvSpPr/>
      </dsp:nvSpPr>
      <dsp:spPr>
        <a:xfrm>
          <a:off x="610504" y="336756"/>
          <a:ext cx="10044413" cy="993268"/>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61676" tIns="66040" rIns="66040" bIns="66040" numCol="1" spcCol="1270" anchor="ctr" anchorCtr="0">
          <a:noAutofit/>
        </a:bodyPr>
        <a:lstStyle/>
        <a:p>
          <a:pPr marL="0" lvl="0" indent="0" algn="l" defTabSz="1155700">
            <a:lnSpc>
              <a:spcPct val="100000"/>
            </a:lnSpc>
            <a:spcBef>
              <a:spcPct val="0"/>
            </a:spcBef>
            <a:spcAft>
              <a:spcPct val="35000"/>
            </a:spcAft>
            <a:buNone/>
          </a:pPr>
          <a:r>
            <a:rPr lang="en-US" sz="2600" b="1" kern="1200" cap="all" dirty="0" err="1">
              <a:effectLst/>
              <a:latin typeface="Myriad Pro"/>
              <a:cs typeface="Arial" panose="020B0604020202020204" pitchFamily="34" charset="0"/>
            </a:rPr>
            <a:t>những</a:t>
          </a:r>
          <a:r>
            <a:rPr lang="en-US" sz="2600" b="1" kern="1200" cap="all" dirty="0">
              <a:effectLst/>
              <a:latin typeface="Myriad Pro"/>
              <a:cs typeface="Arial" panose="020B0604020202020204" pitchFamily="34" charset="0"/>
            </a:rPr>
            <a:t> </a:t>
          </a:r>
          <a:r>
            <a:rPr lang="en-US" sz="2600" b="1" kern="1200" cap="all" dirty="0" err="1">
              <a:effectLst/>
              <a:latin typeface="Myriad Pro"/>
              <a:cs typeface="Arial" panose="020B0604020202020204" pitchFamily="34" charset="0"/>
            </a:rPr>
            <a:t>điểm</a:t>
          </a:r>
          <a:r>
            <a:rPr lang="en-US" sz="2600" b="1" kern="1200" cap="all" dirty="0">
              <a:effectLst/>
              <a:latin typeface="Myriad Pro"/>
              <a:cs typeface="Arial" panose="020B0604020202020204" pitchFamily="34" charset="0"/>
            </a:rPr>
            <a:t> </a:t>
          </a:r>
          <a:r>
            <a:rPr lang="en-US" sz="2600" b="1" kern="1200" cap="all" dirty="0" err="1">
              <a:effectLst/>
              <a:latin typeface="Myriad Pro"/>
              <a:cs typeface="Arial" panose="020B0604020202020204" pitchFamily="34" charset="0"/>
            </a:rPr>
            <a:t>mới</a:t>
          </a:r>
          <a:r>
            <a:rPr lang="en-US" sz="2600" b="1" kern="1200" cap="all" dirty="0">
              <a:effectLst/>
              <a:latin typeface="Myriad Pro"/>
              <a:cs typeface="Arial" panose="020B0604020202020204" pitchFamily="34" charset="0"/>
            </a:rPr>
            <a:t> </a:t>
          </a:r>
          <a:r>
            <a:rPr lang="en-US" sz="2600" b="1" kern="1200" cap="all" dirty="0" err="1">
              <a:effectLst/>
              <a:latin typeface="Myriad Pro"/>
              <a:cs typeface="Arial" panose="020B0604020202020204" pitchFamily="34" charset="0"/>
            </a:rPr>
            <a:t>của</a:t>
          </a:r>
          <a:r>
            <a:rPr lang="en-US" sz="2600" b="1" kern="1200" cap="all" dirty="0">
              <a:effectLst/>
              <a:latin typeface="Myriad Pro"/>
              <a:cs typeface="Arial" panose="020B0604020202020204" pitchFamily="34" charset="0"/>
            </a:rPr>
            <a:t> </a:t>
          </a:r>
          <a:r>
            <a:rPr lang="en-US" sz="2600" b="1" kern="1200" cap="all" dirty="0" err="1">
              <a:effectLst/>
              <a:latin typeface="Myriad Pro"/>
              <a:cs typeface="Arial" panose="020B0604020202020204" pitchFamily="34" charset="0"/>
            </a:rPr>
            <a:t>sách</a:t>
          </a:r>
          <a:r>
            <a:rPr lang="en-US" sz="2600" b="1" kern="1200" cap="all" dirty="0">
              <a:effectLst/>
              <a:latin typeface="Myriad Pro"/>
              <a:cs typeface="Arial" panose="020B0604020202020204" pitchFamily="34" charset="0"/>
            </a:rPr>
            <a:t> </a:t>
          </a:r>
          <a:r>
            <a:rPr lang="en-US" sz="2600" b="1" kern="1200" cap="all" dirty="0" err="1">
              <a:effectLst/>
              <a:latin typeface="Myriad Pro"/>
              <a:cs typeface="Arial" panose="020B0604020202020204" pitchFamily="34" charset="0"/>
            </a:rPr>
            <a:t>lịch</a:t>
          </a:r>
          <a:r>
            <a:rPr lang="en-US" sz="2600" b="1" kern="1200" cap="all" dirty="0">
              <a:effectLst/>
              <a:latin typeface="Myriad Pro"/>
              <a:cs typeface="Arial" panose="020B0604020202020204" pitchFamily="34" charset="0"/>
            </a:rPr>
            <a:t> </a:t>
          </a:r>
          <a:r>
            <a:rPr lang="en-US" sz="2600" b="1" kern="1200" cap="all" dirty="0" err="1">
              <a:effectLst/>
              <a:latin typeface="Myriad Pro"/>
              <a:cs typeface="Arial" panose="020B0604020202020204" pitchFamily="34" charset="0"/>
            </a:rPr>
            <a:t>sử</a:t>
          </a:r>
          <a:r>
            <a:rPr lang="en-US" sz="2600" b="1" kern="1200" cap="all" dirty="0">
              <a:effectLst/>
              <a:latin typeface="Myriad Pro"/>
              <a:cs typeface="Arial" panose="020B0604020202020204" pitchFamily="34" charset="0"/>
            </a:rPr>
            <a:t> </a:t>
          </a:r>
          <a:r>
            <a:rPr lang="en-US" sz="2600" b="1" kern="1200" cap="all" dirty="0" err="1">
              <a:effectLst/>
              <a:latin typeface="Myriad Pro"/>
              <a:cs typeface="Arial" panose="020B0604020202020204" pitchFamily="34" charset="0"/>
            </a:rPr>
            <a:t>và</a:t>
          </a:r>
          <a:r>
            <a:rPr lang="en-US" sz="2600" b="1" kern="1200" cap="all" dirty="0">
              <a:effectLst/>
              <a:latin typeface="Myriad Pro"/>
              <a:cs typeface="Arial" panose="020B0604020202020204" pitchFamily="34" charset="0"/>
            </a:rPr>
            <a:t> </a:t>
          </a:r>
          <a:r>
            <a:rPr lang="en-US" sz="2600" b="1" kern="1200" cap="all" dirty="0" err="1">
              <a:effectLst/>
              <a:latin typeface="Myriad Pro"/>
              <a:cs typeface="Arial" panose="020B0604020202020204" pitchFamily="34" charset="0"/>
            </a:rPr>
            <a:t>địa</a:t>
          </a:r>
          <a:r>
            <a:rPr lang="en-US" sz="2600" b="1" kern="1200" cap="all" dirty="0">
              <a:effectLst/>
              <a:latin typeface="Myriad Pro"/>
              <a:cs typeface="Arial" panose="020B0604020202020204" pitchFamily="34" charset="0"/>
            </a:rPr>
            <a:t> </a:t>
          </a:r>
          <a:r>
            <a:rPr lang="en-US" sz="2600" b="1" kern="1200" cap="all" dirty="0" err="1">
              <a:effectLst/>
              <a:latin typeface="Myriad Pro"/>
              <a:cs typeface="Arial" panose="020B0604020202020204" pitchFamily="34" charset="0"/>
            </a:rPr>
            <a:t>lí</a:t>
          </a:r>
          <a:r>
            <a:rPr lang="en-US" sz="2600" b="1" kern="1200" cap="all" dirty="0">
              <a:effectLst/>
              <a:latin typeface="Myriad Pro"/>
              <a:cs typeface="Arial" panose="020B0604020202020204" pitchFamily="34" charset="0"/>
            </a:rPr>
            <a:t> 8 – </a:t>
          </a:r>
        </a:p>
        <a:p>
          <a:pPr marL="0" lvl="0" indent="0" algn="l" defTabSz="1155700">
            <a:lnSpc>
              <a:spcPct val="100000"/>
            </a:lnSpc>
            <a:spcBef>
              <a:spcPct val="0"/>
            </a:spcBef>
            <a:spcAft>
              <a:spcPct val="35000"/>
            </a:spcAft>
            <a:buNone/>
          </a:pPr>
          <a:r>
            <a:rPr lang="en-US" sz="2600" b="1" kern="1200" cap="all" dirty="0" err="1">
              <a:effectLst/>
              <a:latin typeface="Myriad Pro"/>
              <a:cs typeface="Arial" panose="020B0604020202020204" pitchFamily="34" charset="0"/>
            </a:rPr>
            <a:t>phần</a:t>
          </a:r>
          <a:r>
            <a:rPr lang="en-US" sz="2600" b="1" kern="1200" cap="all" dirty="0">
              <a:effectLst/>
              <a:latin typeface="Myriad Pro"/>
              <a:cs typeface="Arial" panose="020B0604020202020204" pitchFamily="34" charset="0"/>
            </a:rPr>
            <a:t> </a:t>
          </a:r>
          <a:r>
            <a:rPr lang="en-US" sz="2600" b="1" kern="1200" cap="all" dirty="0" err="1">
              <a:effectLst/>
              <a:latin typeface="Myriad Pro"/>
              <a:cs typeface="Arial" panose="020B0604020202020204" pitchFamily="34" charset="0"/>
            </a:rPr>
            <a:t>địa</a:t>
          </a:r>
          <a:r>
            <a:rPr lang="en-US" sz="2600" b="1" kern="1200" cap="all" dirty="0">
              <a:effectLst/>
              <a:latin typeface="Myriad Pro"/>
              <a:cs typeface="Arial" panose="020B0604020202020204" pitchFamily="34" charset="0"/>
            </a:rPr>
            <a:t> </a:t>
          </a:r>
          <a:r>
            <a:rPr lang="en-US" sz="2600" b="1" kern="1200" cap="all" dirty="0" err="1">
              <a:effectLst/>
              <a:latin typeface="Myriad Pro"/>
              <a:cs typeface="Arial" panose="020B0604020202020204" pitchFamily="34" charset="0"/>
            </a:rPr>
            <a:t>lí</a:t>
          </a:r>
          <a:endParaRPr lang="en-US" sz="2600" b="1" kern="1200" dirty="0">
            <a:effectLst/>
            <a:latin typeface="Myriad Pro"/>
            <a:cs typeface="Arial" panose="020B0604020202020204" pitchFamily="34" charset="0"/>
          </a:endParaRPr>
        </a:p>
      </dsp:txBody>
      <dsp:txXfrm>
        <a:off x="610504" y="336756"/>
        <a:ext cx="10044413" cy="993268"/>
      </dsp:txXfrm>
    </dsp:sp>
    <dsp:sp modelId="{BAF5E451-6D77-4EF7-B9D5-8E59156F4D39}">
      <dsp:nvSpPr>
        <dsp:cNvPr id="0" name=""/>
        <dsp:cNvSpPr/>
      </dsp:nvSpPr>
      <dsp:spPr>
        <a:xfrm>
          <a:off x="89500" y="312386"/>
          <a:ext cx="1042009" cy="1042009"/>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1DD37993-8EBF-40F5-B636-F88FF17D329C}">
      <dsp:nvSpPr>
        <dsp:cNvPr id="0" name=""/>
        <dsp:cNvSpPr/>
      </dsp:nvSpPr>
      <dsp:spPr>
        <a:xfrm>
          <a:off x="1088431" y="1459588"/>
          <a:ext cx="9566486" cy="1248861"/>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61676" tIns="66040" rIns="66040" bIns="66040" numCol="1" spcCol="1270" anchor="ctr" anchorCtr="0">
          <a:noAutofit/>
        </a:bodyPr>
        <a:lstStyle/>
        <a:p>
          <a:pPr marL="0" lvl="0" indent="0" algn="l" defTabSz="1155700">
            <a:lnSpc>
              <a:spcPct val="100000"/>
            </a:lnSpc>
            <a:spcBef>
              <a:spcPct val="0"/>
            </a:spcBef>
            <a:spcAft>
              <a:spcPct val="35000"/>
            </a:spcAft>
            <a:buNone/>
          </a:pPr>
          <a:r>
            <a:rPr lang="en-US" sz="2600" b="1" kern="1200" cap="all" dirty="0" err="1">
              <a:effectLst/>
              <a:latin typeface="Myriad Pro"/>
              <a:cs typeface="Arial" panose="020B0604020202020204" pitchFamily="34" charset="0"/>
            </a:rPr>
            <a:t>Những</a:t>
          </a:r>
          <a:r>
            <a:rPr lang="en-US" sz="2600" b="1" kern="1200" cap="all" dirty="0">
              <a:effectLst/>
              <a:latin typeface="Myriad Pro"/>
              <a:cs typeface="Arial" panose="020B0604020202020204" pitchFamily="34" charset="0"/>
            </a:rPr>
            <a:t> </a:t>
          </a:r>
          <a:r>
            <a:rPr lang="en-US" sz="2600" b="1" kern="1200" cap="all" dirty="0" err="1">
              <a:effectLst/>
              <a:latin typeface="Myriad Pro"/>
              <a:cs typeface="Arial" panose="020B0604020202020204" pitchFamily="34" charset="0"/>
            </a:rPr>
            <a:t>vấn</a:t>
          </a:r>
          <a:r>
            <a:rPr lang="en-US" sz="2600" b="1" kern="1200" cap="all" dirty="0">
              <a:effectLst/>
              <a:latin typeface="Myriad Pro"/>
              <a:cs typeface="Arial" panose="020B0604020202020204" pitchFamily="34" charset="0"/>
            </a:rPr>
            <a:t> </a:t>
          </a:r>
          <a:r>
            <a:rPr lang="en-US" sz="2600" b="1" kern="1200" cap="all" dirty="0" err="1">
              <a:effectLst/>
              <a:latin typeface="Myriad Pro"/>
              <a:cs typeface="Arial" panose="020B0604020202020204" pitchFamily="34" charset="0"/>
            </a:rPr>
            <a:t>đề</a:t>
          </a:r>
          <a:r>
            <a:rPr lang="en-US" sz="2600" b="1" kern="1200" cap="all" dirty="0">
              <a:effectLst/>
              <a:latin typeface="Myriad Pro"/>
              <a:cs typeface="Arial" panose="020B0604020202020204" pitchFamily="34" charset="0"/>
            </a:rPr>
            <a:t> </a:t>
          </a:r>
          <a:r>
            <a:rPr lang="en-US" sz="2600" b="1" kern="1200" cap="all" dirty="0" err="1">
              <a:effectLst/>
              <a:latin typeface="Myriad Pro"/>
              <a:cs typeface="Arial" panose="020B0604020202020204" pitchFamily="34" charset="0"/>
            </a:rPr>
            <a:t>chung</a:t>
          </a:r>
          <a:r>
            <a:rPr lang="en-US" sz="2600" b="1" kern="1200" cap="all" dirty="0">
              <a:effectLst/>
              <a:latin typeface="Myriad Pro"/>
              <a:cs typeface="Arial" panose="020B0604020202020204" pitchFamily="34" charset="0"/>
            </a:rPr>
            <a:t> </a:t>
          </a:r>
          <a:r>
            <a:rPr lang="en-US" sz="2600" b="1" kern="1200" cap="all" dirty="0" err="1">
              <a:effectLst/>
              <a:latin typeface="Myriad Pro"/>
              <a:cs typeface="Arial" panose="020B0604020202020204" pitchFamily="34" charset="0"/>
            </a:rPr>
            <a:t>về</a:t>
          </a:r>
          <a:r>
            <a:rPr lang="en-US" sz="2600" b="1" kern="1200" cap="all" dirty="0">
              <a:effectLst/>
              <a:latin typeface="Myriad Pro"/>
              <a:cs typeface="Arial" panose="020B0604020202020204" pitchFamily="34" charset="0"/>
            </a:rPr>
            <a:t> PPDH, </a:t>
          </a:r>
        </a:p>
        <a:p>
          <a:pPr marL="0" lvl="0" indent="0" algn="l" defTabSz="1155700">
            <a:lnSpc>
              <a:spcPct val="100000"/>
            </a:lnSpc>
            <a:spcBef>
              <a:spcPct val="0"/>
            </a:spcBef>
            <a:spcAft>
              <a:spcPct val="35000"/>
            </a:spcAft>
            <a:buNone/>
          </a:pPr>
          <a:r>
            <a:rPr lang="en-US" sz="2600" b="1" kern="1200" cap="all" dirty="0" err="1">
              <a:effectLst/>
              <a:latin typeface="Myriad Pro"/>
              <a:cs typeface="Arial" panose="020B0604020202020204" pitchFamily="34" charset="0"/>
            </a:rPr>
            <a:t>kiểm</a:t>
          </a:r>
          <a:r>
            <a:rPr lang="en-US" sz="2600" b="1" kern="1200" cap="all" dirty="0">
              <a:effectLst/>
              <a:latin typeface="Myriad Pro"/>
              <a:cs typeface="Arial" panose="020B0604020202020204" pitchFamily="34" charset="0"/>
            </a:rPr>
            <a:t> </a:t>
          </a:r>
          <a:r>
            <a:rPr lang="en-US" sz="2600" b="1" kern="1200" cap="all" dirty="0" err="1">
              <a:effectLst/>
              <a:latin typeface="Myriad Pro"/>
              <a:cs typeface="Arial" panose="020B0604020202020204" pitchFamily="34" charset="0"/>
            </a:rPr>
            <a:t>tra</a:t>
          </a:r>
          <a:r>
            <a:rPr lang="en-US" sz="2600" b="1" kern="1200" cap="all" dirty="0">
              <a:effectLst/>
              <a:latin typeface="Myriad Pro"/>
              <a:cs typeface="Arial" panose="020B0604020202020204" pitchFamily="34" charset="0"/>
            </a:rPr>
            <a:t> </a:t>
          </a:r>
          <a:r>
            <a:rPr lang="en-US" sz="2600" b="1" kern="1200" cap="all" dirty="0" err="1">
              <a:effectLst/>
              <a:latin typeface="Myriad Pro"/>
              <a:cs typeface="Arial" panose="020B0604020202020204" pitchFamily="34" charset="0"/>
            </a:rPr>
            <a:t>đánh</a:t>
          </a:r>
          <a:r>
            <a:rPr lang="en-US" sz="2600" b="1" kern="1200" cap="all" dirty="0">
              <a:effectLst/>
              <a:latin typeface="Myriad Pro"/>
              <a:cs typeface="Arial" panose="020B0604020202020204" pitchFamily="34" charset="0"/>
            </a:rPr>
            <a:t> </a:t>
          </a:r>
          <a:r>
            <a:rPr lang="en-US" sz="2600" b="1" kern="1200" cap="all" dirty="0" err="1">
              <a:effectLst/>
              <a:latin typeface="Myriad Pro"/>
              <a:cs typeface="Arial" panose="020B0604020202020204" pitchFamily="34" charset="0"/>
            </a:rPr>
            <a:t>giá</a:t>
          </a:r>
          <a:endParaRPr lang="en-US" sz="2600" b="1" kern="1200" dirty="0">
            <a:effectLst/>
            <a:latin typeface="Myriad Pro"/>
            <a:cs typeface="Arial" panose="020B0604020202020204" pitchFamily="34" charset="0"/>
          </a:endParaRPr>
        </a:p>
      </dsp:txBody>
      <dsp:txXfrm>
        <a:off x="1088431" y="1459588"/>
        <a:ext cx="9566486" cy="1248861"/>
      </dsp:txXfrm>
    </dsp:sp>
    <dsp:sp modelId="{29CD94F9-4879-457F-BFA7-4FBF2882BFB8}">
      <dsp:nvSpPr>
        <dsp:cNvPr id="0" name=""/>
        <dsp:cNvSpPr/>
      </dsp:nvSpPr>
      <dsp:spPr>
        <a:xfrm>
          <a:off x="567426" y="1563014"/>
          <a:ext cx="1042009" cy="1042009"/>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8F5747A0-8F49-4EDD-90F8-D02903316826}">
      <dsp:nvSpPr>
        <dsp:cNvPr id="0" name=""/>
        <dsp:cNvSpPr/>
      </dsp:nvSpPr>
      <dsp:spPr>
        <a:xfrm>
          <a:off x="1088431" y="2917843"/>
          <a:ext cx="9566486" cy="833607"/>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61676" tIns="66040" rIns="66040" bIns="66040" numCol="1" spcCol="1270" anchor="ctr" anchorCtr="0">
          <a:noAutofit/>
        </a:bodyPr>
        <a:lstStyle/>
        <a:p>
          <a:pPr marL="0" lvl="0" indent="0" algn="l" defTabSz="1155700">
            <a:lnSpc>
              <a:spcPct val="100000"/>
            </a:lnSpc>
            <a:spcBef>
              <a:spcPct val="0"/>
            </a:spcBef>
            <a:spcAft>
              <a:spcPct val="35000"/>
            </a:spcAft>
            <a:buNone/>
          </a:pPr>
          <a:r>
            <a:rPr lang="en-US" sz="2600" b="1" kern="1200" cap="all" dirty="0" err="1">
              <a:effectLst/>
              <a:latin typeface="Myriad Pro"/>
              <a:cs typeface="Arial" panose="020B0604020202020204" pitchFamily="34" charset="0"/>
            </a:rPr>
            <a:t>Giới</a:t>
          </a:r>
          <a:r>
            <a:rPr lang="en-US" sz="2600" b="1" kern="1200" cap="all" dirty="0">
              <a:effectLst/>
              <a:latin typeface="Myriad Pro"/>
              <a:cs typeface="Arial" panose="020B0604020202020204" pitchFamily="34" charset="0"/>
            </a:rPr>
            <a:t> </a:t>
          </a:r>
          <a:r>
            <a:rPr lang="en-US" sz="2600" b="1" kern="1200" cap="all" dirty="0" err="1">
              <a:effectLst/>
              <a:latin typeface="Myriad Pro"/>
              <a:cs typeface="Arial" panose="020B0604020202020204" pitchFamily="34" charset="0"/>
            </a:rPr>
            <a:t>thiệu</a:t>
          </a:r>
          <a:r>
            <a:rPr lang="en-US" sz="2600" b="1" kern="1200" cap="all" dirty="0">
              <a:effectLst/>
              <a:latin typeface="Myriad Pro"/>
              <a:cs typeface="Arial" panose="020B0604020202020204" pitchFamily="34" charset="0"/>
            </a:rPr>
            <a:t> NỘI DUNG PHẦN ĐỊA LÍ</a:t>
          </a:r>
          <a:endParaRPr lang="en-US" sz="2600" b="1" kern="1200" dirty="0">
            <a:effectLst/>
            <a:latin typeface="Myriad Pro"/>
            <a:cs typeface="Arial" panose="020B0604020202020204" pitchFamily="34" charset="0"/>
          </a:endParaRPr>
        </a:p>
      </dsp:txBody>
      <dsp:txXfrm>
        <a:off x="1088431" y="2917843"/>
        <a:ext cx="9566486" cy="833607"/>
      </dsp:txXfrm>
    </dsp:sp>
    <dsp:sp modelId="{233A2065-8A11-414E-9399-834B5A911AE3}">
      <dsp:nvSpPr>
        <dsp:cNvPr id="0" name=""/>
        <dsp:cNvSpPr/>
      </dsp:nvSpPr>
      <dsp:spPr>
        <a:xfrm>
          <a:off x="567426" y="2813642"/>
          <a:ext cx="1042009" cy="1042009"/>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A9B22D0E-A25D-41D8-AB2E-098EA7BC0276}">
      <dsp:nvSpPr>
        <dsp:cNvPr id="0" name=""/>
        <dsp:cNvSpPr/>
      </dsp:nvSpPr>
      <dsp:spPr>
        <a:xfrm>
          <a:off x="610504" y="4168472"/>
          <a:ext cx="10044413" cy="833607"/>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61676" tIns="66040" rIns="66040" bIns="66040" numCol="1" spcCol="1270" anchor="ctr" anchorCtr="0">
          <a:noAutofit/>
        </a:bodyPr>
        <a:lstStyle/>
        <a:p>
          <a:pPr marL="0" lvl="0" indent="0" algn="l" defTabSz="1155700">
            <a:lnSpc>
              <a:spcPct val="100000"/>
            </a:lnSpc>
            <a:spcBef>
              <a:spcPct val="0"/>
            </a:spcBef>
            <a:spcAft>
              <a:spcPct val="35000"/>
            </a:spcAft>
            <a:buNone/>
          </a:pPr>
          <a:r>
            <a:rPr lang="vi-VN" sz="2600" b="1" kern="1200" cap="all" dirty="0">
              <a:effectLst/>
              <a:latin typeface="Arial" panose="020B0604020202020204" pitchFamily="34" charset="0"/>
              <a:cs typeface="Arial" panose="020B0604020202020204" pitchFamily="34" charset="0"/>
            </a:rPr>
            <a:t>Hướng dẫn</a:t>
          </a:r>
          <a:r>
            <a:rPr lang="en-US" sz="2600" b="1" kern="1200" cap="all" dirty="0">
              <a:effectLst/>
              <a:latin typeface="Myriad Pro"/>
              <a:cs typeface="Arial" panose="020B0604020202020204" pitchFamily="34" charset="0"/>
            </a:rPr>
            <a:t> </a:t>
          </a:r>
          <a:r>
            <a:rPr lang="en-US" sz="2600" b="1" kern="1200" cap="all" dirty="0" err="1">
              <a:effectLst/>
              <a:latin typeface="Myriad Pro"/>
              <a:cs typeface="Arial" panose="020B0604020202020204" pitchFamily="34" charset="0"/>
            </a:rPr>
            <a:t>cách</a:t>
          </a:r>
          <a:r>
            <a:rPr lang="en-US" sz="2600" b="1" kern="1200" cap="all" dirty="0">
              <a:effectLst/>
              <a:latin typeface="Myriad Pro"/>
              <a:cs typeface="Arial" panose="020B0604020202020204" pitchFamily="34" charset="0"/>
            </a:rPr>
            <a:t> </a:t>
          </a:r>
          <a:r>
            <a:rPr lang="en-US" sz="2600" b="1" kern="1200" cap="all" dirty="0" err="1">
              <a:effectLst/>
              <a:latin typeface="Myriad Pro"/>
              <a:cs typeface="Arial" panose="020B0604020202020204" pitchFamily="34" charset="0"/>
            </a:rPr>
            <a:t>thức</a:t>
          </a:r>
          <a:r>
            <a:rPr lang="en-US" sz="2600" b="1" kern="1200" cap="all" dirty="0">
              <a:effectLst/>
              <a:latin typeface="Myriad Pro"/>
              <a:cs typeface="Arial" panose="020B0604020202020204" pitchFamily="34" charset="0"/>
            </a:rPr>
            <a:t> </a:t>
          </a:r>
          <a:r>
            <a:rPr lang="en-US" sz="2600" b="1" kern="1200" cap="all" dirty="0" err="1">
              <a:effectLst/>
              <a:latin typeface="Myriad Pro"/>
              <a:cs typeface="Arial" panose="020B0604020202020204" pitchFamily="34" charset="0"/>
            </a:rPr>
            <a:t>tổ</a:t>
          </a:r>
          <a:r>
            <a:rPr lang="en-US" sz="2600" b="1" kern="1200" cap="all" dirty="0">
              <a:effectLst/>
              <a:latin typeface="Myriad Pro"/>
              <a:cs typeface="Arial" panose="020B0604020202020204" pitchFamily="34" charset="0"/>
            </a:rPr>
            <a:t> </a:t>
          </a:r>
          <a:r>
            <a:rPr lang="en-US" sz="2600" b="1" kern="1200" cap="all" dirty="0" err="1">
              <a:effectLst/>
              <a:latin typeface="Myriad Pro"/>
              <a:cs typeface="Arial" panose="020B0604020202020204" pitchFamily="34" charset="0"/>
            </a:rPr>
            <a:t>chức</a:t>
          </a:r>
          <a:r>
            <a:rPr lang="en-US" sz="2600" b="1" kern="1200" cap="all" dirty="0">
              <a:effectLst/>
              <a:latin typeface="Myriad Pro"/>
              <a:cs typeface="Arial" panose="020B0604020202020204" pitchFamily="34" charset="0"/>
            </a:rPr>
            <a:t> </a:t>
          </a:r>
          <a:r>
            <a:rPr lang="en-US" sz="2600" b="1" kern="1200" cap="all" dirty="0" err="1">
              <a:effectLst/>
              <a:latin typeface="Myriad Pro"/>
              <a:cs typeface="Arial" panose="020B0604020202020204" pitchFamily="34" charset="0"/>
            </a:rPr>
            <a:t>một</a:t>
          </a:r>
          <a:r>
            <a:rPr lang="en-US" sz="2600" b="1" kern="1200" cap="all" dirty="0">
              <a:effectLst/>
              <a:latin typeface="Myriad Pro"/>
              <a:cs typeface="Arial" panose="020B0604020202020204" pitchFamily="34" charset="0"/>
            </a:rPr>
            <a:t> </a:t>
          </a:r>
          <a:r>
            <a:rPr lang="en-US" sz="2600" b="1" kern="1200" cap="all" dirty="0" err="1">
              <a:effectLst/>
              <a:latin typeface="Myriad Pro"/>
              <a:cs typeface="Arial" panose="020B0604020202020204" pitchFamily="34" charset="0"/>
            </a:rPr>
            <a:t>bài</a:t>
          </a:r>
          <a:r>
            <a:rPr lang="en-US" sz="2600" b="1" kern="1200" cap="all" dirty="0">
              <a:effectLst/>
              <a:latin typeface="Myriad Pro"/>
              <a:cs typeface="Arial" panose="020B0604020202020204" pitchFamily="34" charset="0"/>
            </a:rPr>
            <a:t> </a:t>
          </a:r>
          <a:r>
            <a:rPr lang="en-US" sz="2600" b="1" kern="1200" cap="all" dirty="0" err="1">
              <a:effectLst/>
              <a:latin typeface="Myriad Pro"/>
              <a:cs typeface="Arial" panose="020B0604020202020204" pitchFamily="34" charset="0"/>
            </a:rPr>
            <a:t>học</a:t>
          </a:r>
          <a:endParaRPr lang="en-US" sz="2600" b="1" kern="1200" dirty="0">
            <a:effectLst/>
            <a:latin typeface="Myriad Pro"/>
            <a:cs typeface="Arial" panose="020B0604020202020204" pitchFamily="34" charset="0"/>
          </a:endParaRPr>
        </a:p>
      </dsp:txBody>
      <dsp:txXfrm>
        <a:off x="610504" y="4168472"/>
        <a:ext cx="10044413" cy="833607"/>
      </dsp:txXfrm>
    </dsp:sp>
    <dsp:sp modelId="{CC838BFB-AACB-478C-9B5C-32C72B355968}">
      <dsp:nvSpPr>
        <dsp:cNvPr id="0" name=""/>
        <dsp:cNvSpPr/>
      </dsp:nvSpPr>
      <dsp:spPr>
        <a:xfrm>
          <a:off x="89500" y="4064271"/>
          <a:ext cx="1042009" cy="1042009"/>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50998B-A74B-478B-A138-785B7BA9BC53}">
      <dsp:nvSpPr>
        <dsp:cNvPr id="0" name=""/>
        <dsp:cNvSpPr/>
      </dsp:nvSpPr>
      <dsp:spPr>
        <a:xfrm>
          <a:off x="-5800063" y="-887897"/>
          <a:ext cx="6906595" cy="6906595"/>
        </a:xfrm>
        <a:prstGeom prst="blockArc">
          <a:avLst>
            <a:gd name="adj1" fmla="val 18900000"/>
            <a:gd name="adj2" fmla="val 2700000"/>
            <a:gd name="adj3" fmla="val 313"/>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FFABE7-FE4B-406B-A1E4-6D84DA60B0EC}">
      <dsp:nvSpPr>
        <dsp:cNvPr id="0" name=""/>
        <dsp:cNvSpPr/>
      </dsp:nvSpPr>
      <dsp:spPr>
        <a:xfrm>
          <a:off x="712155" y="513080"/>
          <a:ext cx="7705401" cy="1026160"/>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4514"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err="1">
              <a:solidFill>
                <a:schemeClr val="tx1"/>
              </a:solidFill>
              <a:latin typeface="#9Slide03 Arima Madurai Bold" pitchFamily="2" charset="0"/>
              <a:cs typeface="#9Slide03 Arima Madurai Bold" pitchFamily="2" charset="0"/>
            </a:rPr>
            <a:t>Vị</a:t>
          </a:r>
          <a:r>
            <a:rPr lang="en-US" sz="2400" kern="1200" dirty="0">
              <a:solidFill>
                <a:schemeClr val="tx1"/>
              </a:solidFill>
              <a:latin typeface="#9Slide03 Arima Madurai Bold" pitchFamily="2" charset="0"/>
              <a:cs typeface="#9Slide03 Arima Madurai Bold" pitchFamily="2" charset="0"/>
            </a:rPr>
            <a:t> </a:t>
          </a:r>
          <a:r>
            <a:rPr lang="en-US" sz="2400" kern="1200" dirty="0" err="1">
              <a:solidFill>
                <a:schemeClr val="tx1"/>
              </a:solidFill>
              <a:latin typeface="#9Slide03 Arima Madurai Bold" pitchFamily="2" charset="0"/>
              <a:cs typeface="#9Slide03 Arima Madurai Bold" pitchFamily="2" charset="0"/>
            </a:rPr>
            <a:t>trí</a:t>
          </a:r>
          <a:r>
            <a:rPr lang="en-US" sz="2400" kern="1200" dirty="0">
              <a:solidFill>
                <a:schemeClr val="tx1"/>
              </a:solidFill>
              <a:latin typeface="#9Slide03 Arima Madurai Bold" pitchFamily="2" charset="0"/>
              <a:cs typeface="#9Slide03 Arima Madurai Bold" pitchFamily="2" charset="0"/>
            </a:rPr>
            <a:t> </a:t>
          </a:r>
          <a:r>
            <a:rPr lang="en-US" sz="2400" kern="1200" dirty="0" err="1">
              <a:solidFill>
                <a:schemeClr val="tx1"/>
              </a:solidFill>
              <a:latin typeface="#9Slide03 Arima Madurai Bold" pitchFamily="2" charset="0"/>
              <a:cs typeface="#9Slide03 Arima Madurai Bold" pitchFamily="2" charset="0"/>
            </a:rPr>
            <a:t>địa</a:t>
          </a:r>
          <a:r>
            <a:rPr lang="en-US" sz="2400" kern="1200" dirty="0">
              <a:solidFill>
                <a:schemeClr val="tx1"/>
              </a:solidFill>
              <a:latin typeface="#9Slide03 Arima Madurai Bold" pitchFamily="2" charset="0"/>
              <a:cs typeface="#9Slide03 Arima Madurai Bold" pitchFamily="2" charset="0"/>
            </a:rPr>
            <a:t> </a:t>
          </a:r>
          <a:r>
            <a:rPr lang="en-US" sz="2400" kern="1200" dirty="0" err="1">
              <a:solidFill>
                <a:schemeClr val="tx1"/>
              </a:solidFill>
              <a:latin typeface="#9Slide03 Arima Madurai Bold" pitchFamily="2" charset="0"/>
              <a:cs typeface="#9Slide03 Arima Madurai Bold" pitchFamily="2" charset="0"/>
            </a:rPr>
            <a:t>lí</a:t>
          </a:r>
          <a:r>
            <a:rPr lang="en-US" sz="2400" kern="1200" dirty="0">
              <a:solidFill>
                <a:schemeClr val="tx1"/>
              </a:solidFill>
              <a:latin typeface="#9Slide03 Arima Madurai Bold" pitchFamily="2" charset="0"/>
              <a:cs typeface="#9Slide03 Arima Madurai Bold" pitchFamily="2" charset="0"/>
            </a:rPr>
            <a:t> </a:t>
          </a:r>
          <a:r>
            <a:rPr lang="en-US" sz="2400" kern="1200" dirty="0" err="1">
              <a:solidFill>
                <a:schemeClr val="tx1"/>
              </a:solidFill>
              <a:latin typeface="#9Slide03 Arima Madurai Bold" pitchFamily="2" charset="0"/>
              <a:cs typeface="#9Slide03 Arima Madurai Bold" pitchFamily="2" charset="0"/>
            </a:rPr>
            <a:t>và</a:t>
          </a:r>
          <a:r>
            <a:rPr lang="en-US" sz="2400" kern="1200" dirty="0">
              <a:solidFill>
                <a:schemeClr val="tx1"/>
              </a:solidFill>
              <a:latin typeface="#9Slide03 Arima Madurai Bold" pitchFamily="2" charset="0"/>
              <a:cs typeface="#9Slide03 Arima Madurai Bold" pitchFamily="2" charset="0"/>
            </a:rPr>
            <a:t> </a:t>
          </a:r>
          <a:r>
            <a:rPr lang="en-US" sz="2400" kern="1200" dirty="0" err="1">
              <a:solidFill>
                <a:schemeClr val="tx1"/>
              </a:solidFill>
              <a:latin typeface="#9Slide03 Arima Madurai Bold" pitchFamily="2" charset="0"/>
              <a:cs typeface="#9Slide03 Arima Madurai Bold" pitchFamily="2" charset="0"/>
            </a:rPr>
            <a:t>phạm</a:t>
          </a:r>
          <a:r>
            <a:rPr lang="en-US" sz="2400" kern="1200" dirty="0">
              <a:solidFill>
                <a:schemeClr val="tx1"/>
              </a:solidFill>
              <a:latin typeface="#9Slide03 Arima Madurai Bold" pitchFamily="2" charset="0"/>
              <a:cs typeface="#9Slide03 Arima Madurai Bold" pitchFamily="2" charset="0"/>
            </a:rPr>
            <a:t> vi </a:t>
          </a:r>
          <a:r>
            <a:rPr lang="en-US" sz="2400" kern="1200" dirty="0" err="1">
              <a:solidFill>
                <a:schemeClr val="tx1"/>
              </a:solidFill>
              <a:latin typeface="#9Slide03 Arima Madurai Bold" pitchFamily="2" charset="0"/>
              <a:cs typeface="#9Slide03 Arima Madurai Bold" pitchFamily="2" charset="0"/>
            </a:rPr>
            <a:t>lãnh</a:t>
          </a:r>
          <a:r>
            <a:rPr lang="en-US" sz="2400" kern="1200" dirty="0">
              <a:solidFill>
                <a:schemeClr val="tx1"/>
              </a:solidFill>
              <a:latin typeface="#9Slide03 Arima Madurai Bold" pitchFamily="2" charset="0"/>
              <a:cs typeface="#9Slide03 Arima Madurai Bold" pitchFamily="2" charset="0"/>
            </a:rPr>
            <a:t> </a:t>
          </a:r>
          <a:r>
            <a:rPr lang="en-US" sz="2400" kern="1200" dirty="0" err="1">
              <a:solidFill>
                <a:schemeClr val="tx1"/>
              </a:solidFill>
              <a:latin typeface="#9Slide03 Arima Madurai Bold" pitchFamily="2" charset="0"/>
              <a:cs typeface="#9Slide03 Arima Madurai Bold" pitchFamily="2" charset="0"/>
            </a:rPr>
            <a:t>thổ</a:t>
          </a:r>
          <a:r>
            <a:rPr lang="en-US" sz="2400" kern="1200" dirty="0">
              <a:solidFill>
                <a:schemeClr val="tx1"/>
              </a:solidFill>
              <a:latin typeface="#9Slide03 Arima Madurai Bold" pitchFamily="2" charset="0"/>
              <a:cs typeface="#9Slide03 Arima Madurai Bold" pitchFamily="2" charset="0"/>
            </a:rPr>
            <a:t> </a:t>
          </a:r>
          <a:r>
            <a:rPr lang="en-US" sz="2400" kern="1200" dirty="0" err="1">
              <a:solidFill>
                <a:schemeClr val="tx1"/>
              </a:solidFill>
              <a:latin typeface="#9Slide03 Arima Madurai Bold" pitchFamily="2" charset="0"/>
              <a:cs typeface="#9Slide03 Arima Madurai Bold" pitchFamily="2" charset="0"/>
            </a:rPr>
            <a:t>Việt</a:t>
          </a:r>
          <a:r>
            <a:rPr lang="en-US" sz="2400" kern="1200" dirty="0">
              <a:solidFill>
                <a:schemeClr val="tx1"/>
              </a:solidFill>
              <a:latin typeface="#9Slide03 Arima Madurai Bold" pitchFamily="2" charset="0"/>
              <a:cs typeface="#9Slide03 Arima Madurai Bold" pitchFamily="2" charset="0"/>
            </a:rPr>
            <a:t> Nam</a:t>
          </a:r>
        </a:p>
      </dsp:txBody>
      <dsp:txXfrm>
        <a:off x="712155" y="513080"/>
        <a:ext cx="7705401" cy="1026160"/>
      </dsp:txXfrm>
    </dsp:sp>
    <dsp:sp modelId="{140D0CC7-0D4B-4562-ACB3-B36CA690B28C}">
      <dsp:nvSpPr>
        <dsp:cNvPr id="0" name=""/>
        <dsp:cNvSpPr/>
      </dsp:nvSpPr>
      <dsp:spPr>
        <a:xfrm>
          <a:off x="70805" y="384810"/>
          <a:ext cx="1282699" cy="1282699"/>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2E2B4C-A120-4A18-A78F-5273BA97A2D8}">
      <dsp:nvSpPr>
        <dsp:cNvPr id="0" name=""/>
        <dsp:cNvSpPr/>
      </dsp:nvSpPr>
      <dsp:spPr>
        <a:xfrm>
          <a:off x="1085164" y="2052319"/>
          <a:ext cx="7332392" cy="1026160"/>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4514"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err="1">
              <a:solidFill>
                <a:schemeClr val="tx1"/>
              </a:solidFill>
              <a:latin typeface="#9Slide03 Arima Madurai Bold" pitchFamily="2" charset="0"/>
              <a:cs typeface="#9Slide03 Arima Madurai Bold" pitchFamily="2" charset="0"/>
            </a:rPr>
            <a:t>Địa</a:t>
          </a:r>
          <a:r>
            <a:rPr lang="en-US" sz="2400" kern="1200" dirty="0">
              <a:solidFill>
                <a:schemeClr val="tx1"/>
              </a:solidFill>
              <a:latin typeface="#9Slide03 Arima Madurai Bold" pitchFamily="2" charset="0"/>
              <a:cs typeface="#9Slide03 Arima Madurai Bold" pitchFamily="2" charset="0"/>
            </a:rPr>
            <a:t> </a:t>
          </a:r>
          <a:r>
            <a:rPr lang="en-US" sz="2400" kern="1200" dirty="0" err="1">
              <a:solidFill>
                <a:schemeClr val="tx1"/>
              </a:solidFill>
              <a:latin typeface="#9Slide03 Arima Madurai Bold" pitchFamily="2" charset="0"/>
              <a:cs typeface="#9Slide03 Arima Madurai Bold" pitchFamily="2" charset="0"/>
            </a:rPr>
            <a:t>hình</a:t>
          </a:r>
          <a:r>
            <a:rPr lang="en-US" sz="2400" kern="1200" dirty="0">
              <a:solidFill>
                <a:schemeClr val="tx1"/>
              </a:solidFill>
              <a:latin typeface="#9Slide03 Arima Madurai Bold" pitchFamily="2" charset="0"/>
              <a:cs typeface="#9Slide03 Arima Madurai Bold" pitchFamily="2" charset="0"/>
            </a:rPr>
            <a:t> </a:t>
          </a:r>
          <a:r>
            <a:rPr lang="en-US" sz="2400" kern="1200" dirty="0" err="1">
              <a:solidFill>
                <a:schemeClr val="tx1"/>
              </a:solidFill>
              <a:latin typeface="#9Slide03 Arima Madurai Bold" pitchFamily="2" charset="0"/>
              <a:cs typeface="#9Slide03 Arima Madurai Bold" pitchFamily="2" charset="0"/>
            </a:rPr>
            <a:t>Việt</a:t>
          </a:r>
          <a:r>
            <a:rPr lang="en-US" sz="2400" kern="1200" dirty="0">
              <a:solidFill>
                <a:schemeClr val="tx1"/>
              </a:solidFill>
              <a:latin typeface="#9Slide03 Arima Madurai Bold" pitchFamily="2" charset="0"/>
              <a:cs typeface="#9Slide03 Arima Madurai Bold" pitchFamily="2" charset="0"/>
            </a:rPr>
            <a:t> Nam</a:t>
          </a:r>
        </a:p>
      </dsp:txBody>
      <dsp:txXfrm>
        <a:off x="1085164" y="2052319"/>
        <a:ext cx="7332392" cy="1026160"/>
      </dsp:txXfrm>
    </dsp:sp>
    <dsp:sp modelId="{57909D0C-86AC-4805-8DD7-69E43736B00B}">
      <dsp:nvSpPr>
        <dsp:cNvPr id="0" name=""/>
        <dsp:cNvSpPr/>
      </dsp:nvSpPr>
      <dsp:spPr>
        <a:xfrm>
          <a:off x="443814" y="1924049"/>
          <a:ext cx="1282699" cy="1282699"/>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3B7826D-DF01-4472-A86E-18941BD0F5DC}">
      <dsp:nvSpPr>
        <dsp:cNvPr id="0" name=""/>
        <dsp:cNvSpPr/>
      </dsp:nvSpPr>
      <dsp:spPr>
        <a:xfrm>
          <a:off x="712155" y="3591560"/>
          <a:ext cx="7705401" cy="1026160"/>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4514"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err="1">
              <a:solidFill>
                <a:schemeClr val="tx1"/>
              </a:solidFill>
              <a:latin typeface="#9Slide03 Arima Madurai Bold" pitchFamily="2" charset="0"/>
              <a:cs typeface="#9Slide03 Arima Madurai Bold" pitchFamily="2" charset="0"/>
            </a:rPr>
            <a:t>Khoáng</a:t>
          </a:r>
          <a:r>
            <a:rPr lang="en-US" sz="2400" kern="1200" dirty="0">
              <a:solidFill>
                <a:schemeClr val="tx1"/>
              </a:solidFill>
              <a:latin typeface="#9Slide03 Arima Madurai Bold" pitchFamily="2" charset="0"/>
              <a:cs typeface="#9Slide03 Arima Madurai Bold" pitchFamily="2" charset="0"/>
            </a:rPr>
            <a:t> </a:t>
          </a:r>
          <a:r>
            <a:rPr lang="en-US" sz="2400" kern="1200" dirty="0" err="1">
              <a:solidFill>
                <a:schemeClr val="tx1"/>
              </a:solidFill>
              <a:latin typeface="#9Slide03 Arima Madurai Bold" pitchFamily="2" charset="0"/>
              <a:cs typeface="#9Slide03 Arima Madurai Bold" pitchFamily="2" charset="0"/>
            </a:rPr>
            <a:t>sản</a:t>
          </a:r>
          <a:r>
            <a:rPr lang="en-US" sz="2400" kern="1200" dirty="0">
              <a:solidFill>
                <a:schemeClr val="tx1"/>
              </a:solidFill>
              <a:latin typeface="#9Slide03 Arima Madurai Bold" pitchFamily="2" charset="0"/>
              <a:cs typeface="#9Slide03 Arima Madurai Bold" pitchFamily="2" charset="0"/>
            </a:rPr>
            <a:t> </a:t>
          </a:r>
          <a:r>
            <a:rPr lang="en-US" sz="2400" kern="1200" dirty="0" err="1">
              <a:solidFill>
                <a:schemeClr val="tx1"/>
              </a:solidFill>
              <a:latin typeface="#9Slide03 Arima Madurai Bold" pitchFamily="2" charset="0"/>
              <a:cs typeface="#9Slide03 Arima Madurai Bold" pitchFamily="2" charset="0"/>
            </a:rPr>
            <a:t>Việt</a:t>
          </a:r>
          <a:r>
            <a:rPr lang="en-US" sz="2400" kern="1200" dirty="0">
              <a:solidFill>
                <a:schemeClr val="tx1"/>
              </a:solidFill>
              <a:latin typeface="#9Slide03 Arima Madurai Bold" pitchFamily="2" charset="0"/>
              <a:cs typeface="#9Slide03 Arima Madurai Bold" pitchFamily="2" charset="0"/>
            </a:rPr>
            <a:t> Nam</a:t>
          </a:r>
        </a:p>
      </dsp:txBody>
      <dsp:txXfrm>
        <a:off x="712155" y="3591560"/>
        <a:ext cx="7705401" cy="1026160"/>
      </dsp:txXfrm>
    </dsp:sp>
    <dsp:sp modelId="{B7C3F029-A2DB-4D55-B43A-B5E77A654EF8}">
      <dsp:nvSpPr>
        <dsp:cNvPr id="0" name=""/>
        <dsp:cNvSpPr/>
      </dsp:nvSpPr>
      <dsp:spPr>
        <a:xfrm>
          <a:off x="70805" y="3463290"/>
          <a:ext cx="1282699" cy="1282699"/>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50998B-A74B-478B-A138-785B7BA9BC53}">
      <dsp:nvSpPr>
        <dsp:cNvPr id="0" name=""/>
        <dsp:cNvSpPr/>
      </dsp:nvSpPr>
      <dsp:spPr>
        <a:xfrm>
          <a:off x="-6298804" y="-963532"/>
          <a:ext cx="7497601" cy="7497601"/>
        </a:xfrm>
        <a:prstGeom prst="blockArc">
          <a:avLst>
            <a:gd name="adj1" fmla="val 18900000"/>
            <a:gd name="adj2" fmla="val 2700000"/>
            <a:gd name="adj3" fmla="val 288"/>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FFABE7-FE4B-406B-A1E4-6D84DA60B0EC}">
      <dsp:nvSpPr>
        <dsp:cNvPr id="0" name=""/>
        <dsp:cNvSpPr/>
      </dsp:nvSpPr>
      <dsp:spPr>
        <a:xfrm>
          <a:off x="523751" y="280639"/>
          <a:ext cx="8893692" cy="831355"/>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879"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err="1">
              <a:solidFill>
                <a:schemeClr val="tx1"/>
              </a:solidFill>
              <a:latin typeface="#9Slide03 Arima Madurai Bold" pitchFamily="2" charset="0"/>
              <a:cs typeface="#9Slide03 Arima Madurai Bold" pitchFamily="2" charset="0"/>
            </a:rPr>
            <a:t>Khí</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hậu</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Việt</a:t>
          </a:r>
          <a:r>
            <a:rPr lang="en-US" sz="2300" kern="1200" dirty="0">
              <a:solidFill>
                <a:schemeClr val="tx1"/>
              </a:solidFill>
              <a:latin typeface="#9Slide03 Arima Madurai Bold" pitchFamily="2" charset="0"/>
              <a:cs typeface="#9Slide03 Arima Madurai Bold" pitchFamily="2" charset="0"/>
            </a:rPr>
            <a:t> Nam</a:t>
          </a:r>
        </a:p>
      </dsp:txBody>
      <dsp:txXfrm>
        <a:off x="523751" y="280639"/>
        <a:ext cx="8893692" cy="831355"/>
      </dsp:txXfrm>
    </dsp:sp>
    <dsp:sp modelId="{140D0CC7-0D4B-4562-ACB3-B36CA690B28C}">
      <dsp:nvSpPr>
        <dsp:cNvPr id="0" name=""/>
        <dsp:cNvSpPr/>
      </dsp:nvSpPr>
      <dsp:spPr>
        <a:xfrm>
          <a:off x="88413" y="260979"/>
          <a:ext cx="870674" cy="870674"/>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2E2B4C-A120-4A18-A78F-5273BA97A2D8}">
      <dsp:nvSpPr>
        <dsp:cNvPr id="0" name=""/>
        <dsp:cNvSpPr/>
      </dsp:nvSpPr>
      <dsp:spPr>
        <a:xfrm>
          <a:off x="1022871" y="1367039"/>
          <a:ext cx="8394572" cy="747505"/>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879"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err="1">
              <a:solidFill>
                <a:schemeClr val="tx1"/>
              </a:solidFill>
              <a:latin typeface="#9Slide03 Arima Madurai Bold" pitchFamily="2" charset="0"/>
              <a:cs typeface="#9Slide03 Arima Madurai Bold" pitchFamily="2" charset="0"/>
            </a:rPr>
            <a:t>Thực</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hành</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Vẽ</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và</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phân</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tích</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biểu</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đồ</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khí</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hậu</a:t>
          </a:r>
          <a:endParaRPr lang="en-US" sz="2300" kern="1200" dirty="0">
            <a:solidFill>
              <a:schemeClr val="tx1"/>
            </a:solidFill>
            <a:latin typeface="#9Slide03 Arima Madurai Bold" pitchFamily="2" charset="0"/>
            <a:cs typeface="#9Slide03 Arima Madurai Bold" pitchFamily="2" charset="0"/>
          </a:endParaRPr>
        </a:p>
      </dsp:txBody>
      <dsp:txXfrm>
        <a:off x="1022871" y="1367039"/>
        <a:ext cx="8394572" cy="747505"/>
      </dsp:txXfrm>
    </dsp:sp>
    <dsp:sp modelId="{57909D0C-86AC-4805-8DD7-69E43736B00B}">
      <dsp:nvSpPr>
        <dsp:cNvPr id="0" name=""/>
        <dsp:cNvSpPr/>
      </dsp:nvSpPr>
      <dsp:spPr>
        <a:xfrm>
          <a:off x="587534" y="1305455"/>
          <a:ext cx="870674" cy="870674"/>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3B7826D-DF01-4472-A86E-18941BD0F5DC}">
      <dsp:nvSpPr>
        <dsp:cNvPr id="0" name=""/>
        <dsp:cNvSpPr/>
      </dsp:nvSpPr>
      <dsp:spPr>
        <a:xfrm>
          <a:off x="1176061" y="2411515"/>
          <a:ext cx="8241383" cy="747505"/>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879"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err="1">
              <a:solidFill>
                <a:schemeClr val="tx1"/>
              </a:solidFill>
              <a:latin typeface="#9Slide03 Arima Madurai Bold" pitchFamily="2" charset="0"/>
              <a:cs typeface="#9Slide03 Arima Madurai Bold" pitchFamily="2" charset="0"/>
            </a:rPr>
            <a:t>Thuỷ</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văn</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Việt</a:t>
          </a:r>
          <a:r>
            <a:rPr lang="en-US" sz="2300" kern="1200" dirty="0">
              <a:solidFill>
                <a:schemeClr val="tx1"/>
              </a:solidFill>
              <a:latin typeface="#9Slide03 Arima Madurai Bold" pitchFamily="2" charset="0"/>
              <a:cs typeface="#9Slide03 Arima Madurai Bold" pitchFamily="2" charset="0"/>
            </a:rPr>
            <a:t> Nam</a:t>
          </a:r>
        </a:p>
      </dsp:txBody>
      <dsp:txXfrm>
        <a:off x="1176061" y="2411515"/>
        <a:ext cx="8241383" cy="747505"/>
      </dsp:txXfrm>
    </dsp:sp>
    <dsp:sp modelId="{B7C3F029-A2DB-4D55-B43A-B5E77A654EF8}">
      <dsp:nvSpPr>
        <dsp:cNvPr id="0" name=""/>
        <dsp:cNvSpPr/>
      </dsp:nvSpPr>
      <dsp:spPr>
        <a:xfrm>
          <a:off x="740723" y="2349931"/>
          <a:ext cx="870674" cy="870674"/>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94F478-C2F7-4DCC-9EB1-3C5EF7F6E741}">
      <dsp:nvSpPr>
        <dsp:cNvPr id="0" name=""/>
        <dsp:cNvSpPr/>
      </dsp:nvSpPr>
      <dsp:spPr>
        <a:xfrm>
          <a:off x="1022871" y="3481474"/>
          <a:ext cx="8394572" cy="696539"/>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879"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err="1">
              <a:solidFill>
                <a:schemeClr val="tx1"/>
              </a:solidFill>
              <a:latin typeface="#9Slide03 Arima Madurai ExtraBo"/>
            </a:rPr>
            <a:t>Vai</a:t>
          </a:r>
          <a:r>
            <a:rPr lang="en-US" sz="2300" kern="1200" dirty="0">
              <a:solidFill>
                <a:schemeClr val="tx1"/>
              </a:solidFill>
              <a:latin typeface="#9Slide03 Arima Madurai ExtraBo"/>
            </a:rPr>
            <a:t> </a:t>
          </a:r>
          <a:r>
            <a:rPr lang="en-US" sz="2300" kern="1200" dirty="0" err="1">
              <a:solidFill>
                <a:schemeClr val="tx1"/>
              </a:solidFill>
              <a:latin typeface="#9Slide03 Arima Madurai ExtraBo"/>
            </a:rPr>
            <a:t>trò</a:t>
          </a:r>
          <a:r>
            <a:rPr lang="en-US" sz="2300" kern="1200" dirty="0">
              <a:solidFill>
                <a:schemeClr val="tx1"/>
              </a:solidFill>
              <a:latin typeface="#9Slide03 Arima Madurai ExtraBo"/>
            </a:rPr>
            <a:t> </a:t>
          </a:r>
          <a:r>
            <a:rPr lang="en-US" sz="2300" kern="1200" dirty="0" err="1">
              <a:solidFill>
                <a:schemeClr val="tx1"/>
              </a:solidFill>
              <a:latin typeface="#9Slide03 Arima Madurai ExtraBo"/>
            </a:rPr>
            <a:t>của</a:t>
          </a:r>
          <a:r>
            <a:rPr lang="en-US" sz="2300" kern="1200" dirty="0">
              <a:solidFill>
                <a:schemeClr val="tx1"/>
              </a:solidFill>
              <a:latin typeface="#9Slide03 Arima Madurai ExtraBo"/>
            </a:rPr>
            <a:t> </a:t>
          </a:r>
          <a:r>
            <a:rPr lang="en-US" sz="2300" kern="1200" dirty="0" err="1">
              <a:solidFill>
                <a:schemeClr val="tx1"/>
              </a:solidFill>
              <a:latin typeface="#9Slide03 Arima Madurai ExtraBo"/>
            </a:rPr>
            <a:t>tài</a:t>
          </a:r>
          <a:r>
            <a:rPr lang="en-US" sz="2300" kern="1200" dirty="0">
              <a:solidFill>
                <a:schemeClr val="tx1"/>
              </a:solidFill>
              <a:latin typeface="#9Slide03 Arima Madurai ExtraBo"/>
            </a:rPr>
            <a:t> </a:t>
          </a:r>
          <a:r>
            <a:rPr lang="en-US" sz="2300" kern="1200" dirty="0" err="1">
              <a:solidFill>
                <a:schemeClr val="tx1"/>
              </a:solidFill>
              <a:latin typeface="#9Slide03 Arima Madurai ExtraBo"/>
            </a:rPr>
            <a:t>nguyên</a:t>
          </a:r>
          <a:r>
            <a:rPr lang="en-US" sz="2300" kern="1200" dirty="0">
              <a:solidFill>
                <a:schemeClr val="tx1"/>
              </a:solidFill>
              <a:latin typeface="#9Slide03 Arima Madurai ExtraBo"/>
            </a:rPr>
            <a:t> </a:t>
          </a:r>
          <a:r>
            <a:rPr lang="en-US" sz="2300" kern="1200" dirty="0" err="1">
              <a:solidFill>
                <a:schemeClr val="tx1"/>
              </a:solidFill>
              <a:latin typeface="#9Slide03 Arima Madurai ExtraBo"/>
            </a:rPr>
            <a:t>khí</a:t>
          </a:r>
          <a:r>
            <a:rPr lang="en-US" sz="2300" kern="1200" dirty="0">
              <a:solidFill>
                <a:schemeClr val="tx1"/>
              </a:solidFill>
              <a:latin typeface="#9Slide03 Arima Madurai ExtraBo"/>
            </a:rPr>
            <a:t> </a:t>
          </a:r>
          <a:r>
            <a:rPr lang="en-US" sz="2300" kern="1200" dirty="0" err="1">
              <a:solidFill>
                <a:schemeClr val="tx1"/>
              </a:solidFill>
              <a:latin typeface="#9Slide03 Arima Madurai ExtraBo"/>
            </a:rPr>
            <a:t>hậu</a:t>
          </a:r>
          <a:r>
            <a:rPr lang="en-US" sz="2300" kern="1200" dirty="0">
              <a:solidFill>
                <a:schemeClr val="tx1"/>
              </a:solidFill>
              <a:latin typeface="#9Slide03 Arima Madurai ExtraBo"/>
            </a:rPr>
            <a:t> </a:t>
          </a:r>
          <a:r>
            <a:rPr lang="en-US" sz="2300" kern="1200" dirty="0" err="1">
              <a:solidFill>
                <a:schemeClr val="tx1"/>
              </a:solidFill>
              <a:latin typeface="#9Slide03 Arima Madurai ExtraBo"/>
            </a:rPr>
            <a:t>và</a:t>
          </a:r>
          <a:r>
            <a:rPr lang="en-US" sz="2300" kern="1200" dirty="0">
              <a:solidFill>
                <a:schemeClr val="tx1"/>
              </a:solidFill>
              <a:latin typeface="#9Slide03 Arima Madurai ExtraBo"/>
            </a:rPr>
            <a:t> </a:t>
          </a:r>
          <a:r>
            <a:rPr lang="en-US" sz="2300" kern="1200" dirty="0" err="1">
              <a:solidFill>
                <a:schemeClr val="tx1"/>
              </a:solidFill>
              <a:latin typeface="#9Slide03 Arima Madurai ExtraBo"/>
            </a:rPr>
            <a:t>tài</a:t>
          </a:r>
          <a:r>
            <a:rPr lang="en-US" sz="2300" kern="1200" dirty="0">
              <a:solidFill>
                <a:schemeClr val="tx1"/>
              </a:solidFill>
              <a:latin typeface="#9Slide03 Arima Madurai ExtraBo"/>
            </a:rPr>
            <a:t> </a:t>
          </a:r>
          <a:r>
            <a:rPr lang="en-US" sz="2300" kern="1200" dirty="0" err="1">
              <a:solidFill>
                <a:schemeClr val="tx1"/>
              </a:solidFill>
              <a:latin typeface="#9Slide03 Arima Madurai ExtraBo"/>
            </a:rPr>
            <a:t>nguyên</a:t>
          </a:r>
          <a:r>
            <a:rPr lang="en-US" sz="2300" kern="1200" dirty="0">
              <a:solidFill>
                <a:schemeClr val="tx1"/>
              </a:solidFill>
              <a:latin typeface="#9Slide03 Arima Madurai ExtraBo"/>
            </a:rPr>
            <a:t> </a:t>
          </a:r>
          <a:r>
            <a:rPr lang="en-US" sz="2300" kern="1200" dirty="0" err="1">
              <a:solidFill>
                <a:schemeClr val="tx1"/>
              </a:solidFill>
              <a:latin typeface="#9Slide03 Arima Madurai ExtraBo"/>
            </a:rPr>
            <a:t>nước</a:t>
          </a:r>
          <a:r>
            <a:rPr lang="en-US" sz="2300" kern="1200" dirty="0">
              <a:solidFill>
                <a:schemeClr val="tx1"/>
              </a:solidFill>
              <a:latin typeface="#9Slide03 Arima Madurai ExtraBo"/>
            </a:rPr>
            <a:t> </a:t>
          </a:r>
          <a:r>
            <a:rPr lang="en-US" sz="2300" kern="1200" dirty="0" err="1">
              <a:solidFill>
                <a:schemeClr val="tx1"/>
              </a:solidFill>
              <a:latin typeface="#9Slide03 Arima Madurai ExtraBo"/>
            </a:rPr>
            <a:t>đối</a:t>
          </a:r>
          <a:r>
            <a:rPr lang="en-US" sz="2300" kern="1200" dirty="0">
              <a:solidFill>
                <a:schemeClr val="tx1"/>
              </a:solidFill>
              <a:latin typeface="#9Slide03 Arima Madurai ExtraBo"/>
            </a:rPr>
            <a:t> </a:t>
          </a:r>
          <a:r>
            <a:rPr lang="en-US" sz="2300" kern="1200" dirty="0" err="1">
              <a:solidFill>
                <a:schemeClr val="tx1"/>
              </a:solidFill>
              <a:latin typeface="#9Slide03 Arima Madurai ExtraBo"/>
            </a:rPr>
            <a:t>với</a:t>
          </a:r>
          <a:r>
            <a:rPr lang="en-US" sz="2300" kern="1200" dirty="0">
              <a:solidFill>
                <a:schemeClr val="tx1"/>
              </a:solidFill>
              <a:latin typeface="#9Slide03 Arima Madurai ExtraBo"/>
            </a:rPr>
            <a:t> </a:t>
          </a:r>
          <a:r>
            <a:rPr lang="en-US" sz="2300" kern="1200" dirty="0" err="1">
              <a:solidFill>
                <a:schemeClr val="tx1"/>
              </a:solidFill>
              <a:latin typeface="#9Slide03 Arima Madurai ExtraBo"/>
            </a:rPr>
            <a:t>sự</a:t>
          </a:r>
          <a:r>
            <a:rPr lang="en-US" sz="2300" kern="1200" dirty="0">
              <a:solidFill>
                <a:schemeClr val="tx1"/>
              </a:solidFill>
              <a:latin typeface="#9Slide03 Arima Madurai ExtraBo"/>
            </a:rPr>
            <a:t> </a:t>
          </a:r>
          <a:r>
            <a:rPr lang="en-US" sz="2300" kern="1200" dirty="0" err="1">
              <a:solidFill>
                <a:schemeClr val="tx1"/>
              </a:solidFill>
              <a:latin typeface="#9Slide03 Arima Madurai ExtraBo"/>
            </a:rPr>
            <a:t>phát</a:t>
          </a:r>
          <a:r>
            <a:rPr lang="en-US" sz="2300" kern="1200" dirty="0">
              <a:solidFill>
                <a:schemeClr val="tx1"/>
              </a:solidFill>
              <a:latin typeface="#9Slide03 Arima Madurai ExtraBo"/>
            </a:rPr>
            <a:t> </a:t>
          </a:r>
          <a:r>
            <a:rPr lang="en-US" sz="2300" kern="1200" dirty="0" err="1">
              <a:solidFill>
                <a:schemeClr val="tx1"/>
              </a:solidFill>
              <a:latin typeface="#9Slide03 Arima Madurai ExtraBo"/>
            </a:rPr>
            <a:t>triển</a:t>
          </a:r>
          <a:r>
            <a:rPr lang="en-US" sz="2300" kern="1200" dirty="0">
              <a:solidFill>
                <a:schemeClr val="tx1"/>
              </a:solidFill>
              <a:latin typeface="#9Slide03 Arima Madurai ExtraBo"/>
            </a:rPr>
            <a:t> </a:t>
          </a:r>
          <a:r>
            <a:rPr lang="en-US" sz="2300" kern="1200" dirty="0" err="1">
              <a:solidFill>
                <a:schemeClr val="tx1"/>
              </a:solidFill>
              <a:latin typeface="#9Slide03 Arima Madurai ExtraBo"/>
            </a:rPr>
            <a:t>kinh</a:t>
          </a:r>
          <a:r>
            <a:rPr lang="en-US" sz="2300" kern="1200" dirty="0">
              <a:solidFill>
                <a:schemeClr val="tx1"/>
              </a:solidFill>
              <a:latin typeface="#9Slide03 Arima Madurai ExtraBo"/>
            </a:rPr>
            <a:t> </a:t>
          </a:r>
          <a:r>
            <a:rPr lang="en-US" sz="2300" kern="1200" dirty="0" err="1">
              <a:solidFill>
                <a:schemeClr val="tx1"/>
              </a:solidFill>
              <a:latin typeface="#9Slide03 Arima Madurai ExtraBo"/>
            </a:rPr>
            <a:t>tế</a:t>
          </a:r>
          <a:r>
            <a:rPr lang="en-US" sz="2300" kern="1200" dirty="0">
              <a:solidFill>
                <a:schemeClr val="tx1"/>
              </a:solidFill>
              <a:latin typeface="#9Slide03 Arima Madurai ExtraBo"/>
            </a:rPr>
            <a:t> - </a:t>
          </a:r>
          <a:r>
            <a:rPr lang="en-US" sz="2300" kern="1200" dirty="0" err="1">
              <a:solidFill>
                <a:schemeClr val="tx1"/>
              </a:solidFill>
              <a:latin typeface="#9Slide03 Arima Madurai ExtraBo"/>
            </a:rPr>
            <a:t>xã</a:t>
          </a:r>
          <a:r>
            <a:rPr lang="en-US" sz="2300" kern="1200" dirty="0">
              <a:solidFill>
                <a:schemeClr val="tx1"/>
              </a:solidFill>
              <a:latin typeface="#9Slide03 Arima Madurai ExtraBo"/>
            </a:rPr>
            <a:t> </a:t>
          </a:r>
          <a:r>
            <a:rPr lang="en-US" sz="2300" kern="1200" dirty="0" err="1">
              <a:solidFill>
                <a:schemeClr val="tx1"/>
              </a:solidFill>
              <a:latin typeface="#9Slide03 Arima Madurai ExtraBo"/>
            </a:rPr>
            <a:t>hội</a:t>
          </a:r>
          <a:r>
            <a:rPr lang="en-US" sz="2300" kern="1200" dirty="0">
              <a:solidFill>
                <a:schemeClr val="tx1"/>
              </a:solidFill>
              <a:latin typeface="#9Slide03 Arima Madurai ExtraBo"/>
            </a:rPr>
            <a:t> </a:t>
          </a:r>
          <a:r>
            <a:rPr lang="en-US" sz="2300" kern="1200" dirty="0" err="1">
              <a:solidFill>
                <a:schemeClr val="tx1"/>
              </a:solidFill>
              <a:latin typeface="#9Slide03 Arima Madurai ExtraBo"/>
            </a:rPr>
            <a:t>của</a:t>
          </a:r>
          <a:r>
            <a:rPr lang="en-US" sz="2300" kern="1200" dirty="0">
              <a:solidFill>
                <a:schemeClr val="tx1"/>
              </a:solidFill>
              <a:latin typeface="#9Slide03 Arima Madurai ExtraBo"/>
            </a:rPr>
            <a:t> </a:t>
          </a:r>
          <a:r>
            <a:rPr lang="en-US" sz="2300" kern="1200" dirty="0" err="1">
              <a:solidFill>
                <a:schemeClr val="tx1"/>
              </a:solidFill>
              <a:latin typeface="#9Slide03 Arima Madurai ExtraBo"/>
            </a:rPr>
            <a:t>nước</a:t>
          </a:r>
          <a:r>
            <a:rPr lang="en-US" sz="2300" kern="1200" dirty="0">
              <a:solidFill>
                <a:schemeClr val="tx1"/>
              </a:solidFill>
              <a:latin typeface="#9Slide03 Arima Madurai ExtraBo"/>
            </a:rPr>
            <a:t> ta</a:t>
          </a:r>
        </a:p>
      </dsp:txBody>
      <dsp:txXfrm>
        <a:off x="1022871" y="3481474"/>
        <a:ext cx="8394572" cy="696539"/>
      </dsp:txXfrm>
    </dsp:sp>
    <dsp:sp modelId="{B8AD66F3-5299-42C3-91FE-B5856E87980A}">
      <dsp:nvSpPr>
        <dsp:cNvPr id="0" name=""/>
        <dsp:cNvSpPr/>
      </dsp:nvSpPr>
      <dsp:spPr>
        <a:xfrm>
          <a:off x="587534" y="3394406"/>
          <a:ext cx="870674" cy="870674"/>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FD1EA6-87AA-483F-99AA-DB28BC14B040}">
      <dsp:nvSpPr>
        <dsp:cNvPr id="0" name=""/>
        <dsp:cNvSpPr/>
      </dsp:nvSpPr>
      <dsp:spPr>
        <a:xfrm>
          <a:off x="523751" y="4525949"/>
          <a:ext cx="8893692" cy="696539"/>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879"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err="1">
              <a:solidFill>
                <a:schemeClr val="tx1"/>
              </a:solidFill>
              <a:latin typeface="#9Slide03 Arima Madurai ExtraBo"/>
            </a:rPr>
            <a:t>Tác</a:t>
          </a:r>
          <a:r>
            <a:rPr lang="en-US" sz="2300" kern="1200" dirty="0">
              <a:solidFill>
                <a:schemeClr val="tx1"/>
              </a:solidFill>
              <a:latin typeface="#9Slide03 Arima Madurai ExtraBo"/>
            </a:rPr>
            <a:t> </a:t>
          </a:r>
          <a:r>
            <a:rPr lang="en-US" sz="2300" kern="1200" dirty="0" err="1">
              <a:solidFill>
                <a:schemeClr val="tx1"/>
              </a:solidFill>
              <a:latin typeface="#9Slide03 Arima Madurai ExtraBo"/>
            </a:rPr>
            <a:t>động</a:t>
          </a:r>
          <a:r>
            <a:rPr lang="en-US" sz="2300" kern="1200" dirty="0">
              <a:solidFill>
                <a:schemeClr val="tx1"/>
              </a:solidFill>
              <a:latin typeface="#9Slide03 Arima Madurai ExtraBo"/>
            </a:rPr>
            <a:t> </a:t>
          </a:r>
          <a:r>
            <a:rPr lang="en-US" sz="2300" kern="1200" dirty="0" err="1">
              <a:solidFill>
                <a:schemeClr val="tx1"/>
              </a:solidFill>
              <a:latin typeface="#9Slide03 Arima Madurai ExtraBo"/>
            </a:rPr>
            <a:t>của</a:t>
          </a:r>
          <a:r>
            <a:rPr lang="en-US" sz="2300" kern="1200" dirty="0">
              <a:solidFill>
                <a:schemeClr val="tx1"/>
              </a:solidFill>
              <a:latin typeface="#9Slide03 Arima Madurai ExtraBo"/>
            </a:rPr>
            <a:t> </a:t>
          </a:r>
          <a:r>
            <a:rPr lang="en-US" sz="2300" kern="1200" dirty="0" err="1">
              <a:solidFill>
                <a:schemeClr val="tx1"/>
              </a:solidFill>
              <a:latin typeface="#9Slide03 Arima Madurai ExtraBo"/>
            </a:rPr>
            <a:t>biến</a:t>
          </a:r>
          <a:r>
            <a:rPr lang="en-US" sz="2300" kern="1200" dirty="0">
              <a:solidFill>
                <a:schemeClr val="tx1"/>
              </a:solidFill>
              <a:latin typeface="#9Slide03 Arima Madurai ExtraBo"/>
            </a:rPr>
            <a:t> </a:t>
          </a:r>
          <a:r>
            <a:rPr lang="en-US" sz="2300" kern="1200" dirty="0" err="1">
              <a:solidFill>
                <a:schemeClr val="tx1"/>
              </a:solidFill>
              <a:latin typeface="#9Slide03 Arima Madurai ExtraBo"/>
            </a:rPr>
            <a:t>đổi</a:t>
          </a:r>
          <a:r>
            <a:rPr lang="en-US" sz="2300" kern="1200" dirty="0">
              <a:solidFill>
                <a:schemeClr val="tx1"/>
              </a:solidFill>
              <a:latin typeface="#9Slide03 Arima Madurai ExtraBo"/>
            </a:rPr>
            <a:t> </a:t>
          </a:r>
          <a:r>
            <a:rPr lang="en-US" sz="2300" kern="1200" dirty="0" err="1">
              <a:solidFill>
                <a:schemeClr val="tx1"/>
              </a:solidFill>
              <a:latin typeface="#9Slide03 Arima Madurai ExtraBo"/>
            </a:rPr>
            <a:t>khí</a:t>
          </a:r>
          <a:r>
            <a:rPr lang="en-US" sz="2300" kern="1200" dirty="0">
              <a:solidFill>
                <a:schemeClr val="tx1"/>
              </a:solidFill>
              <a:latin typeface="#9Slide03 Arima Madurai ExtraBo"/>
            </a:rPr>
            <a:t> </a:t>
          </a:r>
          <a:r>
            <a:rPr lang="en-US" sz="2300" kern="1200" dirty="0" err="1">
              <a:solidFill>
                <a:schemeClr val="tx1"/>
              </a:solidFill>
              <a:latin typeface="#9Slide03 Arima Madurai ExtraBo"/>
            </a:rPr>
            <a:t>hậu</a:t>
          </a:r>
          <a:r>
            <a:rPr lang="en-US" sz="2300" kern="1200" dirty="0">
              <a:solidFill>
                <a:schemeClr val="tx1"/>
              </a:solidFill>
              <a:latin typeface="#9Slide03 Arima Madurai ExtraBo"/>
            </a:rPr>
            <a:t> </a:t>
          </a:r>
          <a:r>
            <a:rPr lang="en-US" sz="2300" kern="1200" dirty="0" err="1">
              <a:solidFill>
                <a:schemeClr val="tx1"/>
              </a:solidFill>
              <a:latin typeface="#9Slide03 Arima Madurai ExtraBo"/>
            </a:rPr>
            <a:t>đối</a:t>
          </a:r>
          <a:r>
            <a:rPr lang="en-US" sz="2300" kern="1200" dirty="0">
              <a:solidFill>
                <a:schemeClr val="tx1"/>
              </a:solidFill>
              <a:latin typeface="#9Slide03 Arima Madurai ExtraBo"/>
            </a:rPr>
            <a:t> </a:t>
          </a:r>
          <a:r>
            <a:rPr lang="en-US" sz="2300" kern="1200" dirty="0" err="1">
              <a:solidFill>
                <a:schemeClr val="tx1"/>
              </a:solidFill>
              <a:latin typeface="#9Slide03 Arima Madurai ExtraBo"/>
            </a:rPr>
            <a:t>với</a:t>
          </a:r>
          <a:r>
            <a:rPr lang="en-US" sz="2300" kern="1200" dirty="0">
              <a:solidFill>
                <a:schemeClr val="tx1"/>
              </a:solidFill>
              <a:latin typeface="#9Slide03 Arima Madurai ExtraBo"/>
            </a:rPr>
            <a:t> </a:t>
          </a:r>
          <a:r>
            <a:rPr lang="en-US" sz="2300" kern="1200" dirty="0" err="1">
              <a:solidFill>
                <a:schemeClr val="tx1"/>
              </a:solidFill>
              <a:latin typeface="#9Slide03 Arima Madurai ExtraBo"/>
            </a:rPr>
            <a:t>khí</a:t>
          </a:r>
          <a:r>
            <a:rPr lang="en-US" sz="2300" kern="1200" dirty="0">
              <a:solidFill>
                <a:schemeClr val="tx1"/>
              </a:solidFill>
              <a:latin typeface="#9Slide03 Arima Madurai ExtraBo"/>
            </a:rPr>
            <a:t> </a:t>
          </a:r>
          <a:r>
            <a:rPr lang="en-US" sz="2300" kern="1200" dirty="0" err="1">
              <a:solidFill>
                <a:schemeClr val="tx1"/>
              </a:solidFill>
              <a:latin typeface="#9Slide03 Arima Madurai ExtraBo"/>
            </a:rPr>
            <a:t>hậu</a:t>
          </a:r>
          <a:r>
            <a:rPr lang="en-US" sz="2300" kern="1200" dirty="0">
              <a:solidFill>
                <a:schemeClr val="tx1"/>
              </a:solidFill>
              <a:latin typeface="#9Slide03 Arima Madurai ExtraBo"/>
            </a:rPr>
            <a:t> </a:t>
          </a:r>
          <a:r>
            <a:rPr lang="en-US" sz="2300" kern="1200" dirty="0" err="1">
              <a:solidFill>
                <a:schemeClr val="tx1"/>
              </a:solidFill>
              <a:latin typeface="#9Slide03 Arima Madurai ExtraBo"/>
            </a:rPr>
            <a:t>và</a:t>
          </a:r>
          <a:r>
            <a:rPr lang="en-US" sz="2300" kern="1200" dirty="0">
              <a:solidFill>
                <a:schemeClr val="tx1"/>
              </a:solidFill>
              <a:latin typeface="#9Slide03 Arima Madurai ExtraBo"/>
            </a:rPr>
            <a:t> </a:t>
          </a:r>
          <a:r>
            <a:rPr lang="en-US" sz="2300" kern="1200" dirty="0" err="1">
              <a:solidFill>
                <a:schemeClr val="tx1"/>
              </a:solidFill>
              <a:latin typeface="#9Slide03 Arima Madurai ExtraBo"/>
            </a:rPr>
            <a:t>thuỷ</a:t>
          </a:r>
          <a:r>
            <a:rPr lang="en-US" sz="2300" kern="1200" dirty="0">
              <a:solidFill>
                <a:schemeClr val="tx1"/>
              </a:solidFill>
              <a:latin typeface="#9Slide03 Arima Madurai ExtraBo"/>
            </a:rPr>
            <a:t> </a:t>
          </a:r>
          <a:r>
            <a:rPr lang="en-US" sz="2300" kern="1200" dirty="0" err="1">
              <a:solidFill>
                <a:schemeClr val="tx1"/>
              </a:solidFill>
              <a:latin typeface="#9Slide03 Arima Madurai ExtraBo"/>
            </a:rPr>
            <a:t>văn</a:t>
          </a:r>
          <a:r>
            <a:rPr lang="en-US" sz="2300" kern="1200" dirty="0">
              <a:solidFill>
                <a:schemeClr val="tx1"/>
              </a:solidFill>
              <a:latin typeface="#9Slide03 Arima Madurai ExtraBo"/>
            </a:rPr>
            <a:t> </a:t>
          </a:r>
          <a:r>
            <a:rPr lang="en-US" sz="2300" kern="1200" dirty="0" err="1">
              <a:solidFill>
                <a:schemeClr val="tx1"/>
              </a:solidFill>
              <a:latin typeface="#9Slide03 Arima Madurai ExtraBo"/>
            </a:rPr>
            <a:t>Việt</a:t>
          </a:r>
          <a:r>
            <a:rPr lang="en-US" sz="2300" kern="1200" dirty="0">
              <a:solidFill>
                <a:schemeClr val="tx1"/>
              </a:solidFill>
              <a:latin typeface="#9Slide03 Arima Madurai ExtraBo"/>
            </a:rPr>
            <a:t> Nam</a:t>
          </a:r>
        </a:p>
      </dsp:txBody>
      <dsp:txXfrm>
        <a:off x="523751" y="4525949"/>
        <a:ext cx="8893692" cy="696539"/>
      </dsp:txXfrm>
    </dsp:sp>
    <dsp:sp modelId="{6DCA6F14-5A5D-44D3-99EF-4A7E5E13EDFE}">
      <dsp:nvSpPr>
        <dsp:cNvPr id="0" name=""/>
        <dsp:cNvSpPr/>
      </dsp:nvSpPr>
      <dsp:spPr>
        <a:xfrm>
          <a:off x="88413" y="4438882"/>
          <a:ext cx="870674" cy="870674"/>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50998B-A74B-478B-A138-785B7BA9BC53}">
      <dsp:nvSpPr>
        <dsp:cNvPr id="0" name=""/>
        <dsp:cNvSpPr/>
      </dsp:nvSpPr>
      <dsp:spPr>
        <a:xfrm>
          <a:off x="-3411113" y="-528017"/>
          <a:ext cx="4094510" cy="4094510"/>
        </a:xfrm>
        <a:prstGeom prst="blockArc">
          <a:avLst>
            <a:gd name="adj1" fmla="val 18900000"/>
            <a:gd name="adj2" fmla="val 2700000"/>
            <a:gd name="adj3" fmla="val 528"/>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FFABE7-FE4B-406B-A1E4-6D84DA60B0EC}">
      <dsp:nvSpPr>
        <dsp:cNvPr id="0" name=""/>
        <dsp:cNvSpPr/>
      </dsp:nvSpPr>
      <dsp:spPr>
        <a:xfrm>
          <a:off x="558547" y="434076"/>
          <a:ext cx="6580287" cy="868031"/>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9000"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err="1">
              <a:solidFill>
                <a:schemeClr val="tx1"/>
              </a:solidFill>
              <a:latin typeface="#9Slide03 Arima Madurai Bold" pitchFamily="2" charset="0"/>
              <a:cs typeface="#9Slide03 Arima Madurai Bold" pitchFamily="2" charset="0"/>
            </a:rPr>
            <a:t>Thổ</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nhưỡng</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Việt</a:t>
          </a:r>
          <a:r>
            <a:rPr lang="en-US" sz="2300" kern="1200" dirty="0">
              <a:solidFill>
                <a:schemeClr val="tx1"/>
              </a:solidFill>
              <a:latin typeface="#9Slide03 Arima Madurai Bold" pitchFamily="2" charset="0"/>
              <a:cs typeface="#9Slide03 Arima Madurai Bold" pitchFamily="2" charset="0"/>
            </a:rPr>
            <a:t> Nam</a:t>
          </a:r>
        </a:p>
      </dsp:txBody>
      <dsp:txXfrm>
        <a:off x="558547" y="434076"/>
        <a:ext cx="6580287" cy="868031"/>
      </dsp:txXfrm>
    </dsp:sp>
    <dsp:sp modelId="{140D0CC7-0D4B-4562-ACB3-B36CA690B28C}">
      <dsp:nvSpPr>
        <dsp:cNvPr id="0" name=""/>
        <dsp:cNvSpPr/>
      </dsp:nvSpPr>
      <dsp:spPr>
        <a:xfrm>
          <a:off x="16027" y="325572"/>
          <a:ext cx="1085039" cy="1085039"/>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2E2B4C-A120-4A18-A78F-5273BA97A2D8}">
      <dsp:nvSpPr>
        <dsp:cNvPr id="0" name=""/>
        <dsp:cNvSpPr/>
      </dsp:nvSpPr>
      <dsp:spPr>
        <a:xfrm>
          <a:off x="558547" y="1736366"/>
          <a:ext cx="6580287" cy="868031"/>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9000"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err="1">
              <a:solidFill>
                <a:schemeClr val="tx1"/>
              </a:solidFill>
              <a:latin typeface="#9Slide03 Arima Madurai Bold" pitchFamily="2" charset="0"/>
              <a:cs typeface="#9Slide03 Arima Madurai Bold" pitchFamily="2" charset="0"/>
            </a:rPr>
            <a:t>Sinh</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vật</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Việt</a:t>
          </a:r>
          <a:r>
            <a:rPr lang="en-US" sz="2300" kern="1200" dirty="0">
              <a:solidFill>
                <a:schemeClr val="tx1"/>
              </a:solidFill>
              <a:latin typeface="#9Slide03 Arima Madurai Bold" pitchFamily="2" charset="0"/>
              <a:cs typeface="#9Slide03 Arima Madurai Bold" pitchFamily="2" charset="0"/>
            </a:rPr>
            <a:t> Nam</a:t>
          </a:r>
        </a:p>
      </dsp:txBody>
      <dsp:txXfrm>
        <a:off x="558547" y="1736366"/>
        <a:ext cx="6580287" cy="868031"/>
      </dsp:txXfrm>
    </dsp:sp>
    <dsp:sp modelId="{57909D0C-86AC-4805-8DD7-69E43736B00B}">
      <dsp:nvSpPr>
        <dsp:cNvPr id="0" name=""/>
        <dsp:cNvSpPr/>
      </dsp:nvSpPr>
      <dsp:spPr>
        <a:xfrm>
          <a:off x="16027" y="1627862"/>
          <a:ext cx="1085039" cy="1085039"/>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50998B-A74B-478B-A138-785B7BA9BC53}">
      <dsp:nvSpPr>
        <dsp:cNvPr id="0" name=""/>
        <dsp:cNvSpPr/>
      </dsp:nvSpPr>
      <dsp:spPr>
        <a:xfrm>
          <a:off x="-3411113" y="-528017"/>
          <a:ext cx="4094510" cy="4094510"/>
        </a:xfrm>
        <a:prstGeom prst="blockArc">
          <a:avLst>
            <a:gd name="adj1" fmla="val 18900000"/>
            <a:gd name="adj2" fmla="val 2700000"/>
            <a:gd name="adj3" fmla="val 528"/>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FFABE7-FE4B-406B-A1E4-6D84DA60B0EC}">
      <dsp:nvSpPr>
        <dsp:cNvPr id="0" name=""/>
        <dsp:cNvSpPr/>
      </dsp:nvSpPr>
      <dsp:spPr>
        <a:xfrm>
          <a:off x="558547" y="434076"/>
          <a:ext cx="6580287" cy="868031"/>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9000"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err="1">
              <a:solidFill>
                <a:schemeClr val="tx1"/>
              </a:solidFill>
              <a:latin typeface="#9Slide03 Arima Madurai Bold" pitchFamily="2" charset="0"/>
              <a:cs typeface="#9Slide03 Arima Madurai Bold" pitchFamily="2" charset="0"/>
            </a:rPr>
            <a:t>Phạm</a:t>
          </a:r>
          <a:r>
            <a:rPr lang="en-US" sz="2300" kern="1200" dirty="0">
              <a:solidFill>
                <a:schemeClr val="tx1"/>
              </a:solidFill>
              <a:latin typeface="#9Slide03 Arima Madurai Bold" pitchFamily="2" charset="0"/>
              <a:cs typeface="#9Slide03 Arima Madurai Bold" pitchFamily="2" charset="0"/>
            </a:rPr>
            <a:t> vi </a:t>
          </a:r>
          <a:r>
            <a:rPr lang="en-US" sz="2300" kern="1200" dirty="0" err="1">
              <a:solidFill>
                <a:schemeClr val="tx1"/>
              </a:solidFill>
              <a:latin typeface="#9Slide03 Arima Madurai Bold" pitchFamily="2" charset="0"/>
              <a:cs typeface="#9Slide03 Arima Madurai Bold" pitchFamily="2" charset="0"/>
            </a:rPr>
            <a:t>Biển</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Đông</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Vùng</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biển</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đảo</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và</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đặc</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điểm</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tự</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nhiên</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vùng</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biển</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đảo</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Việt</a:t>
          </a:r>
          <a:r>
            <a:rPr lang="en-US" sz="2300" kern="1200" dirty="0">
              <a:solidFill>
                <a:schemeClr val="tx1"/>
              </a:solidFill>
              <a:latin typeface="#9Slide03 Arima Madurai Bold" pitchFamily="2" charset="0"/>
              <a:cs typeface="#9Slide03 Arima Madurai Bold" pitchFamily="2" charset="0"/>
            </a:rPr>
            <a:t> Nam </a:t>
          </a:r>
        </a:p>
      </dsp:txBody>
      <dsp:txXfrm>
        <a:off x="558547" y="434076"/>
        <a:ext cx="6580287" cy="868031"/>
      </dsp:txXfrm>
    </dsp:sp>
    <dsp:sp modelId="{140D0CC7-0D4B-4562-ACB3-B36CA690B28C}">
      <dsp:nvSpPr>
        <dsp:cNvPr id="0" name=""/>
        <dsp:cNvSpPr/>
      </dsp:nvSpPr>
      <dsp:spPr>
        <a:xfrm>
          <a:off x="16027" y="325572"/>
          <a:ext cx="1085039" cy="1085039"/>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2E2B4C-A120-4A18-A78F-5273BA97A2D8}">
      <dsp:nvSpPr>
        <dsp:cNvPr id="0" name=""/>
        <dsp:cNvSpPr/>
      </dsp:nvSpPr>
      <dsp:spPr>
        <a:xfrm>
          <a:off x="558547" y="1736366"/>
          <a:ext cx="6580287" cy="868031"/>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9000"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err="1">
              <a:solidFill>
                <a:schemeClr val="tx1"/>
              </a:solidFill>
              <a:latin typeface="#9Slide03 Arima Madurai Bold" pitchFamily="2" charset="0"/>
              <a:cs typeface="#9Slide03 Arima Madurai Bold" pitchFamily="2" charset="0"/>
            </a:rPr>
            <a:t>Môi</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trường</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và</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tài</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nguyên</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biển</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đảo</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Việt</a:t>
          </a:r>
          <a:r>
            <a:rPr lang="en-US" sz="2300" kern="1200" dirty="0">
              <a:solidFill>
                <a:schemeClr val="tx1"/>
              </a:solidFill>
              <a:latin typeface="#9Slide03 Arima Madurai Bold" pitchFamily="2" charset="0"/>
              <a:cs typeface="#9Slide03 Arima Madurai Bold" pitchFamily="2" charset="0"/>
            </a:rPr>
            <a:t> Nam</a:t>
          </a:r>
        </a:p>
      </dsp:txBody>
      <dsp:txXfrm>
        <a:off x="558547" y="1736366"/>
        <a:ext cx="6580287" cy="868031"/>
      </dsp:txXfrm>
    </dsp:sp>
    <dsp:sp modelId="{57909D0C-86AC-4805-8DD7-69E43736B00B}">
      <dsp:nvSpPr>
        <dsp:cNvPr id="0" name=""/>
        <dsp:cNvSpPr/>
      </dsp:nvSpPr>
      <dsp:spPr>
        <a:xfrm>
          <a:off x="16027" y="1627862"/>
          <a:ext cx="1085039" cy="1085039"/>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50998B-A74B-478B-A138-785B7BA9BC53}">
      <dsp:nvSpPr>
        <dsp:cNvPr id="0" name=""/>
        <dsp:cNvSpPr/>
      </dsp:nvSpPr>
      <dsp:spPr>
        <a:xfrm>
          <a:off x="-3411113" y="-528017"/>
          <a:ext cx="4094510" cy="4094510"/>
        </a:xfrm>
        <a:prstGeom prst="blockArc">
          <a:avLst>
            <a:gd name="adj1" fmla="val 18900000"/>
            <a:gd name="adj2" fmla="val 2700000"/>
            <a:gd name="adj3" fmla="val 528"/>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FFABE7-FE4B-406B-A1E4-6D84DA60B0EC}">
      <dsp:nvSpPr>
        <dsp:cNvPr id="0" name=""/>
        <dsp:cNvSpPr/>
      </dsp:nvSpPr>
      <dsp:spPr>
        <a:xfrm>
          <a:off x="558547" y="434076"/>
          <a:ext cx="6580287" cy="868031"/>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9000"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err="1">
              <a:solidFill>
                <a:schemeClr val="tx1"/>
              </a:solidFill>
              <a:latin typeface="#9Slide03 Arima Madurai Bold" pitchFamily="2" charset="0"/>
              <a:cs typeface="#9Slide03 Arima Madurai Bold" pitchFamily="2" charset="0"/>
            </a:rPr>
            <a:t>Văn</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minh</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châu</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thổ</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sông</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Hồng</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và</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sông</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Cửu</a:t>
          </a:r>
          <a:r>
            <a:rPr lang="en-US" sz="2300" kern="1200" dirty="0">
              <a:solidFill>
                <a:schemeClr val="tx1"/>
              </a:solidFill>
              <a:latin typeface="#9Slide03 Arima Madurai Bold" pitchFamily="2" charset="0"/>
              <a:cs typeface="#9Slide03 Arima Madurai Bold" pitchFamily="2" charset="0"/>
            </a:rPr>
            <a:t> Long</a:t>
          </a:r>
        </a:p>
      </dsp:txBody>
      <dsp:txXfrm>
        <a:off x="558547" y="434076"/>
        <a:ext cx="6580287" cy="868031"/>
      </dsp:txXfrm>
    </dsp:sp>
    <dsp:sp modelId="{140D0CC7-0D4B-4562-ACB3-B36CA690B28C}">
      <dsp:nvSpPr>
        <dsp:cNvPr id="0" name=""/>
        <dsp:cNvSpPr/>
      </dsp:nvSpPr>
      <dsp:spPr>
        <a:xfrm>
          <a:off x="16027" y="325572"/>
          <a:ext cx="1085039" cy="1085039"/>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2E2B4C-A120-4A18-A78F-5273BA97A2D8}">
      <dsp:nvSpPr>
        <dsp:cNvPr id="0" name=""/>
        <dsp:cNvSpPr/>
      </dsp:nvSpPr>
      <dsp:spPr>
        <a:xfrm>
          <a:off x="558547" y="1736366"/>
          <a:ext cx="6580287" cy="868031"/>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9000"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err="1">
              <a:solidFill>
                <a:schemeClr val="tx1"/>
              </a:solidFill>
              <a:latin typeface="#9Slide03 Arima Madurai Bold" pitchFamily="2" charset="0"/>
              <a:cs typeface="#9Slide03 Arima Madurai Bold" pitchFamily="2" charset="0"/>
            </a:rPr>
            <a:t>Bảo</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vệ</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chủ</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quyền</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các</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quyền</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và</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lợi</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ích</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hợp</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pháp</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của</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Việt</a:t>
          </a:r>
          <a:r>
            <a:rPr lang="en-US" sz="2300" kern="1200" dirty="0">
              <a:solidFill>
                <a:schemeClr val="tx1"/>
              </a:solidFill>
              <a:latin typeface="#9Slide03 Arima Madurai Bold" pitchFamily="2" charset="0"/>
              <a:cs typeface="#9Slide03 Arima Madurai Bold" pitchFamily="2" charset="0"/>
            </a:rPr>
            <a:t> Nam ở </a:t>
          </a:r>
          <a:r>
            <a:rPr lang="en-US" sz="2300" kern="1200" dirty="0" err="1">
              <a:solidFill>
                <a:schemeClr val="tx1"/>
              </a:solidFill>
              <a:latin typeface="#9Slide03 Arima Madurai Bold" pitchFamily="2" charset="0"/>
              <a:cs typeface="#9Slide03 Arima Madurai Bold" pitchFamily="2" charset="0"/>
            </a:rPr>
            <a:t>Biển</a:t>
          </a:r>
          <a:r>
            <a:rPr lang="en-US" sz="2300" kern="1200" dirty="0">
              <a:solidFill>
                <a:schemeClr val="tx1"/>
              </a:solidFill>
              <a:latin typeface="#9Slide03 Arima Madurai Bold" pitchFamily="2" charset="0"/>
              <a:cs typeface="#9Slide03 Arima Madurai Bold" pitchFamily="2" charset="0"/>
            </a:rPr>
            <a:t> </a:t>
          </a:r>
          <a:r>
            <a:rPr lang="en-US" sz="2300" kern="1200" dirty="0" err="1">
              <a:solidFill>
                <a:schemeClr val="tx1"/>
              </a:solidFill>
              <a:latin typeface="#9Slide03 Arima Madurai Bold" pitchFamily="2" charset="0"/>
              <a:cs typeface="#9Slide03 Arima Madurai Bold" pitchFamily="2" charset="0"/>
            </a:rPr>
            <a:t>Đông</a:t>
          </a:r>
          <a:endParaRPr lang="en-US" sz="2300" kern="1200" dirty="0">
            <a:solidFill>
              <a:schemeClr val="tx1"/>
            </a:solidFill>
            <a:latin typeface="#9Slide03 Arima Madurai Bold" pitchFamily="2" charset="0"/>
            <a:cs typeface="#9Slide03 Arima Madurai Bold" pitchFamily="2" charset="0"/>
          </a:endParaRPr>
        </a:p>
      </dsp:txBody>
      <dsp:txXfrm>
        <a:off x="558547" y="1736366"/>
        <a:ext cx="6580287" cy="868031"/>
      </dsp:txXfrm>
    </dsp:sp>
    <dsp:sp modelId="{57909D0C-86AC-4805-8DD7-69E43736B00B}">
      <dsp:nvSpPr>
        <dsp:cNvPr id="0" name=""/>
        <dsp:cNvSpPr/>
      </dsp:nvSpPr>
      <dsp:spPr>
        <a:xfrm>
          <a:off x="16027" y="1627862"/>
          <a:ext cx="1085039" cy="1085039"/>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7FCA75-5EF2-45F0-B6D5-2619548D71B3}">
      <dsp:nvSpPr>
        <dsp:cNvPr id="0" name=""/>
        <dsp:cNvSpPr/>
      </dsp:nvSpPr>
      <dsp:spPr>
        <a:xfrm rot="5400000">
          <a:off x="-169535" y="176653"/>
          <a:ext cx="1130236" cy="791165"/>
        </a:xfrm>
        <a:prstGeom prst="chevron">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9Slide03 Arima Madurai ExtraBo" pitchFamily="2" charset="0"/>
              <a:cs typeface="#9Slide03 Arima Madurai ExtraBo" pitchFamily="2" charset="0"/>
            </a:rPr>
            <a:t> </a:t>
          </a:r>
        </a:p>
      </dsp:txBody>
      <dsp:txXfrm rot="-5400000">
        <a:off x="1" y="402701"/>
        <a:ext cx="791165" cy="339071"/>
      </dsp:txXfrm>
    </dsp:sp>
    <dsp:sp modelId="{A7FFE7AC-841B-4E7E-905C-B3A5227C76DE}">
      <dsp:nvSpPr>
        <dsp:cNvPr id="0" name=""/>
        <dsp:cNvSpPr/>
      </dsp:nvSpPr>
      <dsp:spPr>
        <a:xfrm rot="5400000">
          <a:off x="1872559" y="-1100625"/>
          <a:ext cx="735040" cy="2936292"/>
        </a:xfrm>
        <a:prstGeom prst="round2Same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err="1">
              <a:latin typeface="#9Slide03 Arima Madurai ExtraBo" pitchFamily="2" charset="0"/>
              <a:cs typeface="#9Slide03 Arima Madurai ExtraBo" pitchFamily="2" charset="0"/>
            </a:rPr>
            <a:t>Tên</a:t>
          </a:r>
          <a:r>
            <a:rPr lang="en-US" sz="2800" kern="1200" dirty="0">
              <a:latin typeface="#9Slide03 Arima Madurai ExtraBo" pitchFamily="2" charset="0"/>
              <a:cs typeface="#9Slide03 Arima Madurai ExtraBo" pitchFamily="2" charset="0"/>
            </a:rPr>
            <a:t> </a:t>
          </a:r>
          <a:r>
            <a:rPr lang="en-US" sz="2800" kern="1200" dirty="0" err="1">
              <a:latin typeface="#9Slide03 Arima Madurai ExtraBo" pitchFamily="2" charset="0"/>
              <a:cs typeface="#9Slide03 Arima Madurai ExtraBo" pitchFamily="2" charset="0"/>
            </a:rPr>
            <a:t>bài</a:t>
          </a:r>
          <a:r>
            <a:rPr lang="en-US" sz="2800" kern="1200" dirty="0">
              <a:latin typeface="#9Slide03 Arima Madurai ExtraBo" pitchFamily="2" charset="0"/>
              <a:cs typeface="#9Slide03 Arima Madurai ExtraBo" pitchFamily="2" charset="0"/>
            </a:rPr>
            <a:t> </a:t>
          </a:r>
          <a:r>
            <a:rPr lang="en-US" sz="2800" kern="1200" dirty="0" err="1">
              <a:latin typeface="#9Slide03 Arima Madurai ExtraBo" pitchFamily="2" charset="0"/>
              <a:cs typeface="#9Slide03 Arima Madurai ExtraBo" pitchFamily="2" charset="0"/>
            </a:rPr>
            <a:t>học</a:t>
          </a:r>
          <a:endParaRPr lang="en-US" sz="2800" kern="1200" dirty="0">
            <a:latin typeface="#9Slide03 Arima Madurai ExtraBo" pitchFamily="2" charset="0"/>
            <a:cs typeface="#9Slide03 Arima Madurai ExtraBo" pitchFamily="2" charset="0"/>
          </a:endParaRPr>
        </a:p>
      </dsp:txBody>
      <dsp:txXfrm rot="-5400000">
        <a:off x="771933" y="35883"/>
        <a:ext cx="2900410" cy="663276"/>
      </dsp:txXfrm>
    </dsp:sp>
    <dsp:sp modelId="{6CE1D838-3D06-4E8B-9291-5E6000D69E54}">
      <dsp:nvSpPr>
        <dsp:cNvPr id="0" name=""/>
        <dsp:cNvSpPr/>
      </dsp:nvSpPr>
      <dsp:spPr>
        <a:xfrm rot="5400000">
          <a:off x="-169535" y="1171533"/>
          <a:ext cx="1130236" cy="791165"/>
        </a:xfrm>
        <a:prstGeom prst="chevron">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9Slide03 Arima Madurai ExtraBo" pitchFamily="2" charset="0"/>
              <a:cs typeface="#9Slide03 Arima Madurai ExtraBo" pitchFamily="2" charset="0"/>
            </a:rPr>
            <a:t> </a:t>
          </a:r>
        </a:p>
      </dsp:txBody>
      <dsp:txXfrm rot="-5400000">
        <a:off x="1" y="1397581"/>
        <a:ext cx="791165" cy="339071"/>
      </dsp:txXfrm>
    </dsp:sp>
    <dsp:sp modelId="{66E984B0-41C4-46C0-8A7E-1543D78339EF}">
      <dsp:nvSpPr>
        <dsp:cNvPr id="0" name=""/>
        <dsp:cNvSpPr/>
      </dsp:nvSpPr>
      <dsp:spPr>
        <a:xfrm rot="5400000">
          <a:off x="1891984" y="-98820"/>
          <a:ext cx="734653" cy="2936292"/>
        </a:xfrm>
        <a:prstGeom prst="round2Same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err="1">
              <a:latin typeface="#9Slide03 Arima Madurai ExtraBo" pitchFamily="2" charset="0"/>
              <a:cs typeface="#9Slide03 Arima Madurai ExtraBo" pitchFamily="2" charset="0"/>
            </a:rPr>
            <a:t>Mục</a:t>
          </a:r>
          <a:r>
            <a:rPr lang="en-US" sz="2800" kern="1200" dirty="0">
              <a:latin typeface="#9Slide03 Arima Madurai ExtraBo" pitchFamily="2" charset="0"/>
              <a:cs typeface="#9Slide03 Arima Madurai ExtraBo" pitchFamily="2" charset="0"/>
            </a:rPr>
            <a:t> </a:t>
          </a:r>
          <a:r>
            <a:rPr lang="en-US" sz="2800" kern="1200" dirty="0" err="1">
              <a:latin typeface="#9Slide03 Arima Madurai ExtraBo" pitchFamily="2" charset="0"/>
              <a:cs typeface="#9Slide03 Arima Madurai ExtraBo" pitchFamily="2" charset="0"/>
            </a:rPr>
            <a:t>tiêu</a:t>
          </a:r>
          <a:endParaRPr lang="en-US" sz="2800" kern="1200" dirty="0">
            <a:latin typeface="#9Slide03 Arima Madurai ExtraBo" pitchFamily="2" charset="0"/>
            <a:cs typeface="#9Slide03 Arima Madurai ExtraBo" pitchFamily="2" charset="0"/>
          </a:endParaRPr>
        </a:p>
      </dsp:txBody>
      <dsp:txXfrm rot="-5400000">
        <a:off x="791165" y="1037862"/>
        <a:ext cx="2900429" cy="662927"/>
      </dsp:txXfrm>
    </dsp:sp>
    <dsp:sp modelId="{6B735225-51C5-41F9-A4CB-EA6915CD743E}">
      <dsp:nvSpPr>
        <dsp:cNvPr id="0" name=""/>
        <dsp:cNvSpPr/>
      </dsp:nvSpPr>
      <dsp:spPr>
        <a:xfrm rot="5400000">
          <a:off x="-169535" y="2166413"/>
          <a:ext cx="1130236" cy="791165"/>
        </a:xfrm>
        <a:prstGeom prst="chevron">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9Slide03 Arima Madurai ExtraBo" pitchFamily="2" charset="0"/>
              <a:cs typeface="#9Slide03 Arima Madurai ExtraBo" pitchFamily="2" charset="0"/>
            </a:rPr>
            <a:t> </a:t>
          </a:r>
        </a:p>
      </dsp:txBody>
      <dsp:txXfrm rot="-5400000">
        <a:off x="1" y="2392461"/>
        <a:ext cx="791165" cy="339071"/>
      </dsp:txXfrm>
    </dsp:sp>
    <dsp:sp modelId="{80C373B4-67F1-4E3A-8274-340AAF836D1D}">
      <dsp:nvSpPr>
        <dsp:cNvPr id="0" name=""/>
        <dsp:cNvSpPr/>
      </dsp:nvSpPr>
      <dsp:spPr>
        <a:xfrm rot="5400000">
          <a:off x="1891984" y="896058"/>
          <a:ext cx="734653" cy="2936292"/>
        </a:xfrm>
        <a:prstGeom prst="round2Same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err="1">
              <a:latin typeface="#9Slide03 Arima Madurai ExtraBo" pitchFamily="2" charset="0"/>
              <a:cs typeface="#9Slide03 Arima Madurai ExtraBo" pitchFamily="2" charset="0"/>
            </a:rPr>
            <a:t>Mở</a:t>
          </a:r>
          <a:r>
            <a:rPr lang="en-US" sz="2800" kern="1200" dirty="0">
              <a:latin typeface="#9Slide03 Arima Madurai ExtraBo" pitchFamily="2" charset="0"/>
              <a:cs typeface="#9Slide03 Arima Madurai ExtraBo" pitchFamily="2" charset="0"/>
            </a:rPr>
            <a:t> </a:t>
          </a:r>
          <a:r>
            <a:rPr lang="en-US" sz="2800" kern="1200" dirty="0" err="1">
              <a:latin typeface="#9Slide03 Arima Madurai ExtraBo" pitchFamily="2" charset="0"/>
              <a:cs typeface="#9Slide03 Arima Madurai ExtraBo" pitchFamily="2" charset="0"/>
            </a:rPr>
            <a:t>đầu</a:t>
          </a:r>
          <a:endParaRPr lang="en-US" sz="2800" kern="1200" dirty="0">
            <a:latin typeface="#9Slide03 Arima Madurai ExtraBo" pitchFamily="2" charset="0"/>
            <a:cs typeface="#9Slide03 Arima Madurai ExtraBo" pitchFamily="2" charset="0"/>
          </a:endParaRPr>
        </a:p>
      </dsp:txBody>
      <dsp:txXfrm rot="-5400000">
        <a:off x="791165" y="2032741"/>
        <a:ext cx="2900429" cy="662927"/>
      </dsp:txXfrm>
    </dsp:sp>
    <dsp:sp modelId="{26837670-F631-43F4-928E-0D5A71D32EDC}">
      <dsp:nvSpPr>
        <dsp:cNvPr id="0" name=""/>
        <dsp:cNvSpPr/>
      </dsp:nvSpPr>
      <dsp:spPr>
        <a:xfrm rot="5400000">
          <a:off x="-169535" y="3161293"/>
          <a:ext cx="1130236" cy="791165"/>
        </a:xfrm>
        <a:prstGeom prst="chevron">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endParaRPr lang="en-US" sz="2800" kern="1200" dirty="0">
            <a:latin typeface="#9Slide03 Arima Madurai ExtraBo" pitchFamily="2" charset="0"/>
            <a:cs typeface="#9Slide03 Arima Madurai ExtraBo" pitchFamily="2" charset="0"/>
          </a:endParaRPr>
        </a:p>
      </dsp:txBody>
      <dsp:txXfrm rot="-5400000">
        <a:off x="1" y="3387341"/>
        <a:ext cx="791165" cy="339071"/>
      </dsp:txXfrm>
    </dsp:sp>
    <dsp:sp modelId="{E0093723-C28C-4A20-9D9F-B1BD2BC2D778}">
      <dsp:nvSpPr>
        <dsp:cNvPr id="0" name=""/>
        <dsp:cNvSpPr/>
      </dsp:nvSpPr>
      <dsp:spPr>
        <a:xfrm rot="5400000">
          <a:off x="1891984" y="1890938"/>
          <a:ext cx="734653" cy="2936292"/>
        </a:xfrm>
        <a:prstGeom prst="round2Same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err="1">
              <a:latin typeface="#9Slide03 Arima Madurai ExtraBo" pitchFamily="2" charset="0"/>
              <a:cs typeface="#9Slide03 Arima Madurai ExtraBo" pitchFamily="2" charset="0"/>
            </a:rPr>
            <a:t>Hình</a:t>
          </a:r>
          <a:r>
            <a:rPr lang="en-US" sz="2800" kern="1200" dirty="0">
              <a:latin typeface="#9Slide03 Arima Madurai ExtraBo" pitchFamily="2" charset="0"/>
              <a:cs typeface="#9Slide03 Arima Madurai ExtraBo" pitchFamily="2" charset="0"/>
            </a:rPr>
            <a:t> </a:t>
          </a:r>
          <a:r>
            <a:rPr lang="en-US" sz="2800" kern="1200" dirty="0" err="1">
              <a:latin typeface="#9Slide03 Arima Madurai ExtraBo" pitchFamily="2" charset="0"/>
              <a:cs typeface="#9Slide03 Arima Madurai ExtraBo" pitchFamily="2" charset="0"/>
            </a:rPr>
            <a:t>thành</a:t>
          </a:r>
          <a:r>
            <a:rPr lang="en-US" sz="2800" kern="1200" dirty="0">
              <a:latin typeface="#9Slide03 Arima Madurai ExtraBo" pitchFamily="2" charset="0"/>
              <a:cs typeface="#9Slide03 Arima Madurai ExtraBo" pitchFamily="2" charset="0"/>
            </a:rPr>
            <a:t> </a:t>
          </a:r>
          <a:r>
            <a:rPr lang="en-US" sz="2800" kern="1200" dirty="0" err="1">
              <a:latin typeface="#9Slide03 Arima Madurai ExtraBo" pitchFamily="2" charset="0"/>
              <a:cs typeface="#9Slide03 Arima Madurai ExtraBo" pitchFamily="2" charset="0"/>
            </a:rPr>
            <a:t>kiến</a:t>
          </a:r>
          <a:r>
            <a:rPr lang="en-US" sz="2800" kern="1200" dirty="0">
              <a:latin typeface="#9Slide03 Arima Madurai ExtraBo" pitchFamily="2" charset="0"/>
              <a:cs typeface="#9Slide03 Arima Madurai ExtraBo" pitchFamily="2" charset="0"/>
            </a:rPr>
            <a:t> </a:t>
          </a:r>
          <a:r>
            <a:rPr lang="en-US" sz="2800" kern="1200" dirty="0" err="1">
              <a:latin typeface="#9Slide03 Arima Madurai ExtraBo" pitchFamily="2" charset="0"/>
              <a:cs typeface="#9Slide03 Arima Madurai ExtraBo" pitchFamily="2" charset="0"/>
            </a:rPr>
            <a:t>thức</a:t>
          </a:r>
          <a:r>
            <a:rPr lang="en-US" sz="2800" kern="1200" dirty="0">
              <a:latin typeface="#9Slide03 Arima Madurai ExtraBo" pitchFamily="2" charset="0"/>
              <a:cs typeface="#9Slide03 Arima Madurai ExtraBo" pitchFamily="2" charset="0"/>
            </a:rPr>
            <a:t> </a:t>
          </a:r>
          <a:r>
            <a:rPr lang="en-US" sz="2800" kern="1200" dirty="0" err="1">
              <a:latin typeface="#9Slide03 Arima Madurai ExtraBo" pitchFamily="2" charset="0"/>
              <a:cs typeface="#9Slide03 Arima Madurai ExtraBo" pitchFamily="2" charset="0"/>
            </a:rPr>
            <a:t>mới</a:t>
          </a:r>
          <a:endParaRPr lang="en-US" sz="2800" kern="1200" dirty="0">
            <a:latin typeface="#9Slide03 Arima Madurai ExtraBo" pitchFamily="2" charset="0"/>
            <a:cs typeface="#9Slide03 Arima Madurai ExtraBo" pitchFamily="2" charset="0"/>
          </a:endParaRPr>
        </a:p>
      </dsp:txBody>
      <dsp:txXfrm rot="-5400000">
        <a:off x="791165" y="3027621"/>
        <a:ext cx="2900429" cy="662927"/>
      </dsp:txXfrm>
    </dsp:sp>
    <dsp:sp modelId="{C5897C57-51B8-4672-9DFC-2F29B37A0B88}">
      <dsp:nvSpPr>
        <dsp:cNvPr id="0" name=""/>
        <dsp:cNvSpPr/>
      </dsp:nvSpPr>
      <dsp:spPr>
        <a:xfrm rot="5400000">
          <a:off x="-169535" y="4156173"/>
          <a:ext cx="1130236" cy="791165"/>
        </a:xfrm>
        <a:prstGeom prst="chevron">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endParaRPr lang="en-US" sz="2800" kern="1200" dirty="0">
            <a:latin typeface="#9Slide03 Arima Madurai ExtraBo" pitchFamily="2" charset="0"/>
            <a:cs typeface="#9Slide03 Arima Madurai ExtraBo" pitchFamily="2" charset="0"/>
          </a:endParaRPr>
        </a:p>
      </dsp:txBody>
      <dsp:txXfrm rot="-5400000">
        <a:off x="1" y="4382221"/>
        <a:ext cx="791165" cy="339071"/>
      </dsp:txXfrm>
    </dsp:sp>
    <dsp:sp modelId="{20809633-932C-4262-B120-B3AF76407001}">
      <dsp:nvSpPr>
        <dsp:cNvPr id="0" name=""/>
        <dsp:cNvSpPr/>
      </dsp:nvSpPr>
      <dsp:spPr>
        <a:xfrm rot="5400000">
          <a:off x="1891984" y="2885818"/>
          <a:ext cx="734653" cy="2936292"/>
        </a:xfrm>
        <a:prstGeom prst="round2Same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err="1">
              <a:latin typeface="#9Slide03 Arima Madurai ExtraBo" pitchFamily="2" charset="0"/>
              <a:cs typeface="#9Slide03 Arima Madurai ExtraBo" pitchFamily="2" charset="0"/>
            </a:rPr>
            <a:t>Luyện</a:t>
          </a:r>
          <a:r>
            <a:rPr lang="en-US" sz="2800" kern="1200" dirty="0">
              <a:latin typeface="#9Slide03 Arima Madurai ExtraBo" pitchFamily="2" charset="0"/>
              <a:cs typeface="#9Slide03 Arima Madurai ExtraBo" pitchFamily="2" charset="0"/>
            </a:rPr>
            <a:t> </a:t>
          </a:r>
          <a:r>
            <a:rPr lang="en-US" sz="2800" kern="1200" dirty="0" err="1">
              <a:latin typeface="#9Slide03 Arima Madurai ExtraBo" pitchFamily="2" charset="0"/>
              <a:cs typeface="#9Slide03 Arima Madurai ExtraBo" pitchFamily="2" charset="0"/>
            </a:rPr>
            <a:t>tập</a:t>
          </a:r>
          <a:r>
            <a:rPr lang="en-US" sz="2800" kern="1200" dirty="0">
              <a:latin typeface="#9Slide03 Arima Madurai ExtraBo" pitchFamily="2" charset="0"/>
              <a:cs typeface="#9Slide03 Arima Madurai ExtraBo" pitchFamily="2" charset="0"/>
            </a:rPr>
            <a:t> − </a:t>
          </a:r>
          <a:r>
            <a:rPr lang="en-US" sz="2800" kern="1200" dirty="0" err="1">
              <a:latin typeface="#9Slide03 Arima Madurai ExtraBo" pitchFamily="2" charset="0"/>
              <a:cs typeface="#9Slide03 Arima Madurai ExtraBo" pitchFamily="2" charset="0"/>
            </a:rPr>
            <a:t>Vận</a:t>
          </a:r>
          <a:r>
            <a:rPr lang="en-US" sz="2800" kern="1200" dirty="0">
              <a:latin typeface="#9Slide03 Arima Madurai ExtraBo" pitchFamily="2" charset="0"/>
              <a:cs typeface="#9Slide03 Arima Madurai ExtraBo" pitchFamily="2" charset="0"/>
            </a:rPr>
            <a:t> </a:t>
          </a:r>
          <a:r>
            <a:rPr lang="en-US" sz="2800" kern="1200" dirty="0" err="1">
              <a:latin typeface="#9Slide03 Arima Madurai ExtraBo" pitchFamily="2" charset="0"/>
              <a:cs typeface="#9Slide03 Arima Madurai ExtraBo" pitchFamily="2" charset="0"/>
            </a:rPr>
            <a:t>dụng</a:t>
          </a:r>
          <a:endParaRPr lang="en-US" sz="2800" kern="1200" dirty="0">
            <a:latin typeface="#9Slide03 Arima Madurai ExtraBo" pitchFamily="2" charset="0"/>
            <a:cs typeface="#9Slide03 Arima Madurai ExtraBo" pitchFamily="2" charset="0"/>
          </a:endParaRPr>
        </a:p>
      </dsp:txBody>
      <dsp:txXfrm rot="-5400000">
        <a:off x="791165" y="4022501"/>
        <a:ext cx="2900429" cy="66292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CCCC2E-90FE-4FFA-9698-16FC2FF1192F}">
      <dsp:nvSpPr>
        <dsp:cNvPr id="0" name=""/>
        <dsp:cNvSpPr/>
      </dsp:nvSpPr>
      <dsp:spPr>
        <a:xfrm>
          <a:off x="0" y="506528"/>
          <a:ext cx="10515600" cy="831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BC1E6F-187D-49D9-8C62-6C46A070AA98}">
      <dsp:nvSpPr>
        <dsp:cNvPr id="0" name=""/>
        <dsp:cNvSpPr/>
      </dsp:nvSpPr>
      <dsp:spPr>
        <a:xfrm>
          <a:off x="525780" y="19448"/>
          <a:ext cx="7360920" cy="974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466850">
            <a:lnSpc>
              <a:spcPct val="90000"/>
            </a:lnSpc>
            <a:spcBef>
              <a:spcPct val="0"/>
            </a:spcBef>
            <a:spcAft>
              <a:spcPct val="35000"/>
            </a:spcAft>
            <a:buNone/>
          </a:pPr>
          <a:endParaRPr lang="en-US" sz="3300" kern="1200"/>
        </a:p>
      </dsp:txBody>
      <dsp:txXfrm>
        <a:off x="573335" y="67003"/>
        <a:ext cx="7265810" cy="879050"/>
      </dsp:txXfrm>
    </dsp:sp>
    <dsp:sp modelId="{4A8822BE-1B73-4660-A665-40BDC77BC7C7}">
      <dsp:nvSpPr>
        <dsp:cNvPr id="0" name=""/>
        <dsp:cNvSpPr/>
      </dsp:nvSpPr>
      <dsp:spPr>
        <a:xfrm>
          <a:off x="0" y="2003409"/>
          <a:ext cx="10515600" cy="831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90A43F-0B38-483E-8D33-34E0A4F4BCB5}">
      <dsp:nvSpPr>
        <dsp:cNvPr id="0" name=""/>
        <dsp:cNvSpPr/>
      </dsp:nvSpPr>
      <dsp:spPr>
        <a:xfrm>
          <a:off x="525780" y="1516329"/>
          <a:ext cx="7360920" cy="974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466850">
            <a:lnSpc>
              <a:spcPct val="90000"/>
            </a:lnSpc>
            <a:spcBef>
              <a:spcPct val="0"/>
            </a:spcBef>
            <a:spcAft>
              <a:spcPct val="35000"/>
            </a:spcAft>
            <a:buNone/>
          </a:pPr>
          <a:endParaRPr lang="en-US" sz="3300" kern="1200"/>
        </a:p>
      </dsp:txBody>
      <dsp:txXfrm>
        <a:off x="573335" y="1563884"/>
        <a:ext cx="7265810" cy="879050"/>
      </dsp:txXfrm>
    </dsp:sp>
    <dsp:sp modelId="{D3BD084B-11D8-4632-97FE-8C8F47089D51}">
      <dsp:nvSpPr>
        <dsp:cNvPr id="0" name=""/>
        <dsp:cNvSpPr/>
      </dsp:nvSpPr>
      <dsp:spPr>
        <a:xfrm>
          <a:off x="0" y="3500289"/>
          <a:ext cx="10515600" cy="831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ACC465-EAF8-40DD-A9C3-0AEE9C6F9D5E}">
      <dsp:nvSpPr>
        <dsp:cNvPr id="0" name=""/>
        <dsp:cNvSpPr/>
      </dsp:nvSpPr>
      <dsp:spPr>
        <a:xfrm>
          <a:off x="525780" y="3013209"/>
          <a:ext cx="7360920" cy="974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466850">
            <a:lnSpc>
              <a:spcPct val="90000"/>
            </a:lnSpc>
            <a:spcBef>
              <a:spcPct val="0"/>
            </a:spcBef>
            <a:spcAft>
              <a:spcPct val="35000"/>
            </a:spcAft>
            <a:buNone/>
          </a:pPr>
          <a:endParaRPr lang="en-US" sz="3300" kern="1200"/>
        </a:p>
      </dsp:txBody>
      <dsp:txXfrm>
        <a:off x="573335" y="3060764"/>
        <a:ext cx="7265810" cy="87905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E0470D-2E55-417A-9692-A4555326F5D7}">
      <dsp:nvSpPr>
        <dsp:cNvPr id="0" name=""/>
        <dsp:cNvSpPr/>
      </dsp:nvSpPr>
      <dsp:spPr>
        <a:xfrm rot="5400000">
          <a:off x="-191622" y="210494"/>
          <a:ext cx="1277483" cy="894238"/>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5">
                  <a:lumMod val="50000"/>
                </a:schemeClr>
              </a:solidFill>
            </a:rPr>
            <a:t>1</a:t>
          </a:r>
        </a:p>
      </dsp:txBody>
      <dsp:txXfrm rot="-5400000">
        <a:off x="1" y="465990"/>
        <a:ext cx="894238" cy="383245"/>
      </dsp:txXfrm>
    </dsp:sp>
    <dsp:sp modelId="{E8D42C4E-C058-4D72-9AEB-894DE5728DAF}">
      <dsp:nvSpPr>
        <dsp:cNvPr id="0" name=""/>
        <dsp:cNvSpPr/>
      </dsp:nvSpPr>
      <dsp:spPr>
        <a:xfrm rot="5400000">
          <a:off x="3356215" y="-2443105"/>
          <a:ext cx="830801" cy="5754755"/>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rtl="0">
            <a:lnSpc>
              <a:spcPct val="90000"/>
            </a:lnSpc>
            <a:spcBef>
              <a:spcPct val="0"/>
            </a:spcBef>
            <a:spcAft>
              <a:spcPct val="15000"/>
            </a:spcAft>
            <a:buChar char="•"/>
          </a:pPr>
          <a:endParaRPr lang="en-US" sz="2000" kern="1200" dirty="0"/>
        </a:p>
        <a:p>
          <a:pPr marL="228600" lvl="1" indent="-228600" algn="l" defTabSz="889000" rtl="0">
            <a:lnSpc>
              <a:spcPct val="90000"/>
            </a:lnSpc>
            <a:spcBef>
              <a:spcPct val="0"/>
            </a:spcBef>
            <a:spcAft>
              <a:spcPct val="15000"/>
            </a:spcAft>
            <a:buChar char="•"/>
          </a:pPr>
          <a:r>
            <a:rPr lang="en-US" sz="2000" kern="1200" dirty="0" err="1">
              <a:latin typeface="Arial" panose="020B0604020202020204" pitchFamily="34" charset="0"/>
              <a:cs typeface="Arial" panose="020B0604020202020204" pitchFamily="34" charset="0"/>
            </a:rPr>
            <a:t>Sách</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được</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thiết</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kế</a:t>
          </a:r>
          <a:r>
            <a:rPr lang="en-US" sz="2000" kern="1200" dirty="0">
              <a:latin typeface="Arial" panose="020B0604020202020204" pitchFamily="34" charset="0"/>
              <a:cs typeface="Arial" panose="020B0604020202020204" pitchFamily="34" charset="0"/>
            </a:rPr>
            <a:t> 4 </a:t>
          </a:r>
          <a:r>
            <a:rPr lang="en-US" sz="2000" kern="1200" dirty="0" err="1">
              <a:latin typeface="Arial" panose="020B0604020202020204" pitchFamily="34" charset="0"/>
              <a:cs typeface="Arial" panose="020B0604020202020204" pitchFamily="34" charset="0"/>
            </a:rPr>
            <a:t>màu</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màu</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sắc</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phù</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hợp</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với</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tâm</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lí</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thị</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giác</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của</a:t>
          </a:r>
          <a:r>
            <a:rPr lang="en-US" sz="2000" kern="1200" dirty="0">
              <a:latin typeface="Arial" panose="020B0604020202020204" pitchFamily="34" charset="0"/>
              <a:cs typeface="Arial" panose="020B0604020202020204" pitchFamily="34" charset="0"/>
            </a:rPr>
            <a:t> HS, </a:t>
          </a:r>
          <a:r>
            <a:rPr lang="en-US" sz="2000" kern="1200" dirty="0" err="1">
              <a:latin typeface="Arial" panose="020B0604020202020204" pitchFamily="34" charset="0"/>
              <a:cs typeface="Arial" panose="020B0604020202020204" pitchFamily="34" charset="0"/>
            </a:rPr>
            <a:t>sinh</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động</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hấp</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dẫn</a:t>
          </a:r>
          <a:r>
            <a:rPr lang="en-US" sz="2000" kern="1200" dirty="0">
              <a:latin typeface="Arial" panose="020B0604020202020204" pitchFamily="34" charset="0"/>
              <a:cs typeface="Arial" panose="020B0604020202020204" pitchFamily="34" charset="0"/>
            </a:rPr>
            <a:t>.</a:t>
          </a:r>
          <a:endParaRPr lang="en-US" sz="2000" kern="1200" dirty="0"/>
        </a:p>
      </dsp:txBody>
      <dsp:txXfrm rot="-5400000">
        <a:off x="894238" y="59428"/>
        <a:ext cx="5714199" cy="749689"/>
      </dsp:txXfrm>
    </dsp:sp>
    <dsp:sp modelId="{8B6C5EB9-C703-4F5E-9BFF-163505F203CE}">
      <dsp:nvSpPr>
        <dsp:cNvPr id="0" name=""/>
        <dsp:cNvSpPr/>
      </dsp:nvSpPr>
      <dsp:spPr>
        <a:xfrm rot="5400000">
          <a:off x="-191622" y="1349746"/>
          <a:ext cx="1277483" cy="894238"/>
        </a:xfrm>
        <a:prstGeom prst="chevron">
          <a:avLst/>
        </a:prstGeom>
        <a:solidFill>
          <a:schemeClr val="accent3">
            <a:hueOff val="903533"/>
            <a:satOff val="33333"/>
            <a:lumOff val="-4902"/>
            <a:alphaOff val="0"/>
          </a:schemeClr>
        </a:solidFill>
        <a:ln w="12700" cap="flat" cmpd="sng" algn="ctr">
          <a:solidFill>
            <a:schemeClr val="accent3">
              <a:hueOff val="903533"/>
              <a:satOff val="33333"/>
              <a:lumOff val="-49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5">
                  <a:lumMod val="50000"/>
                </a:schemeClr>
              </a:solidFill>
            </a:rPr>
            <a:t>2</a:t>
          </a:r>
        </a:p>
      </dsp:txBody>
      <dsp:txXfrm rot="-5400000">
        <a:off x="1" y="1605242"/>
        <a:ext cx="894238" cy="383245"/>
      </dsp:txXfrm>
    </dsp:sp>
    <dsp:sp modelId="{D83B281B-0B6E-44EF-8E19-AD3153C0BFE9}">
      <dsp:nvSpPr>
        <dsp:cNvPr id="0" name=""/>
        <dsp:cNvSpPr/>
      </dsp:nvSpPr>
      <dsp:spPr>
        <a:xfrm rot="5400000">
          <a:off x="3356434" y="-1304071"/>
          <a:ext cx="830364" cy="5754755"/>
        </a:xfrm>
        <a:prstGeom prst="round2SameRect">
          <a:avLst/>
        </a:prstGeom>
        <a:solidFill>
          <a:schemeClr val="lt1">
            <a:alpha val="90000"/>
            <a:hueOff val="0"/>
            <a:satOff val="0"/>
            <a:lumOff val="0"/>
            <a:alphaOff val="0"/>
          </a:schemeClr>
        </a:solidFill>
        <a:ln w="12700" cap="flat" cmpd="sng" algn="ctr">
          <a:solidFill>
            <a:schemeClr val="accent3">
              <a:hueOff val="903533"/>
              <a:satOff val="33333"/>
              <a:lumOff val="-49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rtl="0">
            <a:lnSpc>
              <a:spcPct val="90000"/>
            </a:lnSpc>
            <a:spcBef>
              <a:spcPct val="0"/>
            </a:spcBef>
            <a:spcAft>
              <a:spcPct val="15000"/>
            </a:spcAft>
            <a:buChar char="•"/>
          </a:pPr>
          <a:endParaRPr lang="en-US" sz="2000" kern="1200" dirty="0"/>
        </a:p>
        <a:p>
          <a:pPr marL="228600" lvl="1" indent="-228600" algn="l" defTabSz="889000" rtl="0">
            <a:lnSpc>
              <a:spcPct val="90000"/>
            </a:lnSpc>
            <a:spcBef>
              <a:spcPct val="0"/>
            </a:spcBef>
            <a:spcAft>
              <a:spcPct val="15000"/>
            </a:spcAft>
            <a:buChar char="•"/>
          </a:pPr>
          <a:r>
            <a:rPr lang="en-US" sz="2000" kern="1200">
              <a:latin typeface="Arial" panose="020B0604020202020204" pitchFamily="34" charset="0"/>
              <a:cs typeface="Arial" panose="020B0604020202020204" pitchFamily="34" charset="0"/>
            </a:rPr>
            <a:t>Cách thiết kế lôgic, thống nhất, nhưng vẫn thể hiện sự đa dạng giữa các bài học.</a:t>
          </a:r>
          <a:endParaRPr lang="en-US" sz="2000" kern="1200" dirty="0"/>
        </a:p>
      </dsp:txBody>
      <dsp:txXfrm rot="-5400000">
        <a:off x="894239" y="1198659"/>
        <a:ext cx="5714220" cy="749294"/>
      </dsp:txXfrm>
    </dsp:sp>
    <dsp:sp modelId="{837C1E71-DE62-4E36-8D2F-06146DEE95FB}">
      <dsp:nvSpPr>
        <dsp:cNvPr id="0" name=""/>
        <dsp:cNvSpPr/>
      </dsp:nvSpPr>
      <dsp:spPr>
        <a:xfrm rot="5400000">
          <a:off x="-191622" y="2488998"/>
          <a:ext cx="1277483" cy="894238"/>
        </a:xfrm>
        <a:prstGeom prst="chevron">
          <a:avLst/>
        </a:prstGeom>
        <a:solidFill>
          <a:schemeClr val="accent3">
            <a:hueOff val="1807066"/>
            <a:satOff val="66667"/>
            <a:lumOff val="-9804"/>
            <a:alphaOff val="0"/>
          </a:schemeClr>
        </a:solidFill>
        <a:ln w="12700" cap="flat" cmpd="sng" algn="ctr">
          <a:solidFill>
            <a:schemeClr val="accent3">
              <a:hueOff val="1807066"/>
              <a:satOff val="66667"/>
              <a:lumOff val="-9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5">
                  <a:lumMod val="50000"/>
                </a:schemeClr>
              </a:solidFill>
            </a:rPr>
            <a:t>3</a:t>
          </a:r>
        </a:p>
      </dsp:txBody>
      <dsp:txXfrm rot="-5400000">
        <a:off x="1" y="2744494"/>
        <a:ext cx="894238" cy="383245"/>
      </dsp:txXfrm>
    </dsp:sp>
    <dsp:sp modelId="{6247F934-C3E1-4A41-91DF-27049531F863}">
      <dsp:nvSpPr>
        <dsp:cNvPr id="0" name=""/>
        <dsp:cNvSpPr/>
      </dsp:nvSpPr>
      <dsp:spPr>
        <a:xfrm rot="5400000">
          <a:off x="3356434" y="-164819"/>
          <a:ext cx="830364" cy="5754755"/>
        </a:xfrm>
        <a:prstGeom prst="round2SameRect">
          <a:avLst/>
        </a:prstGeom>
        <a:solidFill>
          <a:schemeClr val="lt1">
            <a:alpha val="90000"/>
            <a:hueOff val="0"/>
            <a:satOff val="0"/>
            <a:lumOff val="0"/>
            <a:alphaOff val="0"/>
          </a:schemeClr>
        </a:solidFill>
        <a:ln w="12700" cap="flat" cmpd="sng" algn="ctr">
          <a:solidFill>
            <a:schemeClr val="accent3">
              <a:hueOff val="1807066"/>
              <a:satOff val="66667"/>
              <a:lumOff val="-9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rtl="0">
            <a:lnSpc>
              <a:spcPct val="90000"/>
            </a:lnSpc>
            <a:spcBef>
              <a:spcPct val="0"/>
            </a:spcBef>
            <a:spcAft>
              <a:spcPct val="15000"/>
            </a:spcAft>
            <a:buChar char="•"/>
          </a:pPr>
          <a:endParaRPr lang="en-US" sz="2000" kern="1200" dirty="0"/>
        </a:p>
        <a:p>
          <a:pPr marL="228600" lvl="1" indent="-228600" algn="l" defTabSz="889000" rtl="0">
            <a:lnSpc>
              <a:spcPct val="90000"/>
            </a:lnSpc>
            <a:spcBef>
              <a:spcPct val="0"/>
            </a:spcBef>
            <a:spcAft>
              <a:spcPct val="15000"/>
            </a:spcAft>
            <a:buChar char="•"/>
          </a:pPr>
          <a:r>
            <a:rPr lang="en-US" sz="2000" kern="1200">
              <a:latin typeface="Arial" panose="020B0604020202020204" pitchFamily="34" charset="0"/>
              <a:cs typeface="Arial" panose="020B0604020202020204" pitchFamily="34" charset="0"/>
            </a:rPr>
            <a:t>Hình ảnh được lựa chọn kĩ lưỡng, phù hợp với nội dung bài học, đều có bản quyền.</a:t>
          </a:r>
          <a:endParaRPr lang="en-US" sz="2000" kern="1200" dirty="0"/>
        </a:p>
      </dsp:txBody>
      <dsp:txXfrm rot="-5400000">
        <a:off x="894239" y="2337911"/>
        <a:ext cx="5714220" cy="749294"/>
      </dsp:txXfrm>
    </dsp:sp>
    <dsp:sp modelId="{03375056-2D69-4F56-94D6-CCE235408942}">
      <dsp:nvSpPr>
        <dsp:cNvPr id="0" name=""/>
        <dsp:cNvSpPr/>
      </dsp:nvSpPr>
      <dsp:spPr>
        <a:xfrm rot="5400000">
          <a:off x="-191622" y="3845823"/>
          <a:ext cx="1277483" cy="894238"/>
        </a:xfrm>
        <a:prstGeom prst="chevron">
          <a:avLst/>
        </a:prstGeom>
        <a:solidFill>
          <a:schemeClr val="accent3">
            <a:hueOff val="2710599"/>
            <a:satOff val="100000"/>
            <a:lumOff val="-14706"/>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5">
                  <a:lumMod val="50000"/>
                </a:schemeClr>
              </a:solidFill>
            </a:rPr>
            <a:t>4</a:t>
          </a:r>
        </a:p>
      </dsp:txBody>
      <dsp:txXfrm rot="-5400000">
        <a:off x="1" y="4101319"/>
        <a:ext cx="894238" cy="383245"/>
      </dsp:txXfrm>
    </dsp:sp>
    <dsp:sp modelId="{75A9AC9C-8ED4-4726-8414-D4273707F279}">
      <dsp:nvSpPr>
        <dsp:cNvPr id="0" name=""/>
        <dsp:cNvSpPr/>
      </dsp:nvSpPr>
      <dsp:spPr>
        <a:xfrm rot="5400000">
          <a:off x="3138862" y="1192005"/>
          <a:ext cx="1265508" cy="5754755"/>
        </a:xfrm>
        <a:prstGeom prst="round2SameRect">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rtl="0">
            <a:lnSpc>
              <a:spcPct val="90000"/>
            </a:lnSpc>
            <a:spcBef>
              <a:spcPct val="0"/>
            </a:spcBef>
            <a:spcAft>
              <a:spcPct val="15000"/>
            </a:spcAft>
            <a:buChar char="•"/>
          </a:pPr>
          <a:endParaRPr lang="en-US" sz="2000" kern="1200" dirty="0"/>
        </a:p>
        <a:p>
          <a:pPr marL="228600" lvl="1" indent="-228600" algn="l" defTabSz="889000" rtl="0">
            <a:lnSpc>
              <a:spcPct val="90000"/>
            </a:lnSpc>
            <a:spcBef>
              <a:spcPct val="0"/>
            </a:spcBef>
            <a:spcAft>
              <a:spcPct val="15000"/>
            </a:spcAft>
            <a:buChar char="•"/>
          </a:pPr>
          <a:r>
            <a:rPr lang="en-US" sz="2000" kern="1200" dirty="0" err="1">
              <a:latin typeface="Arial" panose="020B0604020202020204" pitchFamily="34" charset="0"/>
              <a:cs typeface="Arial" panose="020B0604020202020204" pitchFamily="34" charset="0"/>
            </a:rPr>
            <a:t>Có</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hình</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ảnh</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được</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sử</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dụng</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nhằm</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rèn</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luyện</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kĩ</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năng</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hình</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thành</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kiến</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thức</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cho</a:t>
          </a:r>
          <a:r>
            <a:rPr lang="en-US" sz="2000" kern="1200" dirty="0">
              <a:latin typeface="Arial" panose="020B0604020202020204" pitchFamily="34" charset="0"/>
              <a:cs typeface="Arial" panose="020B0604020202020204" pitchFamily="34" charset="0"/>
            </a:rPr>
            <a:t> HS, </a:t>
          </a:r>
          <a:r>
            <a:rPr lang="en-US" sz="2000" kern="1200" dirty="0" err="1">
              <a:latin typeface="Arial" panose="020B0604020202020204" pitchFamily="34" charset="0"/>
              <a:cs typeface="Arial" panose="020B0604020202020204" pitchFamily="34" charset="0"/>
            </a:rPr>
            <a:t>có</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hình</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ảnh</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mang</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tính</a:t>
          </a:r>
          <a:r>
            <a:rPr lang="en-US" sz="2000" kern="1200" dirty="0">
              <a:latin typeface="Arial" panose="020B0604020202020204" pitchFamily="34" charset="0"/>
              <a:cs typeface="Arial" panose="020B0604020202020204" pitchFamily="34" charset="0"/>
            </a:rPr>
            <a:t> minh </a:t>
          </a:r>
          <a:r>
            <a:rPr lang="en-US" sz="2000" kern="1200" dirty="0" err="1">
              <a:latin typeface="Arial" panose="020B0604020202020204" pitchFamily="34" charset="0"/>
              <a:cs typeface="Arial" panose="020B0604020202020204" pitchFamily="34" charset="0"/>
            </a:rPr>
            <a:t>họa</a:t>
          </a:r>
          <a:r>
            <a:rPr lang="en-US" sz="2000" kern="1200" dirty="0">
              <a:latin typeface="Arial" panose="020B0604020202020204" pitchFamily="34" charset="0"/>
              <a:cs typeface="Arial" panose="020B0604020202020204" pitchFamily="34" charset="0"/>
            </a:rPr>
            <a:t>.</a:t>
          </a:r>
          <a:endParaRPr lang="en-US" sz="2000" kern="1200" dirty="0"/>
        </a:p>
      </dsp:txBody>
      <dsp:txXfrm rot="-5400000">
        <a:off x="894239" y="3498406"/>
        <a:ext cx="5692978" cy="114195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521EF0-43AA-4AAF-A29B-86C4555296A1}">
      <dsp:nvSpPr>
        <dsp:cNvPr id="0" name=""/>
        <dsp:cNvSpPr/>
      </dsp:nvSpPr>
      <dsp:spPr>
        <a:xfrm rot="16200000">
          <a:off x="1548209" y="-1548209"/>
          <a:ext cx="2161381" cy="5257800"/>
        </a:xfrm>
        <a:prstGeom prst="round1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464" tIns="156464" rIns="156464" bIns="156464" numCol="1" spcCol="1270" anchor="ctr" anchorCtr="0">
          <a:noAutofit/>
        </a:bodyPr>
        <a:lstStyle/>
        <a:p>
          <a:pPr marL="0" lvl="0" indent="0" algn="ctr" defTabSz="977900">
            <a:lnSpc>
              <a:spcPct val="100000"/>
            </a:lnSpc>
            <a:spcBef>
              <a:spcPct val="0"/>
            </a:spcBef>
            <a:spcAft>
              <a:spcPts val="0"/>
            </a:spcAft>
            <a:buNone/>
          </a:pPr>
          <a:r>
            <a:rPr lang="en-US" sz="2200" b="1" kern="1200" dirty="0" err="1"/>
            <a:t>Nội</a:t>
          </a:r>
          <a:r>
            <a:rPr lang="en-US" sz="2200" b="1" kern="1200" dirty="0"/>
            <a:t> dung </a:t>
          </a:r>
          <a:r>
            <a:rPr lang="en-US" sz="2200" b="1" kern="1200" dirty="0" err="1"/>
            <a:t>dạy</a:t>
          </a:r>
          <a:r>
            <a:rPr lang="en-US" sz="2200" b="1" kern="1200" dirty="0"/>
            <a:t> </a:t>
          </a:r>
          <a:r>
            <a:rPr lang="en-US" sz="2200" b="1" kern="1200" dirty="0" err="1"/>
            <a:t>học</a:t>
          </a:r>
          <a:endParaRPr lang="en-US" sz="2200" b="1" kern="1200" dirty="0"/>
        </a:p>
        <a:p>
          <a:pPr marL="0" lvl="0" indent="0" algn="ctr" defTabSz="977900">
            <a:lnSpc>
              <a:spcPct val="100000"/>
            </a:lnSpc>
            <a:spcBef>
              <a:spcPct val="0"/>
            </a:spcBef>
            <a:spcAft>
              <a:spcPts val="0"/>
            </a:spcAft>
            <a:buNone/>
          </a:pPr>
          <a:r>
            <a:rPr lang="en-US" sz="2200" kern="1200" dirty="0" err="1"/>
            <a:t>Nội</a:t>
          </a:r>
          <a:r>
            <a:rPr lang="en-US" sz="2200" kern="1200" dirty="0"/>
            <a:t> dung </a:t>
          </a:r>
          <a:r>
            <a:rPr lang="en-US" sz="2200" kern="1200" dirty="0" err="1"/>
            <a:t>đạt</a:t>
          </a:r>
          <a:r>
            <a:rPr lang="en-US" sz="2200" kern="1200" dirty="0"/>
            <a:t> </a:t>
          </a:r>
          <a:r>
            <a:rPr lang="en-US" sz="2200" kern="1200" dirty="0" err="1"/>
            <a:t>được</a:t>
          </a:r>
          <a:r>
            <a:rPr lang="en-US" sz="2200" kern="1200" dirty="0"/>
            <a:t> </a:t>
          </a:r>
          <a:r>
            <a:rPr lang="en-US" sz="2200" kern="1200" dirty="0" err="1"/>
            <a:t>yêu</a:t>
          </a:r>
          <a:r>
            <a:rPr lang="en-US" sz="2200" kern="1200" dirty="0"/>
            <a:t> </a:t>
          </a:r>
          <a:r>
            <a:rPr lang="en-US" sz="2200" kern="1200" dirty="0" err="1"/>
            <a:t>cầu</a:t>
          </a:r>
          <a:r>
            <a:rPr lang="en-US" sz="2200" kern="1200" dirty="0"/>
            <a:t> </a:t>
          </a:r>
          <a:r>
            <a:rPr lang="en-US" sz="2200" kern="1200" dirty="0" err="1"/>
            <a:t>cần</a:t>
          </a:r>
          <a:r>
            <a:rPr lang="en-US" sz="2200" kern="1200" dirty="0"/>
            <a:t> </a:t>
          </a:r>
          <a:r>
            <a:rPr lang="en-US" sz="2200" kern="1200" dirty="0" err="1"/>
            <a:t>đạt</a:t>
          </a:r>
          <a:r>
            <a:rPr lang="en-US" sz="2200" kern="1200" dirty="0"/>
            <a:t> </a:t>
          </a:r>
          <a:r>
            <a:rPr lang="en-US" sz="2200" kern="1200" dirty="0" err="1"/>
            <a:t>của</a:t>
          </a:r>
          <a:r>
            <a:rPr lang="en-US" sz="2200" kern="1200" dirty="0"/>
            <a:t> </a:t>
          </a:r>
          <a:r>
            <a:rPr lang="en-US" sz="2200" kern="1200" dirty="0" err="1"/>
            <a:t>chương</a:t>
          </a:r>
          <a:r>
            <a:rPr lang="en-US" sz="2200" kern="1200" dirty="0"/>
            <a:t> </a:t>
          </a:r>
          <a:r>
            <a:rPr lang="en-US" sz="2200" kern="1200" dirty="0" err="1"/>
            <a:t>trình</a:t>
          </a:r>
          <a:r>
            <a:rPr lang="en-US" sz="2200" kern="1200" dirty="0"/>
            <a:t>. </a:t>
          </a:r>
          <a:r>
            <a:rPr lang="en-US" sz="2200" kern="1200" dirty="0" err="1"/>
            <a:t>Các</a:t>
          </a:r>
          <a:r>
            <a:rPr lang="en-US" sz="2200" kern="1200" dirty="0"/>
            <a:t> </a:t>
          </a:r>
          <a:r>
            <a:rPr lang="en-US" sz="2200" kern="1200" dirty="0" err="1"/>
            <a:t>kiến</a:t>
          </a:r>
          <a:r>
            <a:rPr lang="en-US" sz="2200" kern="1200" dirty="0"/>
            <a:t> </a:t>
          </a:r>
          <a:r>
            <a:rPr lang="en-US" sz="2200" kern="1200" dirty="0" err="1"/>
            <a:t>thức</a:t>
          </a:r>
          <a:r>
            <a:rPr lang="en-US" sz="2200" kern="1200" dirty="0"/>
            <a:t> </a:t>
          </a:r>
          <a:r>
            <a:rPr lang="en-US" sz="2200" kern="1200" dirty="0" err="1"/>
            <a:t>mang</a:t>
          </a:r>
          <a:r>
            <a:rPr lang="en-US" sz="2200" kern="1200" dirty="0"/>
            <a:t> </a:t>
          </a:r>
          <a:r>
            <a:rPr lang="en-US" sz="2200" kern="1200" dirty="0" err="1"/>
            <a:t>tính</a:t>
          </a:r>
          <a:r>
            <a:rPr lang="en-US" sz="2200" kern="1200" dirty="0"/>
            <a:t> </a:t>
          </a:r>
          <a:r>
            <a:rPr lang="en-US" sz="2200" kern="1200" dirty="0" err="1"/>
            <a:t>chuẩn</a:t>
          </a:r>
          <a:r>
            <a:rPr lang="en-US" sz="2200" kern="1200" dirty="0"/>
            <a:t> </a:t>
          </a:r>
          <a:r>
            <a:rPr lang="en-US" sz="2200" kern="1200" dirty="0" err="1"/>
            <a:t>mực</a:t>
          </a:r>
          <a:r>
            <a:rPr lang="en-US" sz="2200" kern="1200" dirty="0"/>
            <a:t>, </a:t>
          </a:r>
          <a:r>
            <a:rPr lang="en-US" sz="2200" kern="1200" dirty="0" err="1"/>
            <a:t>phù</a:t>
          </a:r>
          <a:r>
            <a:rPr lang="en-US" sz="2200" kern="1200" dirty="0"/>
            <a:t> </a:t>
          </a:r>
          <a:r>
            <a:rPr lang="en-US" sz="2200" kern="1200" dirty="0" err="1"/>
            <a:t>hợp</a:t>
          </a:r>
          <a:r>
            <a:rPr lang="en-US" sz="2200" kern="1200" dirty="0"/>
            <a:t> </a:t>
          </a:r>
          <a:r>
            <a:rPr lang="en-US" sz="2200" kern="1200" dirty="0" err="1"/>
            <a:t>với</a:t>
          </a:r>
          <a:r>
            <a:rPr lang="en-US" sz="2200" kern="1200" dirty="0"/>
            <a:t> </a:t>
          </a:r>
          <a:r>
            <a:rPr lang="en-US" sz="2200" kern="1200" dirty="0" err="1"/>
            <a:t>trình</a:t>
          </a:r>
          <a:r>
            <a:rPr lang="en-US" sz="2200" kern="1200" dirty="0"/>
            <a:t> </a:t>
          </a:r>
          <a:r>
            <a:rPr lang="en-US" sz="2200" kern="1200" dirty="0" err="1"/>
            <a:t>độ</a:t>
          </a:r>
          <a:r>
            <a:rPr lang="en-US" sz="2200" kern="1200" dirty="0"/>
            <a:t> </a:t>
          </a:r>
          <a:r>
            <a:rPr lang="en-US" sz="2200" kern="1200" dirty="0" err="1"/>
            <a:t>nhận</a:t>
          </a:r>
          <a:r>
            <a:rPr lang="en-US" sz="2200" kern="1200" dirty="0"/>
            <a:t> </a:t>
          </a:r>
          <a:r>
            <a:rPr lang="en-US" sz="2200" kern="1200" dirty="0" err="1"/>
            <a:t>thức</a:t>
          </a:r>
          <a:r>
            <a:rPr lang="en-US" sz="2200" kern="1200" dirty="0"/>
            <a:t> HS.</a:t>
          </a:r>
        </a:p>
      </dsp:txBody>
      <dsp:txXfrm rot="5400000">
        <a:off x="-1" y="1"/>
        <a:ext cx="5257800" cy="1621036"/>
      </dsp:txXfrm>
    </dsp:sp>
    <dsp:sp modelId="{DBB09891-189D-42DF-9F97-2A53BEA5E47C}">
      <dsp:nvSpPr>
        <dsp:cNvPr id="0" name=""/>
        <dsp:cNvSpPr/>
      </dsp:nvSpPr>
      <dsp:spPr>
        <a:xfrm>
          <a:off x="5257800" y="14999"/>
          <a:ext cx="5257800" cy="2161381"/>
        </a:xfrm>
        <a:prstGeom prst="round1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464" tIns="156464" rIns="156464" bIns="156464" numCol="1" spcCol="1270" anchor="ctr" anchorCtr="0">
          <a:noAutofit/>
        </a:bodyPr>
        <a:lstStyle/>
        <a:p>
          <a:pPr marL="0" lvl="0" indent="0" algn="ctr" defTabSz="977900">
            <a:lnSpc>
              <a:spcPct val="100000"/>
            </a:lnSpc>
            <a:spcBef>
              <a:spcPct val="0"/>
            </a:spcBef>
            <a:spcAft>
              <a:spcPts val="0"/>
            </a:spcAft>
            <a:buNone/>
          </a:pPr>
          <a:endParaRPr lang="en-US" sz="2200" b="1" kern="1200" dirty="0"/>
        </a:p>
        <a:p>
          <a:pPr marL="0" lvl="0" indent="0" algn="ctr" defTabSz="977900">
            <a:lnSpc>
              <a:spcPct val="100000"/>
            </a:lnSpc>
            <a:spcBef>
              <a:spcPct val="0"/>
            </a:spcBef>
            <a:spcAft>
              <a:spcPts val="0"/>
            </a:spcAft>
            <a:buNone/>
          </a:pPr>
          <a:r>
            <a:rPr lang="en-US" sz="2200" b="1" kern="1200" dirty="0" err="1"/>
            <a:t>Kế</a:t>
          </a:r>
          <a:r>
            <a:rPr lang="en-US" sz="2200" b="1" kern="1200" dirty="0"/>
            <a:t> </a:t>
          </a:r>
          <a:r>
            <a:rPr lang="en-US" sz="2200" b="1" kern="1200" dirty="0" err="1"/>
            <a:t>hoạch</a:t>
          </a:r>
          <a:r>
            <a:rPr lang="en-US" sz="2200" b="1" kern="1200" dirty="0"/>
            <a:t> </a:t>
          </a:r>
          <a:r>
            <a:rPr lang="en-US" sz="2200" b="1" kern="1200" dirty="0" err="1"/>
            <a:t>dạy</a:t>
          </a:r>
          <a:r>
            <a:rPr lang="en-US" sz="2200" b="1" kern="1200" dirty="0"/>
            <a:t> </a:t>
          </a:r>
          <a:r>
            <a:rPr lang="en-US" sz="2200" b="1" kern="1200" dirty="0" err="1"/>
            <a:t>học</a:t>
          </a:r>
          <a:endParaRPr lang="en-US" sz="2200" b="1" kern="1200" dirty="0"/>
        </a:p>
        <a:p>
          <a:pPr marL="0" lvl="0" indent="0" algn="ctr" defTabSz="977900">
            <a:lnSpc>
              <a:spcPct val="100000"/>
            </a:lnSpc>
            <a:spcBef>
              <a:spcPct val="0"/>
            </a:spcBef>
            <a:spcAft>
              <a:spcPts val="0"/>
            </a:spcAft>
            <a:buNone/>
          </a:pPr>
          <a:r>
            <a:rPr lang="en-US" sz="2200" kern="1200" dirty="0" err="1"/>
            <a:t>Dựa</a:t>
          </a:r>
          <a:r>
            <a:rPr lang="en-US" sz="2200" kern="1200" dirty="0"/>
            <a:t> </a:t>
          </a:r>
          <a:r>
            <a:rPr lang="en-US" sz="2200" kern="1200" dirty="0" err="1"/>
            <a:t>theo</a:t>
          </a:r>
          <a:r>
            <a:rPr lang="en-US" sz="2200" kern="1200" dirty="0"/>
            <a:t> </a:t>
          </a:r>
          <a:r>
            <a:rPr lang="en-US" sz="2200" kern="1200" dirty="0" err="1"/>
            <a:t>cấu</a:t>
          </a:r>
          <a:r>
            <a:rPr lang="en-US" sz="2200" kern="1200" dirty="0"/>
            <a:t> </a:t>
          </a:r>
          <a:r>
            <a:rPr lang="en-US" sz="2200" kern="1200" dirty="0" err="1"/>
            <a:t>trúc</a:t>
          </a:r>
          <a:r>
            <a:rPr lang="en-US" sz="2200" kern="1200" dirty="0"/>
            <a:t> </a:t>
          </a:r>
          <a:r>
            <a:rPr lang="en-US" sz="2200" kern="1200" dirty="0" err="1"/>
            <a:t>và</a:t>
          </a:r>
          <a:r>
            <a:rPr lang="en-US" sz="2200" kern="1200" dirty="0"/>
            <a:t> </a:t>
          </a:r>
          <a:r>
            <a:rPr lang="en-US" sz="2200" kern="1200" dirty="0" err="1"/>
            <a:t>nội</a:t>
          </a:r>
          <a:r>
            <a:rPr lang="en-US" sz="2200" kern="1200" dirty="0"/>
            <a:t> dung </a:t>
          </a:r>
          <a:r>
            <a:rPr lang="en-US" sz="2200" kern="1200" dirty="0" err="1"/>
            <a:t>từng</a:t>
          </a:r>
          <a:r>
            <a:rPr lang="en-US" sz="2200" kern="1200" dirty="0"/>
            <a:t> </a:t>
          </a:r>
          <a:r>
            <a:rPr lang="en-US" sz="2200" kern="1200" dirty="0" err="1"/>
            <a:t>bài</a:t>
          </a:r>
          <a:r>
            <a:rPr lang="en-US" sz="2200" kern="1200" dirty="0"/>
            <a:t> </a:t>
          </a:r>
          <a:r>
            <a:rPr lang="en-US" sz="2200" kern="1200" dirty="0" err="1"/>
            <a:t>học</a:t>
          </a:r>
          <a:r>
            <a:rPr lang="en-US" sz="2200" kern="1200" dirty="0"/>
            <a:t>, GV </a:t>
          </a:r>
          <a:r>
            <a:rPr lang="en-US" sz="2200" kern="1200" dirty="0" err="1"/>
            <a:t>có</a:t>
          </a:r>
          <a:r>
            <a:rPr lang="en-US" sz="2200" kern="1200" dirty="0"/>
            <a:t> </a:t>
          </a:r>
          <a:r>
            <a:rPr lang="en-US" sz="2200" kern="1200" dirty="0" err="1"/>
            <a:t>thể</a:t>
          </a:r>
          <a:r>
            <a:rPr lang="en-US" sz="2200" kern="1200" dirty="0"/>
            <a:t> </a:t>
          </a:r>
          <a:r>
            <a:rPr lang="en-US" sz="2200" kern="1200" dirty="0" err="1"/>
            <a:t>dễ</a:t>
          </a:r>
          <a:r>
            <a:rPr lang="en-US" sz="2200" kern="1200" dirty="0"/>
            <a:t> </a:t>
          </a:r>
          <a:r>
            <a:rPr lang="en-US" sz="2200" kern="1200" dirty="0" err="1"/>
            <a:t>dàng</a:t>
          </a:r>
          <a:r>
            <a:rPr lang="en-US" sz="2200" kern="1200" dirty="0"/>
            <a:t> </a:t>
          </a:r>
          <a:r>
            <a:rPr lang="en-US" sz="2200" kern="1200" dirty="0" err="1"/>
            <a:t>thiết</a:t>
          </a:r>
          <a:r>
            <a:rPr lang="en-US" sz="2200" kern="1200" dirty="0"/>
            <a:t> </a:t>
          </a:r>
          <a:r>
            <a:rPr lang="en-US" sz="2200" kern="1200" dirty="0" err="1"/>
            <a:t>kế</a:t>
          </a:r>
          <a:r>
            <a:rPr lang="en-US" sz="2200" kern="1200" dirty="0"/>
            <a:t>, </a:t>
          </a:r>
          <a:r>
            <a:rPr lang="en-US" sz="2200" kern="1200" dirty="0" err="1"/>
            <a:t>soạn</a:t>
          </a:r>
          <a:r>
            <a:rPr lang="en-US" sz="2200" kern="1200" dirty="0"/>
            <a:t> </a:t>
          </a:r>
          <a:r>
            <a:rPr lang="en-US" sz="2200" kern="1200" dirty="0" err="1"/>
            <a:t>giáo</a:t>
          </a:r>
          <a:r>
            <a:rPr lang="en-US" sz="2200" kern="1200" dirty="0"/>
            <a:t> </a:t>
          </a:r>
          <a:r>
            <a:rPr lang="en-US" sz="2200" kern="1200" dirty="0" err="1"/>
            <a:t>án</a:t>
          </a:r>
          <a:r>
            <a:rPr lang="en-US" sz="2200" kern="1200" dirty="0"/>
            <a:t>, </a:t>
          </a:r>
          <a:r>
            <a:rPr lang="en-US" sz="2200" kern="1200" dirty="0" err="1"/>
            <a:t>xây</a:t>
          </a:r>
          <a:r>
            <a:rPr lang="en-US" sz="2200" kern="1200" dirty="0"/>
            <a:t> </a:t>
          </a:r>
          <a:r>
            <a:rPr lang="en-US" sz="2200" kern="1200" dirty="0" err="1"/>
            <a:t>dựng</a:t>
          </a:r>
          <a:r>
            <a:rPr lang="en-US" sz="2200" kern="1200" dirty="0"/>
            <a:t> </a:t>
          </a:r>
          <a:r>
            <a:rPr lang="en-US" sz="2200" kern="1200" dirty="0" err="1"/>
            <a:t>và</a:t>
          </a:r>
          <a:r>
            <a:rPr lang="en-US" sz="2200" kern="1200" dirty="0"/>
            <a:t> </a:t>
          </a:r>
          <a:r>
            <a:rPr lang="en-US" sz="2200" kern="1200" dirty="0" err="1"/>
            <a:t>thực</a:t>
          </a:r>
          <a:r>
            <a:rPr lang="en-US" sz="2200" kern="1200" dirty="0"/>
            <a:t> </a:t>
          </a:r>
          <a:r>
            <a:rPr lang="en-US" sz="2200" kern="1200" dirty="0" err="1"/>
            <a:t>thi</a:t>
          </a:r>
          <a:r>
            <a:rPr lang="en-US" sz="2200" kern="1200" dirty="0"/>
            <a:t> </a:t>
          </a:r>
          <a:r>
            <a:rPr lang="en-US" sz="2200" kern="1200" dirty="0" err="1"/>
            <a:t>kế</a:t>
          </a:r>
          <a:r>
            <a:rPr lang="en-US" sz="2200" kern="1200" dirty="0"/>
            <a:t> </a:t>
          </a:r>
          <a:r>
            <a:rPr lang="en-US" sz="2200" kern="1200" dirty="0" err="1"/>
            <a:t>hoạch</a:t>
          </a:r>
          <a:r>
            <a:rPr lang="en-US" sz="2200" kern="1200" dirty="0"/>
            <a:t> </a:t>
          </a:r>
          <a:r>
            <a:rPr lang="en-US" sz="2200" kern="1200" dirty="0" err="1"/>
            <a:t>dạy</a:t>
          </a:r>
          <a:r>
            <a:rPr lang="en-US" sz="2200" kern="1200" dirty="0"/>
            <a:t> </a:t>
          </a:r>
          <a:r>
            <a:rPr lang="en-US" sz="2200" kern="1200" dirty="0" err="1"/>
            <a:t>học</a:t>
          </a:r>
          <a:endParaRPr lang="en-US" sz="2200" kern="1200" dirty="0"/>
        </a:p>
        <a:p>
          <a:pPr marL="0" lvl="0" indent="0" algn="ctr" defTabSz="977900">
            <a:lnSpc>
              <a:spcPct val="100000"/>
            </a:lnSpc>
            <a:spcBef>
              <a:spcPct val="0"/>
            </a:spcBef>
            <a:spcAft>
              <a:spcPts val="0"/>
            </a:spcAft>
            <a:buNone/>
          </a:pPr>
          <a:endParaRPr lang="en-US" sz="2200" kern="1200" dirty="0"/>
        </a:p>
      </dsp:txBody>
      <dsp:txXfrm>
        <a:off x="5257800" y="14999"/>
        <a:ext cx="5257800" cy="1621036"/>
      </dsp:txXfrm>
    </dsp:sp>
    <dsp:sp modelId="{B3C92F8B-E73D-4041-8688-6A49B2C71992}">
      <dsp:nvSpPr>
        <dsp:cNvPr id="0" name=""/>
        <dsp:cNvSpPr/>
      </dsp:nvSpPr>
      <dsp:spPr>
        <a:xfrm rot="10800000">
          <a:off x="0" y="2161381"/>
          <a:ext cx="5257800" cy="2161381"/>
        </a:xfrm>
        <a:prstGeom prst="round1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464" tIns="156464" rIns="156464" bIns="156464" numCol="1" spcCol="1270" anchor="ctr" anchorCtr="0">
          <a:noAutofit/>
        </a:bodyPr>
        <a:lstStyle/>
        <a:p>
          <a:pPr marL="0" lvl="0" indent="0" algn="ctr" defTabSz="977900">
            <a:lnSpc>
              <a:spcPct val="100000"/>
            </a:lnSpc>
            <a:spcBef>
              <a:spcPct val="0"/>
            </a:spcBef>
            <a:spcAft>
              <a:spcPts val="0"/>
            </a:spcAft>
            <a:buNone/>
          </a:pPr>
          <a:r>
            <a:rPr lang="en-US" sz="2200" b="1" kern="1200" dirty="0" err="1"/>
            <a:t>Phương</a:t>
          </a:r>
          <a:r>
            <a:rPr lang="en-US" sz="2200" b="1" kern="1200" dirty="0"/>
            <a:t> </a:t>
          </a:r>
          <a:r>
            <a:rPr lang="en-US" sz="2200" b="1" kern="1200" dirty="0" err="1"/>
            <a:t>pháp</a:t>
          </a:r>
          <a:r>
            <a:rPr lang="en-US" sz="2200" b="1" kern="1200" dirty="0"/>
            <a:t> </a:t>
          </a:r>
          <a:r>
            <a:rPr lang="en-US" sz="2200" b="1" kern="1200" dirty="0" err="1"/>
            <a:t>dạy</a:t>
          </a:r>
          <a:r>
            <a:rPr lang="en-US" sz="2200" b="1" kern="1200" dirty="0"/>
            <a:t> </a:t>
          </a:r>
          <a:r>
            <a:rPr lang="en-US" sz="2200" b="1" kern="1200" dirty="0" err="1"/>
            <a:t>học</a:t>
          </a:r>
          <a:endParaRPr lang="en-US" sz="2200" b="1" kern="1200" dirty="0"/>
        </a:p>
        <a:p>
          <a:pPr marL="0" lvl="0" indent="0" algn="ctr" defTabSz="977900">
            <a:lnSpc>
              <a:spcPct val="100000"/>
            </a:lnSpc>
            <a:spcBef>
              <a:spcPct val="0"/>
            </a:spcBef>
            <a:spcAft>
              <a:spcPts val="0"/>
            </a:spcAft>
            <a:buNone/>
          </a:pPr>
          <a:r>
            <a:rPr lang="en-US" sz="2200" kern="1200" dirty="0" err="1"/>
            <a:t>Tạo</a:t>
          </a:r>
          <a:r>
            <a:rPr lang="en-US" sz="2200" kern="1200" dirty="0"/>
            <a:t> </a:t>
          </a:r>
          <a:r>
            <a:rPr lang="en-US" sz="2200" kern="1200" dirty="0" err="1"/>
            <a:t>cơ</a:t>
          </a:r>
          <a:r>
            <a:rPr lang="en-US" sz="2200" kern="1200" dirty="0"/>
            <a:t> </a:t>
          </a:r>
          <a:r>
            <a:rPr lang="en-US" sz="2200" kern="1200" dirty="0" err="1"/>
            <a:t>hội</a:t>
          </a:r>
          <a:r>
            <a:rPr lang="en-US" sz="2200" kern="1200" dirty="0"/>
            <a:t> </a:t>
          </a:r>
          <a:r>
            <a:rPr lang="en-US" sz="2200" kern="1200" dirty="0" err="1"/>
            <a:t>thuận</a:t>
          </a:r>
          <a:r>
            <a:rPr lang="en-US" sz="2200" kern="1200" dirty="0"/>
            <a:t> </a:t>
          </a:r>
          <a:r>
            <a:rPr lang="en-US" sz="2200" kern="1200" dirty="0" err="1"/>
            <a:t>lợi</a:t>
          </a:r>
          <a:r>
            <a:rPr lang="en-US" sz="2200" kern="1200" dirty="0"/>
            <a:t> </a:t>
          </a:r>
          <a:r>
            <a:rPr lang="en-US" sz="2200" kern="1200" dirty="0" err="1"/>
            <a:t>cho</a:t>
          </a:r>
          <a:r>
            <a:rPr lang="en-US" sz="2200" kern="1200" dirty="0"/>
            <a:t> GV </a:t>
          </a:r>
          <a:r>
            <a:rPr lang="en-US" sz="2200" kern="1200" dirty="0" err="1"/>
            <a:t>sử</a:t>
          </a:r>
          <a:r>
            <a:rPr lang="en-US" sz="2200" kern="1200" dirty="0"/>
            <a:t> </a:t>
          </a:r>
          <a:r>
            <a:rPr lang="en-US" sz="2200" kern="1200" dirty="0" err="1"/>
            <a:t>dụng</a:t>
          </a:r>
          <a:r>
            <a:rPr lang="en-US" sz="2200" kern="1200" dirty="0"/>
            <a:t> </a:t>
          </a:r>
          <a:r>
            <a:rPr lang="en-US" sz="2200" kern="1200" dirty="0" err="1"/>
            <a:t>đa</a:t>
          </a:r>
          <a:r>
            <a:rPr lang="en-US" sz="2200" kern="1200" dirty="0"/>
            <a:t> </a:t>
          </a:r>
          <a:r>
            <a:rPr lang="en-US" sz="2200" kern="1200" dirty="0" err="1"/>
            <a:t>dạng</a:t>
          </a:r>
          <a:r>
            <a:rPr lang="en-US" sz="2200" kern="1200" dirty="0"/>
            <a:t>, </a:t>
          </a:r>
          <a:r>
            <a:rPr lang="en-US" sz="2200" kern="1200" dirty="0" err="1"/>
            <a:t>linh</a:t>
          </a:r>
          <a:r>
            <a:rPr lang="en-US" sz="2200" kern="1200" dirty="0"/>
            <a:t> </a:t>
          </a:r>
          <a:r>
            <a:rPr lang="en-US" sz="2200" kern="1200" dirty="0" err="1"/>
            <a:t>hoạt</a:t>
          </a:r>
          <a:r>
            <a:rPr lang="en-US" sz="2200" kern="1200" dirty="0"/>
            <a:t>, </a:t>
          </a:r>
          <a:r>
            <a:rPr lang="en-US" sz="2200" kern="1200" dirty="0" err="1"/>
            <a:t>sáng</a:t>
          </a:r>
          <a:r>
            <a:rPr lang="en-US" sz="2200" kern="1200" dirty="0"/>
            <a:t> </a:t>
          </a:r>
          <a:r>
            <a:rPr lang="en-US" sz="2200" kern="1200" dirty="0" err="1"/>
            <a:t>tạo</a:t>
          </a:r>
          <a:r>
            <a:rPr lang="en-US" sz="2200" kern="1200" dirty="0"/>
            <a:t> </a:t>
          </a:r>
          <a:r>
            <a:rPr lang="en-US" sz="2200" kern="1200" dirty="0" err="1"/>
            <a:t>các</a:t>
          </a:r>
          <a:r>
            <a:rPr lang="en-US" sz="2200" kern="1200" dirty="0"/>
            <a:t> </a:t>
          </a:r>
          <a:r>
            <a:rPr lang="en-US" sz="2200" kern="1200" dirty="0" err="1"/>
            <a:t>phương</a:t>
          </a:r>
          <a:r>
            <a:rPr lang="en-US" sz="2200" kern="1200" dirty="0"/>
            <a:t> </a:t>
          </a:r>
          <a:r>
            <a:rPr lang="en-US" sz="2200" kern="1200" dirty="0" err="1"/>
            <a:t>pháp</a:t>
          </a:r>
          <a:r>
            <a:rPr lang="en-US" sz="2200" kern="1200" dirty="0"/>
            <a:t> </a:t>
          </a:r>
          <a:r>
            <a:rPr lang="en-US" sz="2200" kern="1200" dirty="0" err="1"/>
            <a:t>dạy</a:t>
          </a:r>
          <a:r>
            <a:rPr lang="en-US" sz="2200" kern="1200" dirty="0"/>
            <a:t> </a:t>
          </a:r>
          <a:r>
            <a:rPr lang="en-US" sz="2200" kern="1200" dirty="0" err="1"/>
            <a:t>học</a:t>
          </a:r>
          <a:r>
            <a:rPr lang="en-US" sz="2200" kern="1200" dirty="0"/>
            <a:t> </a:t>
          </a:r>
          <a:r>
            <a:rPr lang="en-US" sz="2200" kern="1200" dirty="0" err="1"/>
            <a:t>tích</a:t>
          </a:r>
          <a:r>
            <a:rPr lang="en-US" sz="2200" kern="1200" dirty="0"/>
            <a:t> </a:t>
          </a:r>
          <a:r>
            <a:rPr lang="en-US" sz="2200" kern="1200" dirty="0" err="1"/>
            <a:t>cực</a:t>
          </a:r>
          <a:r>
            <a:rPr lang="en-US" sz="2200" kern="1200" dirty="0"/>
            <a:t>.</a:t>
          </a:r>
        </a:p>
      </dsp:txBody>
      <dsp:txXfrm rot="10800000">
        <a:off x="0" y="2701726"/>
        <a:ext cx="5257800" cy="1621036"/>
      </dsp:txXfrm>
    </dsp:sp>
    <dsp:sp modelId="{42E36D8F-43EA-4A3A-AE1E-FA5FF43FEF5C}">
      <dsp:nvSpPr>
        <dsp:cNvPr id="0" name=""/>
        <dsp:cNvSpPr/>
      </dsp:nvSpPr>
      <dsp:spPr>
        <a:xfrm rot="5400000">
          <a:off x="6806009" y="613172"/>
          <a:ext cx="2161381" cy="5257800"/>
        </a:xfrm>
        <a:prstGeom prst="round1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464" tIns="156464" rIns="156464" bIns="156464" numCol="1" spcCol="1270" anchor="ctr" anchorCtr="0">
          <a:noAutofit/>
        </a:bodyPr>
        <a:lstStyle/>
        <a:p>
          <a:pPr marL="0" lvl="0" indent="0" algn="ctr" defTabSz="977900">
            <a:lnSpc>
              <a:spcPct val="100000"/>
            </a:lnSpc>
            <a:spcBef>
              <a:spcPct val="0"/>
            </a:spcBef>
            <a:spcAft>
              <a:spcPts val="0"/>
            </a:spcAft>
            <a:buNone/>
          </a:pPr>
          <a:r>
            <a:rPr lang="en-US" sz="2200" kern="1200" dirty="0" err="1"/>
            <a:t>Hệ</a:t>
          </a:r>
          <a:r>
            <a:rPr lang="en-US" sz="2200" kern="1200" dirty="0"/>
            <a:t> </a:t>
          </a:r>
          <a:r>
            <a:rPr lang="en-US" sz="2200" kern="1200" dirty="0" err="1"/>
            <a:t>tài</a:t>
          </a:r>
          <a:r>
            <a:rPr lang="en-US" sz="2200" kern="1200" dirty="0"/>
            <a:t> </a:t>
          </a:r>
          <a:r>
            <a:rPr lang="en-US" sz="2200" kern="1200" dirty="0" err="1"/>
            <a:t>nguyên</a:t>
          </a:r>
          <a:r>
            <a:rPr lang="en-US" sz="2200" kern="1200" dirty="0"/>
            <a:t> </a:t>
          </a:r>
          <a:r>
            <a:rPr lang="en-US" sz="2200" kern="1200" dirty="0" err="1"/>
            <a:t>hỗ</a:t>
          </a:r>
          <a:r>
            <a:rPr lang="en-US" sz="2200" kern="1200" dirty="0"/>
            <a:t> </a:t>
          </a:r>
          <a:r>
            <a:rPr lang="en-US" sz="2200" kern="1200" dirty="0" err="1"/>
            <a:t>trợ</a:t>
          </a:r>
          <a:r>
            <a:rPr lang="en-US" sz="2200" kern="1200" dirty="0"/>
            <a:t>, </a:t>
          </a:r>
          <a:r>
            <a:rPr lang="en-US" sz="2200" kern="1200" dirty="0" err="1"/>
            <a:t>kho</a:t>
          </a:r>
          <a:r>
            <a:rPr lang="en-US" sz="2200" kern="1200" dirty="0"/>
            <a:t> </a:t>
          </a:r>
          <a:r>
            <a:rPr lang="en-US" sz="2200" kern="1200" dirty="0" err="1"/>
            <a:t>học</a:t>
          </a:r>
          <a:r>
            <a:rPr lang="en-US" sz="2200" kern="1200" dirty="0"/>
            <a:t> </a:t>
          </a:r>
          <a:r>
            <a:rPr lang="en-US" sz="2200" kern="1200" dirty="0" err="1"/>
            <a:t>liệu</a:t>
          </a:r>
          <a:r>
            <a:rPr lang="en-US" sz="2200" kern="1200" dirty="0"/>
            <a:t> </a:t>
          </a:r>
          <a:r>
            <a:rPr lang="en-US" sz="2200" kern="1200" dirty="0" err="1"/>
            <a:t>điện</a:t>
          </a:r>
          <a:r>
            <a:rPr lang="en-US" sz="2200" kern="1200" dirty="0"/>
            <a:t> </a:t>
          </a:r>
          <a:r>
            <a:rPr lang="en-US" sz="2200" kern="1200" dirty="0" err="1"/>
            <a:t>tử</a:t>
          </a:r>
          <a:r>
            <a:rPr lang="en-US" sz="2200" kern="1200" dirty="0"/>
            <a:t> </a:t>
          </a:r>
          <a:r>
            <a:rPr lang="en-US" sz="2200" kern="1200" dirty="0" err="1"/>
            <a:t>được</a:t>
          </a:r>
          <a:r>
            <a:rPr lang="en-US" sz="2200" kern="1200" dirty="0"/>
            <a:t> </a:t>
          </a:r>
          <a:r>
            <a:rPr lang="en-US" sz="2200" kern="1200" dirty="0" err="1"/>
            <a:t>cập</a:t>
          </a:r>
          <a:r>
            <a:rPr lang="en-US" sz="2200" kern="1200" dirty="0"/>
            <a:t> </a:t>
          </a:r>
          <a:r>
            <a:rPr lang="en-US" sz="2200" kern="1200" dirty="0" err="1"/>
            <a:t>nhật</a:t>
          </a:r>
          <a:r>
            <a:rPr lang="en-US" sz="2200" kern="1200" dirty="0"/>
            <a:t> </a:t>
          </a:r>
          <a:r>
            <a:rPr lang="en-US" sz="2200" kern="1200" dirty="0" err="1"/>
            <a:t>liên</a:t>
          </a:r>
          <a:r>
            <a:rPr lang="en-US" sz="2200" kern="1200" dirty="0"/>
            <a:t> </a:t>
          </a:r>
          <a:r>
            <a:rPr lang="en-US" sz="2200" kern="1200" dirty="0" err="1"/>
            <a:t>tục</a:t>
          </a:r>
          <a:r>
            <a:rPr lang="en-US" sz="2200" kern="1200" dirty="0"/>
            <a:t>, </a:t>
          </a:r>
          <a:r>
            <a:rPr lang="en-US" sz="2200" kern="1200" dirty="0" err="1"/>
            <a:t>hỗ</a:t>
          </a:r>
          <a:r>
            <a:rPr lang="en-US" sz="2200" kern="1200" dirty="0"/>
            <a:t> </a:t>
          </a:r>
          <a:r>
            <a:rPr lang="en-US" sz="2200" kern="1200" dirty="0" err="1"/>
            <a:t>trợ</a:t>
          </a:r>
          <a:r>
            <a:rPr lang="en-US" sz="2200" kern="1200" dirty="0"/>
            <a:t> GV </a:t>
          </a:r>
          <a:r>
            <a:rPr lang="en-US" sz="2200" kern="1200" dirty="0" err="1"/>
            <a:t>dạy</a:t>
          </a:r>
          <a:r>
            <a:rPr lang="en-US" sz="2200" kern="1200" dirty="0"/>
            <a:t> </a:t>
          </a:r>
          <a:r>
            <a:rPr lang="en-US" sz="2200" kern="1200" dirty="0" err="1"/>
            <a:t>học</a:t>
          </a:r>
          <a:r>
            <a:rPr lang="en-US" sz="2200" kern="1200" dirty="0"/>
            <a:t>.</a:t>
          </a:r>
        </a:p>
      </dsp:txBody>
      <dsp:txXfrm rot="-5400000">
        <a:off x="5257799" y="2701726"/>
        <a:ext cx="5257800" cy="1621036"/>
      </dsp:txXfrm>
    </dsp:sp>
    <dsp:sp modelId="{A83F30BB-7204-4990-B5D5-5CA643650014}">
      <dsp:nvSpPr>
        <dsp:cNvPr id="0" name=""/>
        <dsp:cNvSpPr/>
      </dsp:nvSpPr>
      <dsp:spPr>
        <a:xfrm>
          <a:off x="3680460" y="1621036"/>
          <a:ext cx="3154680" cy="1080690"/>
        </a:xfrm>
        <a:prstGeom prst="roundRect">
          <a:avLst/>
        </a:prstGeom>
        <a:gradFill rotWithShape="0">
          <a:gsLst>
            <a:gs pos="0">
              <a:schemeClr val="accent2">
                <a:tint val="40000"/>
                <a:hueOff val="0"/>
                <a:satOff val="0"/>
                <a:lumOff val="0"/>
                <a:alphaOff val="0"/>
                <a:lumMod val="110000"/>
                <a:satMod val="105000"/>
                <a:tint val="67000"/>
              </a:schemeClr>
            </a:gs>
            <a:gs pos="50000">
              <a:schemeClr val="accent2">
                <a:tint val="40000"/>
                <a:hueOff val="0"/>
                <a:satOff val="0"/>
                <a:lumOff val="0"/>
                <a:alphaOff val="0"/>
                <a:lumMod val="105000"/>
                <a:satMod val="103000"/>
                <a:tint val="73000"/>
              </a:schemeClr>
            </a:gs>
            <a:gs pos="100000">
              <a:schemeClr val="accent2">
                <a:tint val="4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100000"/>
            </a:lnSpc>
            <a:spcBef>
              <a:spcPct val="0"/>
            </a:spcBef>
            <a:spcAft>
              <a:spcPts val="0"/>
            </a:spcAft>
            <a:buNone/>
          </a:pPr>
          <a:r>
            <a:rPr lang="en-US" sz="3000" b="1" kern="1200">
              <a:effectLst>
                <a:outerShdw blurRad="38100" dist="38100" dir="2700000" algn="tl">
                  <a:srgbClr val="000000">
                    <a:alpha val="43137"/>
                  </a:srgbClr>
                </a:outerShdw>
              </a:effectLst>
            </a:rPr>
            <a:t>Với GV</a:t>
          </a:r>
        </a:p>
      </dsp:txBody>
      <dsp:txXfrm>
        <a:off x="3733215" y="1673791"/>
        <a:ext cx="3049170" cy="97518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521EF0-43AA-4AAF-A29B-86C4555296A1}">
      <dsp:nvSpPr>
        <dsp:cNvPr id="0" name=""/>
        <dsp:cNvSpPr/>
      </dsp:nvSpPr>
      <dsp:spPr>
        <a:xfrm rot="16200000">
          <a:off x="1670063" y="-1641617"/>
          <a:ext cx="2316327" cy="5599563"/>
        </a:xfrm>
        <a:prstGeom prst="round1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464" tIns="156464" rIns="156464" bIns="156464" numCol="1" spcCol="1270" anchor="ctr" anchorCtr="0">
          <a:noAutofit/>
        </a:bodyPr>
        <a:lstStyle/>
        <a:p>
          <a:pPr marL="0" lvl="0" indent="0" algn="ctr" defTabSz="977900">
            <a:lnSpc>
              <a:spcPct val="100000"/>
            </a:lnSpc>
            <a:spcBef>
              <a:spcPct val="0"/>
            </a:spcBef>
            <a:spcAft>
              <a:spcPts val="0"/>
            </a:spcAft>
            <a:buNone/>
          </a:pPr>
          <a:r>
            <a:rPr lang="en-US" sz="2200" b="1" kern="1200" dirty="0" err="1"/>
            <a:t>Hấp</a:t>
          </a:r>
          <a:r>
            <a:rPr lang="en-US" sz="2200" b="1" kern="1200" dirty="0"/>
            <a:t> </a:t>
          </a:r>
          <a:r>
            <a:rPr lang="en-US" sz="2200" b="1" kern="1200" dirty="0" err="1"/>
            <a:t>dẫn</a:t>
          </a:r>
          <a:endParaRPr lang="en-US" sz="2200" b="1" kern="1200" dirty="0"/>
        </a:p>
        <a:p>
          <a:pPr marL="0" lvl="0" indent="0" algn="ctr" defTabSz="977900">
            <a:lnSpc>
              <a:spcPct val="100000"/>
            </a:lnSpc>
            <a:spcBef>
              <a:spcPct val="0"/>
            </a:spcBef>
            <a:spcAft>
              <a:spcPts val="0"/>
            </a:spcAft>
            <a:buNone/>
          </a:pPr>
          <a:r>
            <a:rPr lang="en-US" sz="2200" kern="1200" dirty="0" err="1"/>
            <a:t>Các</a:t>
          </a:r>
          <a:r>
            <a:rPr lang="en-US" sz="2200" kern="1200" dirty="0"/>
            <a:t> </a:t>
          </a:r>
          <a:r>
            <a:rPr lang="en-US" sz="2200" kern="1200" dirty="0" err="1"/>
            <a:t>kiến</a:t>
          </a:r>
          <a:r>
            <a:rPr lang="en-US" sz="2200" kern="1200" dirty="0"/>
            <a:t> </a:t>
          </a:r>
          <a:r>
            <a:rPr lang="en-US" sz="2200" kern="1200" dirty="0" err="1"/>
            <a:t>thức</a:t>
          </a:r>
          <a:r>
            <a:rPr lang="en-US" sz="2200" kern="1200" dirty="0"/>
            <a:t> </a:t>
          </a:r>
          <a:r>
            <a:rPr lang="en-US" sz="2200" kern="1200" dirty="0" err="1"/>
            <a:t>được</a:t>
          </a:r>
          <a:r>
            <a:rPr lang="en-US" sz="2200" kern="1200" dirty="0"/>
            <a:t> </a:t>
          </a:r>
          <a:r>
            <a:rPr lang="en-US" sz="2200" kern="1200" dirty="0" err="1"/>
            <a:t>truyền</a:t>
          </a:r>
          <a:r>
            <a:rPr lang="en-US" sz="2200" kern="1200" dirty="0"/>
            <a:t> </a:t>
          </a:r>
          <a:r>
            <a:rPr lang="en-US" sz="2200" kern="1200" dirty="0" err="1"/>
            <a:t>tải</a:t>
          </a:r>
          <a:r>
            <a:rPr lang="en-US" sz="2200" kern="1200" dirty="0"/>
            <a:t> </a:t>
          </a:r>
          <a:r>
            <a:rPr lang="en-US" sz="2200" kern="1200" dirty="0" err="1"/>
            <a:t>chuẩn</a:t>
          </a:r>
          <a:r>
            <a:rPr lang="en-US" sz="2200" kern="1200" dirty="0"/>
            <a:t> </a:t>
          </a:r>
          <a:r>
            <a:rPr lang="en-US" sz="2200" kern="1200" dirty="0" err="1"/>
            <a:t>mực</a:t>
          </a:r>
          <a:r>
            <a:rPr lang="en-US" sz="2200" kern="1200" dirty="0"/>
            <a:t> </a:t>
          </a:r>
          <a:r>
            <a:rPr lang="en-US" sz="2200" kern="1200" dirty="0" err="1"/>
            <a:t>nhưng</a:t>
          </a:r>
          <a:r>
            <a:rPr lang="en-US" sz="2200" kern="1200" dirty="0"/>
            <a:t> </a:t>
          </a:r>
          <a:r>
            <a:rPr lang="en-US" sz="2200" kern="1200" dirty="0" err="1"/>
            <a:t>gần</a:t>
          </a:r>
          <a:r>
            <a:rPr lang="en-US" sz="2200" kern="1200" dirty="0"/>
            <a:t> </a:t>
          </a:r>
          <a:r>
            <a:rPr lang="en-US" sz="2200" kern="1200" dirty="0" err="1"/>
            <a:t>gũi</a:t>
          </a:r>
          <a:r>
            <a:rPr lang="en-US" sz="2200" kern="1200" dirty="0"/>
            <a:t>, </a:t>
          </a:r>
          <a:r>
            <a:rPr lang="en-US" sz="2200" kern="1200" dirty="0" err="1"/>
            <a:t>phổ</a:t>
          </a:r>
          <a:r>
            <a:rPr lang="en-US" sz="2200" kern="1200" dirty="0"/>
            <a:t> </a:t>
          </a:r>
          <a:r>
            <a:rPr lang="en-US" sz="2200" kern="1200" dirty="0" err="1"/>
            <a:t>thông</a:t>
          </a:r>
          <a:r>
            <a:rPr lang="en-US" sz="2200" kern="1200" dirty="0"/>
            <a:t>, </a:t>
          </a:r>
          <a:r>
            <a:rPr lang="en-US" sz="2200" kern="1200" dirty="0" err="1"/>
            <a:t>có</a:t>
          </a:r>
          <a:r>
            <a:rPr lang="en-US" sz="2200" kern="1200" dirty="0"/>
            <a:t> </a:t>
          </a:r>
          <a:r>
            <a:rPr lang="en-US" sz="2200" kern="1200" dirty="0" err="1"/>
            <a:t>một</a:t>
          </a:r>
          <a:r>
            <a:rPr lang="en-US" sz="2200" kern="1200" dirty="0"/>
            <a:t> </a:t>
          </a:r>
          <a:r>
            <a:rPr lang="en-US" sz="2200" kern="1200" dirty="0" err="1"/>
            <a:t>số</a:t>
          </a:r>
          <a:r>
            <a:rPr lang="en-US" sz="2200" kern="1200" dirty="0"/>
            <a:t> </a:t>
          </a:r>
          <a:r>
            <a:rPr lang="en-US" sz="2200" kern="1200" dirty="0" err="1"/>
            <a:t>tình</a:t>
          </a:r>
          <a:r>
            <a:rPr lang="en-US" sz="2200" kern="1200" dirty="0"/>
            <a:t> </a:t>
          </a:r>
          <a:r>
            <a:rPr lang="en-US" sz="2200" kern="1200" dirty="0" err="1"/>
            <a:t>huống</a:t>
          </a:r>
          <a:r>
            <a:rPr lang="en-US" sz="2200" kern="1200" dirty="0"/>
            <a:t> </a:t>
          </a:r>
          <a:r>
            <a:rPr lang="en-US" sz="2200" kern="1200" dirty="0" err="1"/>
            <a:t>thực</a:t>
          </a:r>
          <a:r>
            <a:rPr lang="en-US" sz="2200" kern="1200" dirty="0"/>
            <a:t> </a:t>
          </a:r>
          <a:r>
            <a:rPr lang="en-US" sz="2200" kern="1200" dirty="0" err="1"/>
            <a:t>tế</a:t>
          </a:r>
          <a:r>
            <a:rPr lang="en-US" sz="2200" kern="1200" dirty="0"/>
            <a:t> </a:t>
          </a:r>
          <a:r>
            <a:rPr lang="en-US" sz="2200" kern="1200" dirty="0" err="1"/>
            <a:t>tạo</a:t>
          </a:r>
          <a:r>
            <a:rPr lang="en-US" sz="2200" kern="1200" dirty="0"/>
            <a:t> </a:t>
          </a:r>
          <a:r>
            <a:rPr lang="en-US" sz="2200" kern="1200" dirty="0" err="1"/>
            <a:t>hứng</a:t>
          </a:r>
          <a:r>
            <a:rPr lang="en-US" sz="2200" kern="1200" dirty="0"/>
            <a:t> </a:t>
          </a:r>
          <a:r>
            <a:rPr lang="en-US" sz="2200" kern="1200" dirty="0" err="1"/>
            <a:t>thú</a:t>
          </a:r>
          <a:r>
            <a:rPr lang="en-US" sz="2200" kern="1200" dirty="0"/>
            <a:t> </a:t>
          </a:r>
          <a:r>
            <a:rPr lang="en-US" sz="2200" kern="1200" dirty="0" err="1"/>
            <a:t>học</a:t>
          </a:r>
          <a:r>
            <a:rPr lang="en-US" sz="2200" kern="1200" dirty="0"/>
            <a:t> </a:t>
          </a:r>
          <a:r>
            <a:rPr lang="en-US" sz="2200" kern="1200" dirty="0" err="1"/>
            <a:t>tập</a:t>
          </a:r>
          <a:r>
            <a:rPr lang="en-US" sz="2200" kern="1200" dirty="0"/>
            <a:t> </a:t>
          </a:r>
          <a:r>
            <a:rPr lang="en-US" sz="2200" kern="1200" dirty="0" err="1"/>
            <a:t>cho</a:t>
          </a:r>
          <a:r>
            <a:rPr lang="en-US" sz="2200" kern="1200" dirty="0"/>
            <a:t> HS.</a:t>
          </a:r>
        </a:p>
      </dsp:txBody>
      <dsp:txXfrm rot="5400000">
        <a:off x="28446" y="0"/>
        <a:ext cx="5599563" cy="1737246"/>
      </dsp:txXfrm>
    </dsp:sp>
    <dsp:sp modelId="{DBB09891-189D-42DF-9F97-2A53BEA5E47C}">
      <dsp:nvSpPr>
        <dsp:cNvPr id="0" name=""/>
        <dsp:cNvSpPr/>
      </dsp:nvSpPr>
      <dsp:spPr>
        <a:xfrm>
          <a:off x="5599563" y="16075"/>
          <a:ext cx="5599563" cy="2316327"/>
        </a:xfrm>
        <a:prstGeom prst="round1Rect">
          <a:avLst/>
        </a:prstGeom>
        <a:gradFill rotWithShape="0">
          <a:gsLst>
            <a:gs pos="0">
              <a:schemeClr val="accent4">
                <a:hueOff val="3465231"/>
                <a:satOff val="-15989"/>
                <a:lumOff val="588"/>
                <a:alphaOff val="0"/>
                <a:lumMod val="110000"/>
                <a:satMod val="105000"/>
                <a:tint val="67000"/>
              </a:schemeClr>
            </a:gs>
            <a:gs pos="50000">
              <a:schemeClr val="accent4">
                <a:hueOff val="3465231"/>
                <a:satOff val="-15989"/>
                <a:lumOff val="588"/>
                <a:alphaOff val="0"/>
                <a:lumMod val="105000"/>
                <a:satMod val="103000"/>
                <a:tint val="73000"/>
              </a:schemeClr>
            </a:gs>
            <a:gs pos="100000">
              <a:schemeClr val="accent4">
                <a:hueOff val="3465231"/>
                <a:satOff val="-15989"/>
                <a:lumOff val="58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464" tIns="156464" rIns="156464" bIns="156464" numCol="1" spcCol="1270" anchor="ctr" anchorCtr="0">
          <a:noAutofit/>
        </a:bodyPr>
        <a:lstStyle/>
        <a:p>
          <a:pPr marL="0" lvl="0" indent="0" algn="ctr" defTabSz="977900">
            <a:lnSpc>
              <a:spcPct val="100000"/>
            </a:lnSpc>
            <a:spcBef>
              <a:spcPct val="0"/>
            </a:spcBef>
            <a:spcAft>
              <a:spcPts val="0"/>
            </a:spcAft>
            <a:buNone/>
          </a:pPr>
          <a:endParaRPr lang="en-US" sz="2200" b="1" kern="1200" dirty="0"/>
        </a:p>
        <a:p>
          <a:pPr marL="0" lvl="0" indent="0" algn="ctr" defTabSz="977900">
            <a:lnSpc>
              <a:spcPct val="100000"/>
            </a:lnSpc>
            <a:spcBef>
              <a:spcPct val="0"/>
            </a:spcBef>
            <a:spcAft>
              <a:spcPts val="0"/>
            </a:spcAft>
            <a:buNone/>
          </a:pPr>
          <a:r>
            <a:rPr lang="en-US" sz="2200" b="1" kern="1200" dirty="0" err="1"/>
            <a:t>Học</a:t>
          </a:r>
          <a:r>
            <a:rPr lang="en-US" sz="2200" b="1" kern="1200" dirty="0"/>
            <a:t> </a:t>
          </a:r>
          <a:r>
            <a:rPr lang="en-US" sz="2200" b="1" kern="1200" dirty="0" err="1"/>
            <a:t>tập</a:t>
          </a:r>
          <a:r>
            <a:rPr lang="en-US" sz="2200" b="1" kern="1200" dirty="0"/>
            <a:t> </a:t>
          </a:r>
          <a:r>
            <a:rPr lang="en-US" sz="2200" b="1" kern="1200" dirty="0" err="1"/>
            <a:t>tích</a:t>
          </a:r>
          <a:r>
            <a:rPr lang="en-US" sz="2200" b="1" kern="1200" dirty="0"/>
            <a:t> </a:t>
          </a:r>
          <a:r>
            <a:rPr lang="en-US" sz="2200" b="1" kern="1200" dirty="0" err="1"/>
            <a:t>cực</a:t>
          </a:r>
          <a:endParaRPr lang="en-US" sz="2200" b="1" kern="1200" dirty="0"/>
        </a:p>
        <a:p>
          <a:pPr marL="0" lvl="0" indent="0" algn="ctr" defTabSz="977900">
            <a:lnSpc>
              <a:spcPct val="100000"/>
            </a:lnSpc>
            <a:spcBef>
              <a:spcPct val="0"/>
            </a:spcBef>
            <a:spcAft>
              <a:spcPts val="0"/>
            </a:spcAft>
            <a:buNone/>
          </a:pPr>
          <a:r>
            <a:rPr lang="en-US" sz="2200" kern="1200" dirty="0"/>
            <a:t>HS </a:t>
          </a:r>
          <a:r>
            <a:rPr lang="en-US" sz="2200" kern="1200" dirty="0" err="1"/>
            <a:t>được</a:t>
          </a:r>
          <a:r>
            <a:rPr lang="en-US" sz="2200" kern="1200" dirty="0"/>
            <a:t> </a:t>
          </a:r>
          <a:r>
            <a:rPr lang="en-US" sz="2200" kern="1200" dirty="0" err="1"/>
            <a:t>chủ</a:t>
          </a:r>
          <a:r>
            <a:rPr lang="en-US" sz="2200" kern="1200" dirty="0"/>
            <a:t> </a:t>
          </a:r>
          <a:r>
            <a:rPr lang="en-US" sz="2200" kern="1200" dirty="0" err="1"/>
            <a:t>động</a:t>
          </a:r>
          <a:r>
            <a:rPr lang="en-US" sz="2200" kern="1200" dirty="0"/>
            <a:t> </a:t>
          </a:r>
          <a:r>
            <a:rPr lang="en-US" sz="2200" kern="1200" dirty="0" err="1"/>
            <a:t>tham</a:t>
          </a:r>
          <a:r>
            <a:rPr lang="en-US" sz="2200" kern="1200" dirty="0"/>
            <a:t> </a:t>
          </a:r>
          <a:r>
            <a:rPr lang="en-US" sz="2200" kern="1200" dirty="0" err="1"/>
            <a:t>gia</a:t>
          </a:r>
          <a:r>
            <a:rPr lang="en-US" sz="2200" kern="1200" dirty="0"/>
            <a:t> </a:t>
          </a:r>
          <a:r>
            <a:rPr lang="en-US" sz="2200" kern="1200" dirty="0" err="1"/>
            <a:t>khám</a:t>
          </a:r>
          <a:r>
            <a:rPr lang="en-US" sz="2200" kern="1200" dirty="0"/>
            <a:t> </a:t>
          </a:r>
          <a:r>
            <a:rPr lang="en-US" sz="2200" kern="1200" dirty="0" err="1"/>
            <a:t>phá</a:t>
          </a:r>
          <a:r>
            <a:rPr lang="en-US" sz="2200" kern="1200" dirty="0"/>
            <a:t>, </a:t>
          </a:r>
          <a:r>
            <a:rPr lang="en-US" sz="2200" kern="1200" dirty="0" err="1"/>
            <a:t>hình</a:t>
          </a:r>
          <a:r>
            <a:rPr lang="en-US" sz="2200" kern="1200" dirty="0"/>
            <a:t> </a:t>
          </a:r>
          <a:r>
            <a:rPr lang="en-US" sz="2200" kern="1200" dirty="0" err="1"/>
            <a:t>thành</a:t>
          </a:r>
          <a:r>
            <a:rPr lang="en-US" sz="2200" kern="1200" dirty="0"/>
            <a:t>, </a:t>
          </a:r>
          <a:r>
            <a:rPr lang="en-US" sz="2200" kern="1200" dirty="0" err="1"/>
            <a:t>thực</a:t>
          </a:r>
          <a:r>
            <a:rPr lang="en-US" sz="2200" kern="1200" dirty="0"/>
            <a:t> </a:t>
          </a:r>
          <a:r>
            <a:rPr lang="en-US" sz="2200" kern="1200" dirty="0" err="1"/>
            <a:t>hành</a:t>
          </a:r>
          <a:r>
            <a:rPr lang="en-US" sz="2200" kern="1200" dirty="0"/>
            <a:t> </a:t>
          </a:r>
          <a:r>
            <a:rPr lang="en-US" sz="2200" kern="1200" dirty="0" err="1"/>
            <a:t>và</a:t>
          </a:r>
          <a:r>
            <a:rPr lang="en-US" sz="2200" kern="1200" dirty="0"/>
            <a:t> </a:t>
          </a:r>
          <a:r>
            <a:rPr lang="en-US" sz="2200" kern="1200" dirty="0" err="1"/>
            <a:t>vận</a:t>
          </a:r>
          <a:r>
            <a:rPr lang="en-US" sz="2200" kern="1200" dirty="0"/>
            <a:t> </a:t>
          </a:r>
          <a:r>
            <a:rPr lang="en-US" sz="2200" kern="1200" dirty="0" err="1"/>
            <a:t>dụng</a:t>
          </a:r>
          <a:r>
            <a:rPr lang="en-US" sz="2200" kern="1200" dirty="0"/>
            <a:t> </a:t>
          </a:r>
          <a:r>
            <a:rPr lang="en-US" sz="2200" kern="1200" dirty="0" err="1"/>
            <a:t>kiến</a:t>
          </a:r>
          <a:r>
            <a:rPr lang="en-US" sz="2200" kern="1200" dirty="0"/>
            <a:t> </a:t>
          </a:r>
          <a:r>
            <a:rPr lang="en-US" sz="2200" kern="1200" dirty="0" err="1"/>
            <a:t>thức</a:t>
          </a:r>
          <a:r>
            <a:rPr lang="en-US" sz="2200" kern="1200" dirty="0"/>
            <a:t> </a:t>
          </a:r>
          <a:r>
            <a:rPr lang="en-US" sz="2200" kern="1200" dirty="0" err="1"/>
            <a:t>thông</a:t>
          </a:r>
          <a:r>
            <a:rPr lang="en-US" sz="2200" kern="1200" dirty="0"/>
            <a:t> qua </a:t>
          </a:r>
          <a:r>
            <a:rPr lang="en-US" sz="2200" kern="1200" dirty="0" err="1"/>
            <a:t>những</a:t>
          </a:r>
          <a:r>
            <a:rPr lang="en-US" sz="2200" kern="1200" dirty="0"/>
            <a:t> </a:t>
          </a:r>
          <a:r>
            <a:rPr lang="en-US" sz="2200" kern="1200" dirty="0" err="1"/>
            <a:t>chuỗi</a:t>
          </a:r>
          <a:r>
            <a:rPr lang="en-US" sz="2200" kern="1200" dirty="0"/>
            <a:t> </a:t>
          </a:r>
          <a:r>
            <a:rPr lang="en-US" sz="2200" kern="1200" dirty="0" err="1"/>
            <a:t>các</a:t>
          </a:r>
          <a:r>
            <a:rPr lang="en-US" sz="2200" kern="1200" dirty="0"/>
            <a:t> </a:t>
          </a:r>
          <a:r>
            <a:rPr lang="en-US" sz="2200" kern="1200" dirty="0" err="1"/>
            <a:t>hoạt</a:t>
          </a:r>
          <a:r>
            <a:rPr lang="en-US" sz="2200" kern="1200" dirty="0"/>
            <a:t> </a:t>
          </a:r>
          <a:r>
            <a:rPr lang="en-US" sz="2200" kern="1200" dirty="0" err="1"/>
            <a:t>động</a:t>
          </a:r>
          <a:r>
            <a:rPr lang="en-US" sz="2200" kern="1200" dirty="0"/>
            <a:t>.</a:t>
          </a:r>
        </a:p>
      </dsp:txBody>
      <dsp:txXfrm>
        <a:off x="5599563" y="16075"/>
        <a:ext cx="5599563" cy="1737246"/>
      </dsp:txXfrm>
    </dsp:sp>
    <dsp:sp modelId="{B3C92F8B-E73D-4041-8688-6A49B2C71992}">
      <dsp:nvSpPr>
        <dsp:cNvPr id="0" name=""/>
        <dsp:cNvSpPr/>
      </dsp:nvSpPr>
      <dsp:spPr>
        <a:xfrm rot="10800000">
          <a:off x="0" y="2316327"/>
          <a:ext cx="5599563" cy="2316327"/>
        </a:xfrm>
        <a:prstGeom prst="round1Rect">
          <a:avLst/>
        </a:prstGeom>
        <a:gradFill rotWithShape="0">
          <a:gsLst>
            <a:gs pos="0">
              <a:schemeClr val="accent4">
                <a:hueOff val="6930461"/>
                <a:satOff val="-31979"/>
                <a:lumOff val="1177"/>
                <a:alphaOff val="0"/>
                <a:lumMod val="110000"/>
                <a:satMod val="105000"/>
                <a:tint val="67000"/>
              </a:schemeClr>
            </a:gs>
            <a:gs pos="50000">
              <a:schemeClr val="accent4">
                <a:hueOff val="6930461"/>
                <a:satOff val="-31979"/>
                <a:lumOff val="1177"/>
                <a:alphaOff val="0"/>
                <a:lumMod val="105000"/>
                <a:satMod val="103000"/>
                <a:tint val="73000"/>
              </a:schemeClr>
            </a:gs>
            <a:gs pos="100000">
              <a:schemeClr val="accent4">
                <a:hueOff val="6930461"/>
                <a:satOff val="-31979"/>
                <a:lumOff val="117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464" tIns="156464" rIns="156464" bIns="156464" numCol="1" spcCol="1270" anchor="ctr" anchorCtr="0">
          <a:noAutofit/>
        </a:bodyPr>
        <a:lstStyle/>
        <a:p>
          <a:pPr marL="0" lvl="0" indent="0" algn="ctr" defTabSz="977900">
            <a:lnSpc>
              <a:spcPct val="100000"/>
            </a:lnSpc>
            <a:spcBef>
              <a:spcPct val="0"/>
            </a:spcBef>
            <a:spcAft>
              <a:spcPts val="0"/>
            </a:spcAft>
            <a:buNone/>
          </a:pPr>
          <a:r>
            <a:rPr lang="en-US" sz="2200" b="1" kern="1200"/>
            <a:t>Dễ sử dụng</a:t>
          </a:r>
        </a:p>
        <a:p>
          <a:pPr marL="0" lvl="0" indent="0" algn="ctr" defTabSz="977900">
            <a:lnSpc>
              <a:spcPct val="100000"/>
            </a:lnSpc>
            <a:spcBef>
              <a:spcPct val="0"/>
            </a:spcBef>
            <a:spcAft>
              <a:spcPts val="0"/>
            </a:spcAft>
            <a:buNone/>
          </a:pPr>
          <a:r>
            <a:rPr lang="en-US" sz="2200" kern="1200"/>
            <a:t>Sách chú trọng tạo cơ hội để HS được kết nối, vận dụng kiến thức được học vào cuộc sống. Gợi mở, truyền cảm hứng sáng tạo</a:t>
          </a:r>
          <a:endParaRPr lang="en-US" sz="2200" kern="1200" dirty="0"/>
        </a:p>
      </dsp:txBody>
      <dsp:txXfrm rot="10800000">
        <a:off x="0" y="2895409"/>
        <a:ext cx="5599563" cy="1737246"/>
      </dsp:txXfrm>
    </dsp:sp>
    <dsp:sp modelId="{42E36D8F-43EA-4A3A-AE1E-FA5FF43FEF5C}">
      <dsp:nvSpPr>
        <dsp:cNvPr id="0" name=""/>
        <dsp:cNvSpPr/>
      </dsp:nvSpPr>
      <dsp:spPr>
        <a:xfrm rot="5400000">
          <a:off x="7241180" y="674710"/>
          <a:ext cx="2316327" cy="5599563"/>
        </a:xfrm>
        <a:prstGeom prst="round1Rect">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464" tIns="156464" rIns="156464" bIns="156464" numCol="1" spcCol="1270" anchor="ctr" anchorCtr="0">
          <a:noAutofit/>
        </a:bodyPr>
        <a:lstStyle/>
        <a:p>
          <a:pPr marL="0" lvl="0" indent="0" algn="ctr" defTabSz="977900">
            <a:lnSpc>
              <a:spcPct val="100000"/>
            </a:lnSpc>
            <a:spcBef>
              <a:spcPct val="0"/>
            </a:spcBef>
            <a:spcAft>
              <a:spcPts val="0"/>
            </a:spcAft>
            <a:buNone/>
          </a:pPr>
          <a:r>
            <a:rPr lang="en-US" sz="2200" b="1" kern="1200" dirty="0" err="1"/>
            <a:t>Phương</a:t>
          </a:r>
          <a:r>
            <a:rPr lang="en-US" sz="2200" b="1" kern="1200" dirty="0"/>
            <a:t> </a:t>
          </a:r>
          <a:r>
            <a:rPr lang="en-US" sz="2200" b="1" kern="1200" dirty="0" err="1"/>
            <a:t>pháp</a:t>
          </a:r>
          <a:r>
            <a:rPr lang="en-US" sz="2200" b="1" kern="1200" dirty="0"/>
            <a:t> </a:t>
          </a:r>
          <a:r>
            <a:rPr lang="en-US" sz="2200" b="1" kern="1200" dirty="0" err="1"/>
            <a:t>học</a:t>
          </a:r>
          <a:r>
            <a:rPr lang="en-US" sz="2200" b="1" kern="1200" dirty="0"/>
            <a:t> </a:t>
          </a:r>
          <a:r>
            <a:rPr lang="en-US" sz="2200" b="1" kern="1200" dirty="0" err="1"/>
            <a:t>tập</a:t>
          </a:r>
          <a:endParaRPr lang="en-US" sz="2200" b="1" kern="1200" dirty="0"/>
        </a:p>
        <a:p>
          <a:pPr marL="0" lvl="0" indent="0" algn="ctr" defTabSz="977900">
            <a:lnSpc>
              <a:spcPct val="100000"/>
            </a:lnSpc>
            <a:spcBef>
              <a:spcPct val="0"/>
            </a:spcBef>
            <a:spcAft>
              <a:spcPts val="0"/>
            </a:spcAft>
            <a:buNone/>
          </a:pPr>
          <a:r>
            <a:rPr lang="en-US" sz="2200" kern="1200" dirty="0" err="1"/>
            <a:t>Các</a:t>
          </a:r>
          <a:r>
            <a:rPr lang="en-US" sz="2200" kern="1200" dirty="0"/>
            <a:t> </a:t>
          </a:r>
          <a:r>
            <a:rPr lang="en-US" sz="2200" kern="1200" dirty="0" err="1"/>
            <a:t>hoạt</a:t>
          </a:r>
          <a:r>
            <a:rPr lang="en-US" sz="2200" kern="1200" dirty="0"/>
            <a:t> </a:t>
          </a:r>
          <a:r>
            <a:rPr lang="en-US" sz="2200" kern="1200" dirty="0" err="1"/>
            <a:t>động</a:t>
          </a:r>
          <a:r>
            <a:rPr lang="en-US" sz="2200" kern="1200" dirty="0"/>
            <a:t> </a:t>
          </a:r>
          <a:r>
            <a:rPr lang="en-US" sz="2200" kern="1200" dirty="0" err="1"/>
            <a:t>được</a:t>
          </a:r>
          <a:r>
            <a:rPr lang="en-US" sz="2200" kern="1200" dirty="0"/>
            <a:t> </a:t>
          </a:r>
          <a:r>
            <a:rPr lang="en-US" sz="2200" kern="1200" dirty="0" err="1"/>
            <a:t>thiết</a:t>
          </a:r>
          <a:r>
            <a:rPr lang="en-US" sz="2200" kern="1200" dirty="0"/>
            <a:t> </a:t>
          </a:r>
          <a:r>
            <a:rPr lang="en-US" sz="2200" kern="1200" dirty="0" err="1"/>
            <a:t>kế</a:t>
          </a:r>
          <a:r>
            <a:rPr lang="en-US" sz="2200" kern="1200" dirty="0"/>
            <a:t> </a:t>
          </a:r>
          <a:r>
            <a:rPr lang="en-US" sz="2200" kern="1200" dirty="0" err="1"/>
            <a:t>khoa</a:t>
          </a:r>
          <a:r>
            <a:rPr lang="en-US" sz="2200" kern="1200" dirty="0"/>
            <a:t> </a:t>
          </a:r>
          <a:r>
            <a:rPr lang="en-US" sz="2200" kern="1200" dirty="0" err="1"/>
            <a:t>học</a:t>
          </a:r>
          <a:r>
            <a:rPr lang="en-US" sz="2200" kern="1200" dirty="0"/>
            <a:t>, </a:t>
          </a:r>
          <a:r>
            <a:rPr lang="en-US" sz="2200" kern="1200" dirty="0" err="1"/>
            <a:t>giúp</a:t>
          </a:r>
          <a:r>
            <a:rPr lang="en-US" sz="2200" kern="1200" dirty="0"/>
            <a:t> HS </a:t>
          </a:r>
          <a:r>
            <a:rPr lang="en-US" sz="2200" kern="1200" dirty="0" err="1"/>
            <a:t>dễ</a:t>
          </a:r>
          <a:r>
            <a:rPr lang="en-US" sz="2200" kern="1200" dirty="0"/>
            <a:t> </a:t>
          </a:r>
          <a:r>
            <a:rPr lang="en-US" sz="2200" kern="1200" dirty="0" err="1"/>
            <a:t>dàng</a:t>
          </a:r>
          <a:r>
            <a:rPr lang="en-US" sz="2200" kern="1200" dirty="0"/>
            <a:t> </a:t>
          </a:r>
          <a:r>
            <a:rPr lang="en-US" sz="2200" kern="1200" dirty="0" err="1"/>
            <a:t>tiếp</a:t>
          </a:r>
          <a:r>
            <a:rPr lang="en-US" sz="2200" kern="1200" dirty="0"/>
            <a:t> </a:t>
          </a:r>
          <a:r>
            <a:rPr lang="en-US" sz="2200" kern="1200" dirty="0" err="1"/>
            <a:t>cận</a:t>
          </a:r>
          <a:r>
            <a:rPr lang="en-US" sz="2200" kern="1200" dirty="0"/>
            <a:t> </a:t>
          </a:r>
          <a:r>
            <a:rPr lang="en-US" sz="2200" kern="1200" dirty="0" err="1"/>
            <a:t>kiến</a:t>
          </a:r>
          <a:r>
            <a:rPr lang="en-US" sz="2200" kern="1200" dirty="0"/>
            <a:t> </a:t>
          </a:r>
          <a:r>
            <a:rPr lang="en-US" sz="2200" kern="1200" dirty="0" err="1"/>
            <a:t>thức</a:t>
          </a:r>
          <a:r>
            <a:rPr lang="en-US" sz="2200" kern="1200" dirty="0"/>
            <a:t>, </a:t>
          </a:r>
          <a:r>
            <a:rPr lang="en-US" sz="2200" kern="1200" dirty="0" err="1"/>
            <a:t>có</a:t>
          </a:r>
          <a:r>
            <a:rPr lang="en-US" sz="2200" kern="1200" dirty="0"/>
            <a:t> </a:t>
          </a:r>
          <a:r>
            <a:rPr lang="en-US" sz="2200" kern="1200" dirty="0" err="1"/>
            <a:t>cơ</a:t>
          </a:r>
          <a:r>
            <a:rPr lang="en-US" sz="2200" kern="1200" dirty="0"/>
            <a:t> </a:t>
          </a:r>
          <a:r>
            <a:rPr lang="en-US" sz="2200" kern="1200" dirty="0" err="1"/>
            <a:t>hội</a:t>
          </a:r>
          <a:r>
            <a:rPr lang="en-US" sz="2200" kern="1200" dirty="0"/>
            <a:t> </a:t>
          </a:r>
          <a:r>
            <a:rPr lang="en-US" sz="2200" kern="1200" dirty="0" err="1"/>
            <a:t>rèn</a:t>
          </a:r>
          <a:r>
            <a:rPr lang="en-US" sz="2200" kern="1200" dirty="0"/>
            <a:t> </a:t>
          </a:r>
          <a:r>
            <a:rPr lang="en-US" sz="2200" kern="1200" dirty="0" err="1"/>
            <a:t>luyện</a:t>
          </a:r>
          <a:r>
            <a:rPr lang="en-US" sz="2200" kern="1200" dirty="0"/>
            <a:t> </a:t>
          </a:r>
          <a:r>
            <a:rPr lang="en-US" sz="2200" kern="1200" dirty="0" err="1"/>
            <a:t>kĩ</a:t>
          </a:r>
          <a:r>
            <a:rPr lang="en-US" sz="2200" kern="1200" dirty="0"/>
            <a:t> </a:t>
          </a:r>
          <a:r>
            <a:rPr lang="en-US" sz="2200" kern="1200" dirty="0" err="1"/>
            <a:t>năng</a:t>
          </a:r>
          <a:r>
            <a:rPr lang="en-US" sz="2200" kern="1200" dirty="0"/>
            <a:t>, </a:t>
          </a:r>
          <a:r>
            <a:rPr lang="en-US" sz="2200" kern="1200" dirty="0" err="1"/>
            <a:t>để</a:t>
          </a:r>
          <a:r>
            <a:rPr lang="en-US" sz="2200" kern="1200" dirty="0"/>
            <a:t> </a:t>
          </a:r>
          <a:r>
            <a:rPr lang="en-US" sz="2200" kern="1200" dirty="0" err="1"/>
            <a:t>hình</a:t>
          </a:r>
          <a:r>
            <a:rPr lang="en-US" sz="2200" kern="1200" dirty="0"/>
            <a:t> </a:t>
          </a:r>
          <a:r>
            <a:rPr lang="en-US" sz="2200" kern="1200" dirty="0" err="1"/>
            <a:t>thành</a:t>
          </a:r>
          <a:r>
            <a:rPr lang="en-US" sz="2200" kern="1200" dirty="0"/>
            <a:t> </a:t>
          </a:r>
          <a:r>
            <a:rPr lang="en-US" sz="2200" kern="1200" dirty="0" err="1"/>
            <a:t>và</a:t>
          </a:r>
          <a:r>
            <a:rPr lang="en-US" sz="2200" kern="1200" dirty="0"/>
            <a:t> </a:t>
          </a:r>
          <a:r>
            <a:rPr lang="en-US" sz="2200" kern="1200" dirty="0" err="1"/>
            <a:t>phát</a:t>
          </a:r>
          <a:r>
            <a:rPr lang="en-US" sz="2200" kern="1200" dirty="0"/>
            <a:t> </a:t>
          </a:r>
          <a:r>
            <a:rPr lang="en-US" sz="2200" kern="1200" dirty="0" err="1"/>
            <a:t>triển</a:t>
          </a:r>
          <a:r>
            <a:rPr lang="en-US" sz="2200" kern="1200" dirty="0"/>
            <a:t> </a:t>
          </a:r>
          <a:r>
            <a:rPr lang="en-US" sz="2200" kern="1200" dirty="0" err="1"/>
            <a:t>năng</a:t>
          </a:r>
          <a:r>
            <a:rPr lang="en-US" sz="2200" kern="1200" dirty="0"/>
            <a:t> </a:t>
          </a:r>
          <a:r>
            <a:rPr lang="en-US" sz="2200" kern="1200" dirty="0" err="1"/>
            <a:t>lực</a:t>
          </a:r>
          <a:endParaRPr lang="en-US" sz="2200" kern="1200" dirty="0"/>
        </a:p>
      </dsp:txBody>
      <dsp:txXfrm rot="-5400000">
        <a:off x="5599563" y="2895409"/>
        <a:ext cx="5599563" cy="1737246"/>
      </dsp:txXfrm>
    </dsp:sp>
    <dsp:sp modelId="{A83F30BB-7204-4990-B5D5-5CA643650014}">
      <dsp:nvSpPr>
        <dsp:cNvPr id="0" name=""/>
        <dsp:cNvSpPr/>
      </dsp:nvSpPr>
      <dsp:spPr>
        <a:xfrm>
          <a:off x="3919694" y="1737246"/>
          <a:ext cx="3359737" cy="1158163"/>
        </a:xfrm>
        <a:prstGeom prst="roundRect">
          <a:avLst/>
        </a:prstGeom>
        <a:gradFill rotWithShape="0">
          <a:gsLst>
            <a:gs pos="0">
              <a:schemeClr val="accent4">
                <a:tint val="40000"/>
                <a:hueOff val="0"/>
                <a:satOff val="0"/>
                <a:lumOff val="0"/>
                <a:alphaOff val="0"/>
                <a:lumMod val="110000"/>
                <a:satMod val="105000"/>
                <a:tint val="67000"/>
              </a:schemeClr>
            </a:gs>
            <a:gs pos="50000">
              <a:schemeClr val="accent4">
                <a:tint val="40000"/>
                <a:hueOff val="0"/>
                <a:satOff val="0"/>
                <a:lumOff val="0"/>
                <a:alphaOff val="0"/>
                <a:lumMod val="105000"/>
                <a:satMod val="103000"/>
                <a:tint val="73000"/>
              </a:schemeClr>
            </a:gs>
            <a:gs pos="100000">
              <a:schemeClr val="accent4">
                <a:tint val="4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100000"/>
            </a:lnSpc>
            <a:spcBef>
              <a:spcPct val="0"/>
            </a:spcBef>
            <a:spcAft>
              <a:spcPts val="0"/>
            </a:spcAft>
            <a:buNone/>
          </a:pPr>
          <a:r>
            <a:rPr lang="en-US" sz="3000" b="1" kern="1200"/>
            <a:t>Với HS</a:t>
          </a:r>
        </a:p>
      </dsp:txBody>
      <dsp:txXfrm>
        <a:off x="3976231" y="1793783"/>
        <a:ext cx="3246663" cy="10450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FB7FCA-A135-4E02-BA5A-2E746756BF36}">
      <dsp:nvSpPr>
        <dsp:cNvPr id="0" name=""/>
        <dsp:cNvSpPr/>
      </dsp:nvSpPr>
      <dsp:spPr>
        <a:xfrm>
          <a:off x="5762" y="992176"/>
          <a:ext cx="2679655" cy="839208"/>
        </a:xfrm>
        <a:prstGeom prst="roundRect">
          <a:avLst>
            <a:gd name="adj" fmla="val 10000"/>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b="1" kern="1200" dirty="0" err="1">
              <a:solidFill>
                <a:schemeClr val="tx1">
                  <a:lumMod val="95000"/>
                  <a:lumOff val="5000"/>
                </a:schemeClr>
              </a:solidFill>
            </a:rPr>
            <a:t>Yêu</a:t>
          </a:r>
          <a:r>
            <a:rPr lang="en-US" sz="2500" b="1" kern="1200" dirty="0">
              <a:solidFill>
                <a:schemeClr val="tx1">
                  <a:lumMod val="95000"/>
                  <a:lumOff val="5000"/>
                </a:schemeClr>
              </a:solidFill>
            </a:rPr>
            <a:t> </a:t>
          </a:r>
          <a:r>
            <a:rPr lang="en-US" sz="2500" b="1" kern="1200" dirty="0" err="1">
              <a:solidFill>
                <a:schemeClr val="tx1">
                  <a:lumMod val="95000"/>
                  <a:lumOff val="5000"/>
                </a:schemeClr>
              </a:solidFill>
            </a:rPr>
            <a:t>cầu</a:t>
          </a:r>
          <a:r>
            <a:rPr lang="en-US" sz="2500" b="1" kern="1200" dirty="0">
              <a:solidFill>
                <a:schemeClr val="tx1">
                  <a:lumMod val="95000"/>
                  <a:lumOff val="5000"/>
                </a:schemeClr>
              </a:solidFill>
            </a:rPr>
            <a:t> </a:t>
          </a:r>
          <a:r>
            <a:rPr lang="en-US" sz="2500" b="1" kern="1200" dirty="0" err="1">
              <a:solidFill>
                <a:schemeClr val="tx1">
                  <a:lumMod val="95000"/>
                  <a:lumOff val="5000"/>
                </a:schemeClr>
              </a:solidFill>
            </a:rPr>
            <a:t>cần</a:t>
          </a:r>
          <a:r>
            <a:rPr lang="en-US" sz="2500" b="1" kern="1200" dirty="0">
              <a:solidFill>
                <a:schemeClr val="tx1">
                  <a:lumMod val="95000"/>
                  <a:lumOff val="5000"/>
                </a:schemeClr>
              </a:solidFill>
            </a:rPr>
            <a:t> </a:t>
          </a:r>
          <a:r>
            <a:rPr lang="en-US" sz="2500" b="1" kern="1200" dirty="0" err="1">
              <a:solidFill>
                <a:schemeClr val="tx1">
                  <a:lumMod val="95000"/>
                  <a:lumOff val="5000"/>
                </a:schemeClr>
              </a:solidFill>
            </a:rPr>
            <a:t>đạt</a:t>
          </a:r>
          <a:r>
            <a:rPr lang="en-US" sz="2500" b="1" kern="1200" dirty="0">
              <a:solidFill>
                <a:schemeClr val="tx1">
                  <a:lumMod val="95000"/>
                  <a:lumOff val="5000"/>
                </a:schemeClr>
              </a:solidFill>
            </a:rPr>
            <a:t> </a:t>
          </a:r>
          <a:r>
            <a:rPr lang="en-US" sz="2500" b="1" kern="1200" dirty="0" err="1">
              <a:solidFill>
                <a:schemeClr val="tx1">
                  <a:lumMod val="95000"/>
                  <a:lumOff val="5000"/>
                </a:schemeClr>
              </a:solidFill>
            </a:rPr>
            <a:t>về</a:t>
          </a:r>
          <a:r>
            <a:rPr lang="en-US" sz="2500" b="1" kern="1200" dirty="0">
              <a:solidFill>
                <a:schemeClr val="tx1">
                  <a:lumMod val="95000"/>
                  <a:lumOff val="5000"/>
                </a:schemeClr>
              </a:solidFill>
            </a:rPr>
            <a:t>                </a:t>
          </a:r>
          <a:r>
            <a:rPr lang="en-US" sz="2500" b="1" kern="1200" dirty="0" err="1">
              <a:solidFill>
                <a:schemeClr val="tx1">
                  <a:lumMod val="95000"/>
                  <a:lumOff val="5000"/>
                </a:schemeClr>
              </a:solidFill>
            </a:rPr>
            <a:t>năng</a:t>
          </a:r>
          <a:r>
            <a:rPr lang="en-US" sz="2500" b="1" kern="1200" dirty="0">
              <a:solidFill>
                <a:schemeClr val="tx1">
                  <a:lumMod val="95000"/>
                  <a:lumOff val="5000"/>
                </a:schemeClr>
              </a:solidFill>
            </a:rPr>
            <a:t> </a:t>
          </a:r>
          <a:r>
            <a:rPr lang="en-US" sz="2500" b="1" kern="1200" dirty="0" err="1">
              <a:solidFill>
                <a:schemeClr val="tx1">
                  <a:lumMod val="95000"/>
                  <a:lumOff val="5000"/>
                </a:schemeClr>
              </a:solidFill>
            </a:rPr>
            <a:t>lực</a:t>
          </a:r>
          <a:r>
            <a:rPr lang="en-US" sz="2500" b="1" kern="1200" dirty="0">
              <a:solidFill>
                <a:schemeClr val="tx1">
                  <a:lumMod val="95000"/>
                  <a:lumOff val="5000"/>
                </a:schemeClr>
              </a:solidFill>
            </a:rPr>
            <a:t> </a:t>
          </a:r>
          <a:r>
            <a:rPr lang="en-US" sz="2500" b="1" kern="1200" dirty="0" err="1">
              <a:solidFill>
                <a:schemeClr val="tx1">
                  <a:lumMod val="95000"/>
                  <a:lumOff val="5000"/>
                </a:schemeClr>
              </a:solidFill>
            </a:rPr>
            <a:t>chung</a:t>
          </a:r>
          <a:endParaRPr lang="en-US" sz="2500" b="1" kern="1200" dirty="0">
            <a:solidFill>
              <a:schemeClr val="tx1">
                <a:lumMod val="95000"/>
                <a:lumOff val="5000"/>
              </a:schemeClr>
            </a:solidFill>
          </a:endParaRPr>
        </a:p>
      </dsp:txBody>
      <dsp:txXfrm>
        <a:off x="30342" y="1016756"/>
        <a:ext cx="2630495" cy="790048"/>
      </dsp:txXfrm>
    </dsp:sp>
    <dsp:sp modelId="{0390D79A-537E-49A8-BE86-9988B64E3224}">
      <dsp:nvSpPr>
        <dsp:cNvPr id="0" name=""/>
        <dsp:cNvSpPr/>
      </dsp:nvSpPr>
      <dsp:spPr>
        <a:xfrm rot="18308524">
          <a:off x="2504320" y="1051731"/>
          <a:ext cx="853443" cy="22214"/>
        </a:xfrm>
        <a:custGeom>
          <a:avLst/>
          <a:gdLst/>
          <a:ahLst/>
          <a:cxnLst/>
          <a:rect l="0" t="0" r="0" b="0"/>
          <a:pathLst>
            <a:path>
              <a:moveTo>
                <a:pt x="0" y="11107"/>
              </a:moveTo>
              <a:lnTo>
                <a:pt x="853443" y="11107"/>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solidFill>
              <a:schemeClr val="tx1">
                <a:lumMod val="95000"/>
                <a:lumOff val="5000"/>
              </a:schemeClr>
            </a:solidFill>
          </a:endParaRPr>
        </a:p>
      </dsp:txBody>
      <dsp:txXfrm>
        <a:off x="2909705" y="1041503"/>
        <a:ext cx="42672" cy="42672"/>
      </dsp:txXfrm>
    </dsp:sp>
    <dsp:sp modelId="{339C2290-B839-4212-8808-8703EC1A2850}">
      <dsp:nvSpPr>
        <dsp:cNvPr id="0" name=""/>
        <dsp:cNvSpPr/>
      </dsp:nvSpPr>
      <dsp:spPr>
        <a:xfrm>
          <a:off x="3176665" y="410469"/>
          <a:ext cx="4466080" cy="606855"/>
        </a:xfrm>
        <a:prstGeom prst="roundRect">
          <a:avLst>
            <a:gd name="adj" fmla="val 1000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l" defTabSz="1066800">
            <a:lnSpc>
              <a:spcPct val="90000"/>
            </a:lnSpc>
            <a:spcBef>
              <a:spcPct val="0"/>
            </a:spcBef>
            <a:spcAft>
              <a:spcPct val="35000"/>
            </a:spcAft>
            <a:buNone/>
          </a:pPr>
          <a:r>
            <a:rPr lang="en-US" sz="2400" kern="1200" dirty="0" err="1">
              <a:solidFill>
                <a:schemeClr val="tx1">
                  <a:lumMod val="95000"/>
                  <a:lumOff val="5000"/>
                </a:schemeClr>
              </a:solidFill>
            </a:rPr>
            <a:t>Năng</a:t>
          </a:r>
          <a:r>
            <a:rPr lang="en-US" sz="2400" kern="1200" dirty="0">
              <a:solidFill>
                <a:schemeClr val="tx1">
                  <a:lumMod val="95000"/>
                  <a:lumOff val="5000"/>
                </a:schemeClr>
              </a:solidFill>
            </a:rPr>
            <a:t> </a:t>
          </a:r>
          <a:r>
            <a:rPr lang="en-US" sz="2400" kern="1200" dirty="0" err="1">
              <a:solidFill>
                <a:schemeClr val="tx1">
                  <a:lumMod val="95000"/>
                  <a:lumOff val="5000"/>
                </a:schemeClr>
              </a:solidFill>
            </a:rPr>
            <a:t>lực</a:t>
          </a:r>
          <a:r>
            <a:rPr lang="en-US" sz="2400" kern="1200" dirty="0">
              <a:solidFill>
                <a:schemeClr val="tx1">
                  <a:lumMod val="95000"/>
                  <a:lumOff val="5000"/>
                </a:schemeClr>
              </a:solidFill>
            </a:rPr>
            <a:t> </a:t>
          </a:r>
          <a:r>
            <a:rPr lang="en-US" sz="2400" kern="1200" dirty="0" err="1">
              <a:solidFill>
                <a:schemeClr val="tx1">
                  <a:lumMod val="95000"/>
                  <a:lumOff val="5000"/>
                </a:schemeClr>
              </a:solidFill>
            </a:rPr>
            <a:t>tự</a:t>
          </a:r>
          <a:r>
            <a:rPr lang="en-US" sz="2400" kern="1200" dirty="0">
              <a:solidFill>
                <a:schemeClr val="tx1">
                  <a:lumMod val="95000"/>
                  <a:lumOff val="5000"/>
                </a:schemeClr>
              </a:solidFill>
            </a:rPr>
            <a:t> </a:t>
          </a:r>
          <a:r>
            <a:rPr lang="en-US" sz="2400" kern="1200" dirty="0" err="1">
              <a:solidFill>
                <a:schemeClr val="tx1">
                  <a:lumMod val="95000"/>
                  <a:lumOff val="5000"/>
                </a:schemeClr>
              </a:solidFill>
            </a:rPr>
            <a:t>chủ</a:t>
          </a:r>
          <a:r>
            <a:rPr lang="en-US" sz="2400" kern="1200" dirty="0">
              <a:solidFill>
                <a:schemeClr val="tx1">
                  <a:lumMod val="95000"/>
                  <a:lumOff val="5000"/>
                </a:schemeClr>
              </a:solidFill>
            </a:rPr>
            <a:t> </a:t>
          </a:r>
          <a:r>
            <a:rPr lang="en-US" sz="2400" kern="1200" dirty="0" err="1">
              <a:solidFill>
                <a:schemeClr val="tx1">
                  <a:lumMod val="95000"/>
                  <a:lumOff val="5000"/>
                </a:schemeClr>
              </a:solidFill>
            </a:rPr>
            <a:t>và</a:t>
          </a:r>
          <a:r>
            <a:rPr lang="en-US" sz="2400" kern="1200" dirty="0">
              <a:solidFill>
                <a:schemeClr val="tx1">
                  <a:lumMod val="95000"/>
                  <a:lumOff val="5000"/>
                </a:schemeClr>
              </a:solidFill>
            </a:rPr>
            <a:t> </a:t>
          </a:r>
          <a:r>
            <a:rPr lang="en-US" sz="2400" kern="1200" dirty="0" err="1">
              <a:solidFill>
                <a:schemeClr val="tx1">
                  <a:lumMod val="95000"/>
                  <a:lumOff val="5000"/>
                </a:schemeClr>
              </a:solidFill>
            </a:rPr>
            <a:t>tự</a:t>
          </a:r>
          <a:r>
            <a:rPr lang="en-US" sz="2400" kern="1200" dirty="0">
              <a:solidFill>
                <a:schemeClr val="tx1">
                  <a:lumMod val="95000"/>
                  <a:lumOff val="5000"/>
                </a:schemeClr>
              </a:solidFill>
            </a:rPr>
            <a:t> </a:t>
          </a:r>
          <a:r>
            <a:rPr lang="en-US" sz="2400" kern="1200" dirty="0" err="1">
              <a:solidFill>
                <a:schemeClr val="tx1">
                  <a:lumMod val="95000"/>
                  <a:lumOff val="5000"/>
                </a:schemeClr>
              </a:solidFill>
            </a:rPr>
            <a:t>học</a:t>
          </a:r>
          <a:endParaRPr lang="en-US" sz="2400" kern="1200" dirty="0">
            <a:solidFill>
              <a:schemeClr val="tx1">
                <a:lumMod val="95000"/>
                <a:lumOff val="5000"/>
              </a:schemeClr>
            </a:solidFill>
          </a:endParaRPr>
        </a:p>
      </dsp:txBody>
      <dsp:txXfrm>
        <a:off x="3194439" y="428243"/>
        <a:ext cx="4430532" cy="571307"/>
      </dsp:txXfrm>
    </dsp:sp>
    <dsp:sp modelId="{10613368-639B-4119-AFC7-402FD6D366BF}">
      <dsp:nvSpPr>
        <dsp:cNvPr id="0" name=""/>
        <dsp:cNvSpPr/>
      </dsp:nvSpPr>
      <dsp:spPr>
        <a:xfrm>
          <a:off x="2685418" y="1400673"/>
          <a:ext cx="491246" cy="22214"/>
        </a:xfrm>
        <a:custGeom>
          <a:avLst/>
          <a:gdLst/>
          <a:ahLst/>
          <a:cxnLst/>
          <a:rect l="0" t="0" r="0" b="0"/>
          <a:pathLst>
            <a:path>
              <a:moveTo>
                <a:pt x="0" y="11107"/>
              </a:moveTo>
              <a:lnTo>
                <a:pt x="491246" y="11107"/>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solidFill>
              <a:schemeClr val="tx1">
                <a:lumMod val="95000"/>
                <a:lumOff val="5000"/>
              </a:schemeClr>
            </a:solidFill>
          </a:endParaRPr>
        </a:p>
      </dsp:txBody>
      <dsp:txXfrm>
        <a:off x="2918760" y="1399499"/>
        <a:ext cx="24562" cy="24562"/>
      </dsp:txXfrm>
    </dsp:sp>
    <dsp:sp modelId="{9E7D1413-DADE-40C3-90B1-0C82E456A4EB}">
      <dsp:nvSpPr>
        <dsp:cNvPr id="0" name=""/>
        <dsp:cNvSpPr/>
      </dsp:nvSpPr>
      <dsp:spPr>
        <a:xfrm>
          <a:off x="3176665" y="1108353"/>
          <a:ext cx="4466080" cy="606855"/>
        </a:xfrm>
        <a:prstGeom prst="roundRect">
          <a:avLst>
            <a:gd name="adj" fmla="val 1000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l" defTabSz="1066800">
            <a:lnSpc>
              <a:spcPct val="90000"/>
            </a:lnSpc>
            <a:spcBef>
              <a:spcPct val="0"/>
            </a:spcBef>
            <a:spcAft>
              <a:spcPct val="35000"/>
            </a:spcAft>
            <a:buNone/>
          </a:pPr>
          <a:r>
            <a:rPr lang="en-US" sz="2400" kern="1200" err="1">
              <a:solidFill>
                <a:schemeClr val="tx1">
                  <a:lumMod val="95000"/>
                  <a:lumOff val="5000"/>
                </a:schemeClr>
              </a:solidFill>
            </a:rPr>
            <a:t>Năng</a:t>
          </a:r>
          <a:r>
            <a:rPr lang="en-US" sz="2400" kern="1200">
              <a:solidFill>
                <a:schemeClr val="tx1">
                  <a:lumMod val="95000"/>
                  <a:lumOff val="5000"/>
                </a:schemeClr>
              </a:solidFill>
            </a:rPr>
            <a:t> </a:t>
          </a:r>
          <a:r>
            <a:rPr lang="en-US" sz="2400" kern="1200" err="1">
              <a:solidFill>
                <a:schemeClr val="tx1">
                  <a:lumMod val="95000"/>
                  <a:lumOff val="5000"/>
                </a:schemeClr>
              </a:solidFill>
            </a:rPr>
            <a:t>lực</a:t>
          </a:r>
          <a:r>
            <a:rPr lang="en-US" sz="2400" kern="1200">
              <a:solidFill>
                <a:schemeClr val="tx1">
                  <a:lumMod val="95000"/>
                  <a:lumOff val="5000"/>
                </a:schemeClr>
              </a:solidFill>
            </a:rPr>
            <a:t> </a:t>
          </a:r>
          <a:r>
            <a:rPr lang="en-US" sz="2400" kern="1200" err="1">
              <a:solidFill>
                <a:schemeClr val="tx1">
                  <a:lumMod val="95000"/>
                  <a:lumOff val="5000"/>
                </a:schemeClr>
              </a:solidFill>
            </a:rPr>
            <a:t>giao</a:t>
          </a:r>
          <a:r>
            <a:rPr lang="en-US" sz="2400" kern="1200">
              <a:solidFill>
                <a:schemeClr val="tx1">
                  <a:lumMod val="95000"/>
                  <a:lumOff val="5000"/>
                </a:schemeClr>
              </a:solidFill>
            </a:rPr>
            <a:t> </a:t>
          </a:r>
          <a:r>
            <a:rPr lang="en-US" sz="2400" kern="1200" err="1">
              <a:solidFill>
                <a:schemeClr val="tx1">
                  <a:lumMod val="95000"/>
                  <a:lumOff val="5000"/>
                </a:schemeClr>
              </a:solidFill>
            </a:rPr>
            <a:t>tiếp</a:t>
          </a:r>
          <a:r>
            <a:rPr lang="en-US" sz="2400" kern="1200">
              <a:solidFill>
                <a:schemeClr val="tx1">
                  <a:lumMod val="95000"/>
                  <a:lumOff val="5000"/>
                </a:schemeClr>
              </a:solidFill>
            </a:rPr>
            <a:t> </a:t>
          </a:r>
          <a:r>
            <a:rPr lang="en-US" sz="2400" kern="1200" err="1">
              <a:solidFill>
                <a:schemeClr val="tx1">
                  <a:lumMod val="95000"/>
                  <a:lumOff val="5000"/>
                </a:schemeClr>
              </a:solidFill>
            </a:rPr>
            <a:t>và</a:t>
          </a:r>
          <a:r>
            <a:rPr lang="en-US" sz="2400" kern="1200">
              <a:solidFill>
                <a:schemeClr val="tx1">
                  <a:lumMod val="95000"/>
                  <a:lumOff val="5000"/>
                </a:schemeClr>
              </a:solidFill>
            </a:rPr>
            <a:t> </a:t>
          </a:r>
          <a:r>
            <a:rPr lang="en-US" sz="2400" kern="1200" err="1">
              <a:solidFill>
                <a:schemeClr val="tx1">
                  <a:lumMod val="95000"/>
                  <a:lumOff val="5000"/>
                </a:schemeClr>
              </a:solidFill>
            </a:rPr>
            <a:t>hợp</a:t>
          </a:r>
          <a:r>
            <a:rPr lang="en-US" sz="2400" kern="1200">
              <a:solidFill>
                <a:schemeClr val="tx1">
                  <a:lumMod val="95000"/>
                  <a:lumOff val="5000"/>
                </a:schemeClr>
              </a:solidFill>
            </a:rPr>
            <a:t> </a:t>
          </a:r>
          <a:r>
            <a:rPr lang="en-US" sz="2400" kern="1200" err="1">
              <a:solidFill>
                <a:schemeClr val="tx1">
                  <a:lumMod val="95000"/>
                  <a:lumOff val="5000"/>
                </a:schemeClr>
              </a:solidFill>
            </a:rPr>
            <a:t>tác</a:t>
          </a:r>
          <a:endParaRPr lang="en-US" sz="2400" kern="1200">
            <a:solidFill>
              <a:schemeClr val="tx1">
                <a:lumMod val="95000"/>
                <a:lumOff val="5000"/>
              </a:schemeClr>
            </a:solidFill>
          </a:endParaRPr>
        </a:p>
      </dsp:txBody>
      <dsp:txXfrm>
        <a:off x="3194439" y="1126127"/>
        <a:ext cx="4430532" cy="571307"/>
      </dsp:txXfrm>
    </dsp:sp>
    <dsp:sp modelId="{5CE3784F-5036-4310-A7DD-A809D185EF30}">
      <dsp:nvSpPr>
        <dsp:cNvPr id="0" name=""/>
        <dsp:cNvSpPr/>
      </dsp:nvSpPr>
      <dsp:spPr>
        <a:xfrm rot="3291476">
          <a:off x="2504320" y="1749615"/>
          <a:ext cx="853443" cy="22214"/>
        </a:xfrm>
        <a:custGeom>
          <a:avLst/>
          <a:gdLst/>
          <a:ahLst/>
          <a:cxnLst/>
          <a:rect l="0" t="0" r="0" b="0"/>
          <a:pathLst>
            <a:path>
              <a:moveTo>
                <a:pt x="0" y="11107"/>
              </a:moveTo>
              <a:lnTo>
                <a:pt x="853443" y="11107"/>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09705" y="1739386"/>
        <a:ext cx="42672" cy="42672"/>
      </dsp:txXfrm>
    </dsp:sp>
    <dsp:sp modelId="{07120872-D5ED-4ACC-BD40-8457F79EF4F1}">
      <dsp:nvSpPr>
        <dsp:cNvPr id="0" name=""/>
        <dsp:cNvSpPr/>
      </dsp:nvSpPr>
      <dsp:spPr>
        <a:xfrm>
          <a:off x="3176665" y="1806237"/>
          <a:ext cx="4466080" cy="606855"/>
        </a:xfrm>
        <a:prstGeom prst="roundRect">
          <a:avLst>
            <a:gd name="adj" fmla="val 1000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l" defTabSz="1066800">
            <a:lnSpc>
              <a:spcPct val="90000"/>
            </a:lnSpc>
            <a:spcBef>
              <a:spcPct val="0"/>
            </a:spcBef>
            <a:spcAft>
              <a:spcPct val="35000"/>
            </a:spcAft>
            <a:buNone/>
          </a:pPr>
          <a:r>
            <a:rPr lang="en-US" sz="2400" kern="900" spc="-150" baseline="0" dirty="0" err="1">
              <a:solidFill>
                <a:schemeClr val="tx1">
                  <a:lumMod val="95000"/>
                  <a:lumOff val="5000"/>
                </a:schemeClr>
              </a:solidFill>
            </a:rPr>
            <a:t>Năng</a:t>
          </a:r>
          <a:r>
            <a:rPr lang="en-US" sz="2400" kern="900" spc="-150" baseline="0" dirty="0">
              <a:solidFill>
                <a:schemeClr val="tx1">
                  <a:lumMod val="95000"/>
                  <a:lumOff val="5000"/>
                </a:schemeClr>
              </a:solidFill>
            </a:rPr>
            <a:t> </a:t>
          </a:r>
          <a:r>
            <a:rPr lang="en-US" sz="2400" kern="900" spc="-150" baseline="0" dirty="0" err="1">
              <a:solidFill>
                <a:schemeClr val="tx1">
                  <a:lumMod val="95000"/>
                  <a:lumOff val="5000"/>
                </a:schemeClr>
              </a:solidFill>
            </a:rPr>
            <a:t>lực</a:t>
          </a:r>
          <a:r>
            <a:rPr lang="en-US" sz="2400" kern="900" spc="-150" baseline="0" dirty="0">
              <a:solidFill>
                <a:schemeClr val="tx1">
                  <a:lumMod val="95000"/>
                  <a:lumOff val="5000"/>
                </a:schemeClr>
              </a:solidFill>
            </a:rPr>
            <a:t> </a:t>
          </a:r>
          <a:r>
            <a:rPr lang="en-US" sz="2400" kern="900" spc="-150" baseline="0" dirty="0" err="1">
              <a:solidFill>
                <a:schemeClr val="tx1">
                  <a:lumMod val="95000"/>
                  <a:lumOff val="5000"/>
                </a:schemeClr>
              </a:solidFill>
            </a:rPr>
            <a:t>giải</a:t>
          </a:r>
          <a:r>
            <a:rPr lang="en-US" sz="2400" kern="900" spc="-150" baseline="0" dirty="0">
              <a:solidFill>
                <a:schemeClr val="tx1">
                  <a:lumMod val="95000"/>
                  <a:lumOff val="5000"/>
                </a:schemeClr>
              </a:solidFill>
            </a:rPr>
            <a:t> </a:t>
          </a:r>
          <a:r>
            <a:rPr lang="en-US" sz="2400" kern="900" spc="-150" baseline="0" dirty="0" err="1">
              <a:solidFill>
                <a:schemeClr val="tx1">
                  <a:lumMod val="95000"/>
                  <a:lumOff val="5000"/>
                </a:schemeClr>
              </a:solidFill>
            </a:rPr>
            <a:t>quyết</a:t>
          </a:r>
          <a:r>
            <a:rPr lang="en-US" sz="2400" kern="900" spc="-150" baseline="0" dirty="0">
              <a:solidFill>
                <a:schemeClr val="tx1">
                  <a:lumMod val="95000"/>
                  <a:lumOff val="5000"/>
                </a:schemeClr>
              </a:solidFill>
            </a:rPr>
            <a:t> </a:t>
          </a:r>
          <a:r>
            <a:rPr lang="en-US" sz="2400" kern="900" spc="-150" baseline="0" dirty="0" err="1">
              <a:solidFill>
                <a:schemeClr val="tx1">
                  <a:lumMod val="95000"/>
                  <a:lumOff val="5000"/>
                </a:schemeClr>
              </a:solidFill>
            </a:rPr>
            <a:t>vấn</a:t>
          </a:r>
          <a:r>
            <a:rPr lang="en-US" sz="2400" kern="900" spc="-150" baseline="0" dirty="0">
              <a:solidFill>
                <a:schemeClr val="tx1">
                  <a:lumMod val="95000"/>
                  <a:lumOff val="5000"/>
                </a:schemeClr>
              </a:solidFill>
            </a:rPr>
            <a:t> </a:t>
          </a:r>
          <a:r>
            <a:rPr lang="en-US" sz="2400" kern="900" spc="-150" baseline="0" dirty="0" err="1">
              <a:solidFill>
                <a:schemeClr val="tx1">
                  <a:lumMod val="95000"/>
                  <a:lumOff val="5000"/>
                </a:schemeClr>
              </a:solidFill>
            </a:rPr>
            <a:t>đề</a:t>
          </a:r>
          <a:r>
            <a:rPr lang="en-US" sz="2400" kern="900" spc="-150" baseline="0" dirty="0">
              <a:solidFill>
                <a:schemeClr val="tx1">
                  <a:lumMod val="95000"/>
                  <a:lumOff val="5000"/>
                </a:schemeClr>
              </a:solidFill>
            </a:rPr>
            <a:t> </a:t>
          </a:r>
          <a:r>
            <a:rPr lang="en-US" sz="2400" kern="900" spc="-150" baseline="0" dirty="0" err="1">
              <a:solidFill>
                <a:schemeClr val="tx1">
                  <a:lumMod val="95000"/>
                  <a:lumOff val="5000"/>
                </a:schemeClr>
              </a:solidFill>
            </a:rPr>
            <a:t>và</a:t>
          </a:r>
          <a:r>
            <a:rPr lang="en-US" sz="2400" kern="900" spc="-150" baseline="0" dirty="0">
              <a:solidFill>
                <a:schemeClr val="tx1">
                  <a:lumMod val="95000"/>
                  <a:lumOff val="5000"/>
                </a:schemeClr>
              </a:solidFill>
            </a:rPr>
            <a:t> </a:t>
          </a:r>
          <a:r>
            <a:rPr lang="en-US" sz="2400" kern="900" spc="-150" baseline="0" dirty="0" err="1">
              <a:solidFill>
                <a:schemeClr val="tx1">
                  <a:lumMod val="95000"/>
                  <a:lumOff val="5000"/>
                </a:schemeClr>
              </a:solidFill>
            </a:rPr>
            <a:t>sáng</a:t>
          </a:r>
          <a:r>
            <a:rPr lang="en-US" sz="2400" kern="900" spc="-150" baseline="0" dirty="0">
              <a:solidFill>
                <a:schemeClr val="tx1">
                  <a:lumMod val="95000"/>
                  <a:lumOff val="5000"/>
                </a:schemeClr>
              </a:solidFill>
            </a:rPr>
            <a:t> </a:t>
          </a:r>
          <a:r>
            <a:rPr lang="en-US" sz="2400" kern="900" spc="-150" baseline="0" dirty="0" err="1">
              <a:solidFill>
                <a:schemeClr val="tx1">
                  <a:lumMod val="95000"/>
                  <a:lumOff val="5000"/>
                </a:schemeClr>
              </a:solidFill>
            </a:rPr>
            <a:t>tạo</a:t>
          </a:r>
          <a:endParaRPr lang="en-US" sz="2400" kern="900" spc="-150" baseline="0" dirty="0">
            <a:solidFill>
              <a:schemeClr val="tx1">
                <a:lumMod val="95000"/>
                <a:lumOff val="5000"/>
              </a:schemeClr>
            </a:solidFill>
          </a:endParaRPr>
        </a:p>
      </dsp:txBody>
      <dsp:txXfrm>
        <a:off x="3194439" y="1824011"/>
        <a:ext cx="4430532" cy="571307"/>
      </dsp:txXfrm>
    </dsp:sp>
    <dsp:sp modelId="{C18EB0C8-6D6F-4F9B-B517-012CAB3608A1}">
      <dsp:nvSpPr>
        <dsp:cNvPr id="0" name=""/>
        <dsp:cNvSpPr/>
      </dsp:nvSpPr>
      <dsp:spPr>
        <a:xfrm>
          <a:off x="0" y="3092686"/>
          <a:ext cx="2679655" cy="825493"/>
        </a:xfrm>
        <a:prstGeom prst="roundRect">
          <a:avLst>
            <a:gd name="adj" fmla="val 10000"/>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b="1" kern="1200" err="1">
              <a:solidFill>
                <a:schemeClr val="tx1">
                  <a:lumMod val="95000"/>
                  <a:lumOff val="5000"/>
                </a:schemeClr>
              </a:solidFill>
            </a:rPr>
            <a:t>Yêu</a:t>
          </a:r>
          <a:r>
            <a:rPr lang="en-US" sz="2500" b="1" kern="1200">
              <a:solidFill>
                <a:schemeClr val="tx1">
                  <a:lumMod val="95000"/>
                  <a:lumOff val="5000"/>
                </a:schemeClr>
              </a:solidFill>
            </a:rPr>
            <a:t> </a:t>
          </a:r>
          <a:r>
            <a:rPr lang="en-US" sz="2500" b="1" kern="1200" err="1">
              <a:solidFill>
                <a:schemeClr val="tx1">
                  <a:lumMod val="95000"/>
                  <a:lumOff val="5000"/>
                </a:schemeClr>
              </a:solidFill>
            </a:rPr>
            <a:t>cầu</a:t>
          </a:r>
          <a:r>
            <a:rPr lang="en-US" sz="2500" b="1" kern="1200">
              <a:solidFill>
                <a:schemeClr val="tx1">
                  <a:lumMod val="95000"/>
                  <a:lumOff val="5000"/>
                </a:schemeClr>
              </a:solidFill>
            </a:rPr>
            <a:t> </a:t>
          </a:r>
          <a:r>
            <a:rPr lang="en-US" sz="2500" b="1" kern="1200" err="1">
              <a:solidFill>
                <a:schemeClr val="tx1">
                  <a:lumMod val="95000"/>
                  <a:lumOff val="5000"/>
                </a:schemeClr>
              </a:solidFill>
            </a:rPr>
            <a:t>cần</a:t>
          </a:r>
          <a:r>
            <a:rPr lang="en-US" sz="2500" b="1" kern="1200">
              <a:solidFill>
                <a:schemeClr val="tx1">
                  <a:lumMod val="95000"/>
                  <a:lumOff val="5000"/>
                </a:schemeClr>
              </a:solidFill>
            </a:rPr>
            <a:t> </a:t>
          </a:r>
          <a:r>
            <a:rPr lang="en-US" sz="2500" b="1" kern="1200" err="1">
              <a:solidFill>
                <a:schemeClr val="tx1">
                  <a:lumMod val="95000"/>
                  <a:lumOff val="5000"/>
                </a:schemeClr>
              </a:solidFill>
            </a:rPr>
            <a:t>đạt</a:t>
          </a:r>
          <a:r>
            <a:rPr lang="en-US" sz="2500" b="1" kern="1200">
              <a:solidFill>
                <a:schemeClr val="tx1">
                  <a:lumMod val="95000"/>
                  <a:lumOff val="5000"/>
                </a:schemeClr>
              </a:solidFill>
            </a:rPr>
            <a:t> </a:t>
          </a:r>
          <a:r>
            <a:rPr lang="en-US" sz="2500" b="1" kern="1200" err="1">
              <a:solidFill>
                <a:schemeClr val="tx1">
                  <a:lumMod val="95000"/>
                  <a:lumOff val="5000"/>
                </a:schemeClr>
              </a:solidFill>
            </a:rPr>
            <a:t>về</a:t>
          </a:r>
          <a:r>
            <a:rPr lang="en-US" sz="2500" b="1" kern="1200">
              <a:solidFill>
                <a:schemeClr val="tx1">
                  <a:lumMod val="95000"/>
                  <a:lumOff val="5000"/>
                </a:schemeClr>
              </a:solidFill>
            </a:rPr>
            <a:t>                 </a:t>
          </a:r>
          <a:r>
            <a:rPr lang="en-US" sz="2500" b="1" kern="1200" err="1">
              <a:solidFill>
                <a:schemeClr val="tx1">
                  <a:lumMod val="95000"/>
                  <a:lumOff val="5000"/>
                </a:schemeClr>
              </a:solidFill>
            </a:rPr>
            <a:t>năng</a:t>
          </a:r>
          <a:r>
            <a:rPr lang="en-US" sz="2500" b="1" kern="1200">
              <a:solidFill>
                <a:schemeClr val="tx1">
                  <a:lumMod val="95000"/>
                  <a:lumOff val="5000"/>
                </a:schemeClr>
              </a:solidFill>
            </a:rPr>
            <a:t> </a:t>
          </a:r>
          <a:r>
            <a:rPr lang="en-US" sz="2500" b="1" kern="1200" err="1">
              <a:solidFill>
                <a:schemeClr val="tx1">
                  <a:lumMod val="95000"/>
                  <a:lumOff val="5000"/>
                </a:schemeClr>
              </a:solidFill>
            </a:rPr>
            <a:t>lực</a:t>
          </a:r>
          <a:r>
            <a:rPr lang="en-US" sz="2500" b="1" kern="1200">
              <a:solidFill>
                <a:schemeClr val="tx1">
                  <a:lumMod val="95000"/>
                  <a:lumOff val="5000"/>
                </a:schemeClr>
              </a:solidFill>
            </a:rPr>
            <a:t> </a:t>
          </a:r>
          <a:r>
            <a:rPr lang="en-US" sz="2500" b="1" kern="1200" err="1">
              <a:solidFill>
                <a:schemeClr val="tx1">
                  <a:lumMod val="95000"/>
                  <a:lumOff val="5000"/>
                </a:schemeClr>
              </a:solidFill>
            </a:rPr>
            <a:t>đặc</a:t>
          </a:r>
          <a:r>
            <a:rPr lang="en-US" sz="2500" b="1" kern="1200">
              <a:solidFill>
                <a:schemeClr val="tx1">
                  <a:lumMod val="95000"/>
                  <a:lumOff val="5000"/>
                </a:schemeClr>
              </a:solidFill>
            </a:rPr>
            <a:t> </a:t>
          </a:r>
          <a:r>
            <a:rPr lang="en-US" sz="2500" b="1" kern="1200" err="1">
              <a:solidFill>
                <a:schemeClr val="tx1">
                  <a:lumMod val="95000"/>
                  <a:lumOff val="5000"/>
                </a:schemeClr>
              </a:solidFill>
            </a:rPr>
            <a:t>thù</a:t>
          </a:r>
          <a:endParaRPr lang="en-US" sz="2500" b="1" kern="1200">
            <a:solidFill>
              <a:schemeClr val="tx1">
                <a:lumMod val="95000"/>
                <a:lumOff val="5000"/>
              </a:schemeClr>
            </a:solidFill>
          </a:endParaRPr>
        </a:p>
      </dsp:txBody>
      <dsp:txXfrm>
        <a:off x="24178" y="3116864"/>
        <a:ext cx="2631299" cy="777137"/>
      </dsp:txXfrm>
    </dsp:sp>
    <dsp:sp modelId="{D50DFAB8-FD9E-4A24-885F-5A651ED6F5A5}">
      <dsp:nvSpPr>
        <dsp:cNvPr id="0" name=""/>
        <dsp:cNvSpPr/>
      </dsp:nvSpPr>
      <dsp:spPr>
        <a:xfrm rot="18327431">
          <a:off x="2499773" y="3145383"/>
          <a:ext cx="856773" cy="22214"/>
        </a:xfrm>
        <a:custGeom>
          <a:avLst/>
          <a:gdLst/>
          <a:ahLst/>
          <a:cxnLst/>
          <a:rect l="0" t="0" r="0" b="0"/>
          <a:pathLst>
            <a:path>
              <a:moveTo>
                <a:pt x="0" y="11107"/>
              </a:moveTo>
              <a:lnTo>
                <a:pt x="856773" y="11107"/>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solidFill>
              <a:schemeClr val="tx1">
                <a:lumMod val="95000"/>
                <a:lumOff val="5000"/>
              </a:schemeClr>
            </a:solidFill>
          </a:endParaRPr>
        </a:p>
      </dsp:txBody>
      <dsp:txXfrm>
        <a:off x="2906741" y="3135071"/>
        <a:ext cx="42838" cy="42838"/>
      </dsp:txXfrm>
    </dsp:sp>
    <dsp:sp modelId="{C49EC735-F3B7-44A6-A593-DCD4B9AD3D8C}">
      <dsp:nvSpPr>
        <dsp:cNvPr id="0" name=""/>
        <dsp:cNvSpPr/>
      </dsp:nvSpPr>
      <dsp:spPr>
        <a:xfrm>
          <a:off x="3176665" y="2504121"/>
          <a:ext cx="4466080" cy="606855"/>
        </a:xfrm>
        <a:prstGeom prst="roundRect">
          <a:avLst>
            <a:gd name="adj" fmla="val 1000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l" defTabSz="1066800">
            <a:lnSpc>
              <a:spcPct val="90000"/>
            </a:lnSpc>
            <a:spcBef>
              <a:spcPct val="0"/>
            </a:spcBef>
            <a:spcAft>
              <a:spcPct val="35000"/>
            </a:spcAft>
            <a:buNone/>
          </a:pPr>
          <a:r>
            <a:rPr lang="en-US" sz="2400" kern="1200" err="1">
              <a:solidFill>
                <a:schemeClr val="tx1">
                  <a:lumMod val="95000"/>
                  <a:lumOff val="5000"/>
                </a:schemeClr>
              </a:solidFill>
            </a:rPr>
            <a:t>Tìm</a:t>
          </a:r>
          <a:r>
            <a:rPr lang="en-US" sz="2400" kern="1200">
              <a:solidFill>
                <a:schemeClr val="tx1">
                  <a:lumMod val="95000"/>
                  <a:lumOff val="5000"/>
                </a:schemeClr>
              </a:solidFill>
            </a:rPr>
            <a:t> </a:t>
          </a:r>
          <a:r>
            <a:rPr lang="en-US" sz="2400" kern="1200" err="1">
              <a:solidFill>
                <a:schemeClr val="tx1">
                  <a:lumMod val="95000"/>
                  <a:lumOff val="5000"/>
                </a:schemeClr>
              </a:solidFill>
            </a:rPr>
            <a:t>hiểu</a:t>
          </a:r>
          <a:r>
            <a:rPr lang="en-US" sz="2400" kern="1200">
              <a:solidFill>
                <a:schemeClr val="tx1">
                  <a:lumMod val="95000"/>
                  <a:lumOff val="5000"/>
                </a:schemeClr>
              </a:solidFill>
            </a:rPr>
            <a:t> </a:t>
          </a:r>
          <a:r>
            <a:rPr lang="en-US" sz="2400" kern="1200" err="1">
              <a:solidFill>
                <a:schemeClr val="tx1">
                  <a:lumMod val="95000"/>
                  <a:lumOff val="5000"/>
                </a:schemeClr>
              </a:solidFill>
            </a:rPr>
            <a:t>địa</a:t>
          </a:r>
          <a:r>
            <a:rPr lang="en-US" sz="2400" kern="1200">
              <a:solidFill>
                <a:schemeClr val="tx1">
                  <a:lumMod val="95000"/>
                  <a:lumOff val="5000"/>
                </a:schemeClr>
              </a:solidFill>
            </a:rPr>
            <a:t> </a:t>
          </a:r>
          <a:r>
            <a:rPr lang="en-US" sz="2400" kern="1200" err="1">
              <a:solidFill>
                <a:schemeClr val="tx1">
                  <a:lumMod val="95000"/>
                  <a:lumOff val="5000"/>
                </a:schemeClr>
              </a:solidFill>
            </a:rPr>
            <a:t>lí</a:t>
          </a:r>
          <a:endParaRPr lang="en-US" sz="2400" kern="1200">
            <a:solidFill>
              <a:schemeClr val="tx1">
                <a:lumMod val="95000"/>
                <a:lumOff val="5000"/>
              </a:schemeClr>
            </a:solidFill>
          </a:endParaRPr>
        </a:p>
      </dsp:txBody>
      <dsp:txXfrm>
        <a:off x="3194439" y="2521895"/>
        <a:ext cx="4430532" cy="571307"/>
      </dsp:txXfrm>
    </dsp:sp>
    <dsp:sp modelId="{7FAD3A83-832E-486E-AD7A-37740CD18511}">
      <dsp:nvSpPr>
        <dsp:cNvPr id="0" name=""/>
        <dsp:cNvSpPr/>
      </dsp:nvSpPr>
      <dsp:spPr>
        <a:xfrm>
          <a:off x="2679655" y="3494325"/>
          <a:ext cx="491246" cy="22214"/>
        </a:xfrm>
        <a:custGeom>
          <a:avLst/>
          <a:gdLst/>
          <a:ahLst/>
          <a:cxnLst/>
          <a:rect l="0" t="0" r="0" b="0"/>
          <a:pathLst>
            <a:path>
              <a:moveTo>
                <a:pt x="0" y="11107"/>
              </a:moveTo>
              <a:lnTo>
                <a:pt x="491246" y="11107"/>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solidFill>
              <a:schemeClr val="tx1">
                <a:lumMod val="95000"/>
                <a:lumOff val="5000"/>
              </a:schemeClr>
            </a:solidFill>
          </a:endParaRPr>
        </a:p>
      </dsp:txBody>
      <dsp:txXfrm>
        <a:off x="2912998" y="3493151"/>
        <a:ext cx="24562" cy="24562"/>
      </dsp:txXfrm>
    </dsp:sp>
    <dsp:sp modelId="{7E383DF2-FC63-4C30-AB2B-A0E53582D1BE}">
      <dsp:nvSpPr>
        <dsp:cNvPr id="0" name=""/>
        <dsp:cNvSpPr/>
      </dsp:nvSpPr>
      <dsp:spPr>
        <a:xfrm>
          <a:off x="3170902" y="3202005"/>
          <a:ext cx="4466080" cy="606855"/>
        </a:xfrm>
        <a:prstGeom prst="roundRect">
          <a:avLst>
            <a:gd name="adj" fmla="val 1000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l" defTabSz="1066800">
            <a:lnSpc>
              <a:spcPct val="90000"/>
            </a:lnSpc>
            <a:spcBef>
              <a:spcPct val="0"/>
            </a:spcBef>
            <a:spcAft>
              <a:spcPct val="35000"/>
            </a:spcAft>
            <a:buNone/>
          </a:pPr>
          <a:r>
            <a:rPr lang="en-US" sz="2400" kern="1200" err="1">
              <a:solidFill>
                <a:schemeClr val="tx1">
                  <a:lumMod val="95000"/>
                  <a:lumOff val="5000"/>
                </a:schemeClr>
              </a:solidFill>
            </a:rPr>
            <a:t>Nhận</a:t>
          </a:r>
          <a:r>
            <a:rPr lang="en-US" sz="2400" kern="1200">
              <a:solidFill>
                <a:schemeClr val="tx1">
                  <a:lumMod val="95000"/>
                  <a:lumOff val="5000"/>
                </a:schemeClr>
              </a:solidFill>
            </a:rPr>
            <a:t> </a:t>
          </a:r>
          <a:r>
            <a:rPr lang="en-US" sz="2400" kern="1200" err="1">
              <a:solidFill>
                <a:schemeClr val="tx1">
                  <a:lumMod val="95000"/>
                  <a:lumOff val="5000"/>
                </a:schemeClr>
              </a:solidFill>
            </a:rPr>
            <a:t>thức</a:t>
          </a:r>
          <a:r>
            <a:rPr lang="en-US" sz="2400" kern="1200">
              <a:solidFill>
                <a:schemeClr val="tx1">
                  <a:lumMod val="95000"/>
                  <a:lumOff val="5000"/>
                </a:schemeClr>
              </a:solidFill>
            </a:rPr>
            <a:t> </a:t>
          </a:r>
          <a:r>
            <a:rPr lang="en-US" sz="2400" kern="1200" err="1">
              <a:solidFill>
                <a:schemeClr val="tx1">
                  <a:lumMod val="95000"/>
                  <a:lumOff val="5000"/>
                </a:schemeClr>
              </a:solidFill>
            </a:rPr>
            <a:t>khoa</a:t>
          </a:r>
          <a:r>
            <a:rPr lang="en-US" sz="2400" kern="1200">
              <a:solidFill>
                <a:schemeClr val="tx1">
                  <a:lumMod val="95000"/>
                  <a:lumOff val="5000"/>
                </a:schemeClr>
              </a:solidFill>
            </a:rPr>
            <a:t> </a:t>
          </a:r>
          <a:r>
            <a:rPr lang="en-US" sz="2400" kern="1200" err="1">
              <a:solidFill>
                <a:schemeClr val="tx1">
                  <a:lumMod val="95000"/>
                  <a:lumOff val="5000"/>
                </a:schemeClr>
              </a:solidFill>
            </a:rPr>
            <a:t>học</a:t>
          </a:r>
          <a:r>
            <a:rPr lang="en-US" sz="2400" kern="1200">
              <a:solidFill>
                <a:schemeClr val="tx1">
                  <a:lumMod val="95000"/>
                  <a:lumOff val="5000"/>
                </a:schemeClr>
              </a:solidFill>
            </a:rPr>
            <a:t> </a:t>
          </a:r>
          <a:r>
            <a:rPr lang="en-US" sz="2400" kern="1200" err="1">
              <a:solidFill>
                <a:schemeClr val="tx1">
                  <a:lumMod val="95000"/>
                  <a:lumOff val="5000"/>
                </a:schemeClr>
              </a:solidFill>
            </a:rPr>
            <a:t>địa</a:t>
          </a:r>
          <a:r>
            <a:rPr lang="en-US" sz="2400" kern="1200">
              <a:solidFill>
                <a:schemeClr val="tx1">
                  <a:lumMod val="95000"/>
                  <a:lumOff val="5000"/>
                </a:schemeClr>
              </a:solidFill>
            </a:rPr>
            <a:t> </a:t>
          </a:r>
          <a:r>
            <a:rPr lang="en-US" sz="2400" kern="1200" err="1">
              <a:solidFill>
                <a:schemeClr val="tx1">
                  <a:lumMod val="95000"/>
                  <a:lumOff val="5000"/>
                </a:schemeClr>
              </a:solidFill>
            </a:rPr>
            <a:t>lí</a:t>
          </a:r>
          <a:endParaRPr lang="en-US" sz="2400" kern="1200">
            <a:solidFill>
              <a:schemeClr val="tx1">
                <a:lumMod val="95000"/>
                <a:lumOff val="5000"/>
              </a:schemeClr>
            </a:solidFill>
          </a:endParaRPr>
        </a:p>
      </dsp:txBody>
      <dsp:txXfrm>
        <a:off x="3188676" y="3219779"/>
        <a:ext cx="4430532" cy="571307"/>
      </dsp:txXfrm>
    </dsp:sp>
    <dsp:sp modelId="{54B186E4-43C7-4274-919A-64178361E121}">
      <dsp:nvSpPr>
        <dsp:cNvPr id="0" name=""/>
        <dsp:cNvSpPr/>
      </dsp:nvSpPr>
      <dsp:spPr>
        <a:xfrm rot="3291476">
          <a:off x="2498557" y="3843267"/>
          <a:ext cx="853443" cy="22214"/>
        </a:xfrm>
        <a:custGeom>
          <a:avLst/>
          <a:gdLst/>
          <a:ahLst/>
          <a:cxnLst/>
          <a:rect l="0" t="0" r="0" b="0"/>
          <a:pathLst>
            <a:path>
              <a:moveTo>
                <a:pt x="0" y="11107"/>
              </a:moveTo>
              <a:lnTo>
                <a:pt x="853443" y="11107"/>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03943" y="3833038"/>
        <a:ext cx="42672" cy="42672"/>
      </dsp:txXfrm>
    </dsp:sp>
    <dsp:sp modelId="{876E8A10-3D38-4C2A-9DA8-98FC2E66ACBA}">
      <dsp:nvSpPr>
        <dsp:cNvPr id="0" name=""/>
        <dsp:cNvSpPr/>
      </dsp:nvSpPr>
      <dsp:spPr>
        <a:xfrm>
          <a:off x="3170902" y="3899889"/>
          <a:ext cx="4466080" cy="606855"/>
        </a:xfrm>
        <a:prstGeom prst="roundRect">
          <a:avLst>
            <a:gd name="adj" fmla="val 1000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l" defTabSz="1066800">
            <a:lnSpc>
              <a:spcPct val="90000"/>
            </a:lnSpc>
            <a:spcBef>
              <a:spcPct val="0"/>
            </a:spcBef>
            <a:spcAft>
              <a:spcPct val="35000"/>
            </a:spcAft>
            <a:buNone/>
          </a:pPr>
          <a:r>
            <a:rPr lang="en-US" sz="2400" kern="1200" err="1">
              <a:solidFill>
                <a:schemeClr val="tx1">
                  <a:lumMod val="95000"/>
                  <a:lumOff val="5000"/>
                </a:schemeClr>
              </a:solidFill>
            </a:rPr>
            <a:t>Vận</a:t>
          </a:r>
          <a:r>
            <a:rPr lang="en-US" sz="2400" kern="1200">
              <a:solidFill>
                <a:schemeClr val="tx1">
                  <a:lumMod val="95000"/>
                  <a:lumOff val="5000"/>
                </a:schemeClr>
              </a:solidFill>
            </a:rPr>
            <a:t> </a:t>
          </a:r>
          <a:r>
            <a:rPr lang="en-US" sz="2400" kern="1200" err="1">
              <a:solidFill>
                <a:schemeClr val="tx1">
                  <a:lumMod val="95000"/>
                  <a:lumOff val="5000"/>
                </a:schemeClr>
              </a:solidFill>
            </a:rPr>
            <a:t>dụng</a:t>
          </a:r>
          <a:r>
            <a:rPr lang="en-US" sz="2400" kern="1200">
              <a:solidFill>
                <a:schemeClr val="tx1">
                  <a:lumMod val="95000"/>
                  <a:lumOff val="5000"/>
                </a:schemeClr>
              </a:solidFill>
            </a:rPr>
            <a:t> </a:t>
          </a:r>
          <a:r>
            <a:rPr lang="en-US" sz="2400" kern="1200" err="1">
              <a:solidFill>
                <a:schemeClr val="tx1">
                  <a:lumMod val="95000"/>
                  <a:lumOff val="5000"/>
                </a:schemeClr>
              </a:solidFill>
            </a:rPr>
            <a:t>kiến</a:t>
          </a:r>
          <a:r>
            <a:rPr lang="en-US" sz="2400" kern="1200">
              <a:solidFill>
                <a:schemeClr val="tx1">
                  <a:lumMod val="95000"/>
                  <a:lumOff val="5000"/>
                </a:schemeClr>
              </a:solidFill>
            </a:rPr>
            <a:t> </a:t>
          </a:r>
          <a:r>
            <a:rPr lang="en-US" sz="2400" kern="1200" err="1">
              <a:solidFill>
                <a:schemeClr val="tx1">
                  <a:lumMod val="95000"/>
                  <a:lumOff val="5000"/>
                </a:schemeClr>
              </a:solidFill>
            </a:rPr>
            <a:t>thức</a:t>
          </a:r>
          <a:r>
            <a:rPr lang="en-US" sz="2400" kern="1200">
              <a:solidFill>
                <a:schemeClr val="tx1">
                  <a:lumMod val="95000"/>
                  <a:lumOff val="5000"/>
                </a:schemeClr>
              </a:solidFill>
            </a:rPr>
            <a:t>, </a:t>
          </a:r>
          <a:r>
            <a:rPr lang="en-US" sz="2400" kern="1200" err="1">
              <a:solidFill>
                <a:schemeClr val="tx1">
                  <a:lumMod val="95000"/>
                  <a:lumOff val="5000"/>
                </a:schemeClr>
              </a:solidFill>
            </a:rPr>
            <a:t>kĩ</a:t>
          </a:r>
          <a:r>
            <a:rPr lang="en-US" sz="2400" kern="1200">
              <a:solidFill>
                <a:schemeClr val="tx1">
                  <a:lumMod val="95000"/>
                  <a:lumOff val="5000"/>
                </a:schemeClr>
              </a:solidFill>
            </a:rPr>
            <a:t> </a:t>
          </a:r>
          <a:r>
            <a:rPr lang="en-US" sz="2400" kern="1200" err="1">
              <a:solidFill>
                <a:schemeClr val="tx1">
                  <a:lumMod val="95000"/>
                  <a:lumOff val="5000"/>
                </a:schemeClr>
              </a:solidFill>
            </a:rPr>
            <a:t>năng</a:t>
          </a:r>
          <a:r>
            <a:rPr lang="en-US" sz="2400" kern="1200">
              <a:solidFill>
                <a:schemeClr val="tx1">
                  <a:lumMod val="95000"/>
                  <a:lumOff val="5000"/>
                </a:schemeClr>
              </a:solidFill>
            </a:rPr>
            <a:t> </a:t>
          </a:r>
          <a:r>
            <a:rPr lang="en-US" sz="2400" kern="1200" err="1">
              <a:solidFill>
                <a:schemeClr val="tx1">
                  <a:lumMod val="95000"/>
                  <a:lumOff val="5000"/>
                </a:schemeClr>
              </a:solidFill>
            </a:rPr>
            <a:t>đã</a:t>
          </a:r>
          <a:r>
            <a:rPr lang="en-US" sz="2400" kern="1200">
              <a:solidFill>
                <a:schemeClr val="tx1">
                  <a:lumMod val="95000"/>
                  <a:lumOff val="5000"/>
                </a:schemeClr>
              </a:solidFill>
            </a:rPr>
            <a:t> </a:t>
          </a:r>
          <a:r>
            <a:rPr lang="en-US" sz="2400" kern="1200" err="1">
              <a:solidFill>
                <a:schemeClr val="tx1">
                  <a:lumMod val="95000"/>
                  <a:lumOff val="5000"/>
                </a:schemeClr>
              </a:solidFill>
            </a:rPr>
            <a:t>học</a:t>
          </a:r>
          <a:endParaRPr lang="en-US" sz="2400" kern="1200">
            <a:solidFill>
              <a:schemeClr val="tx1">
                <a:lumMod val="95000"/>
                <a:lumOff val="5000"/>
              </a:schemeClr>
            </a:solidFill>
          </a:endParaRPr>
        </a:p>
      </dsp:txBody>
      <dsp:txXfrm>
        <a:off x="3188676" y="3917663"/>
        <a:ext cx="4430532" cy="571307"/>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0753AB-9D07-401F-BBEC-CA6ABAF3BA56}">
      <dsp:nvSpPr>
        <dsp:cNvPr id="0" name=""/>
        <dsp:cNvSpPr/>
      </dsp:nvSpPr>
      <dsp:spPr>
        <a:xfrm>
          <a:off x="8967453" y="1367619"/>
          <a:ext cx="2683760" cy="268389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0B4C70-26CB-4037-985C-3BE7E7B51095}">
      <dsp:nvSpPr>
        <dsp:cNvPr id="0" name=""/>
        <dsp:cNvSpPr/>
      </dsp:nvSpPr>
      <dsp:spPr>
        <a:xfrm>
          <a:off x="9057219" y="1457098"/>
          <a:ext cx="2505380" cy="2504940"/>
        </a:xfrm>
        <a:prstGeom prst="ellips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err="1"/>
            <a:t>Vận</a:t>
          </a:r>
          <a:r>
            <a:rPr lang="en-US" sz="3000" kern="1200" dirty="0"/>
            <a:t> </a:t>
          </a:r>
          <a:r>
            <a:rPr lang="en-US" sz="3000" kern="1200" dirty="0" err="1"/>
            <a:t>dụng</a:t>
          </a:r>
          <a:endParaRPr lang="en-US" sz="3000" kern="1200" dirty="0"/>
        </a:p>
      </dsp:txBody>
      <dsp:txXfrm>
        <a:off x="9415131" y="1815014"/>
        <a:ext cx="1789557" cy="1789108"/>
      </dsp:txXfrm>
    </dsp:sp>
    <dsp:sp modelId="{8EC657FC-522A-4EF3-BC72-6D82CCE8C7C4}">
      <dsp:nvSpPr>
        <dsp:cNvPr id="0" name=""/>
        <dsp:cNvSpPr/>
      </dsp:nvSpPr>
      <dsp:spPr>
        <a:xfrm rot="2700000">
          <a:off x="6182396" y="1367431"/>
          <a:ext cx="2683804" cy="2683804"/>
        </a:xfrm>
        <a:prstGeom prst="teardrop">
          <a:avLst>
            <a:gd name="adj" fmla="val 1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868C74-3955-4CAF-9F5B-5B9B94F2CED7}">
      <dsp:nvSpPr>
        <dsp:cNvPr id="0" name=""/>
        <dsp:cNvSpPr/>
      </dsp:nvSpPr>
      <dsp:spPr>
        <a:xfrm>
          <a:off x="6283692" y="1457098"/>
          <a:ext cx="2505380" cy="2504940"/>
        </a:xfrm>
        <a:prstGeom prst="ellips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err="1"/>
            <a:t>Luyện</a:t>
          </a:r>
          <a:r>
            <a:rPr lang="en-US" sz="3000" kern="1200" dirty="0"/>
            <a:t> </a:t>
          </a:r>
          <a:r>
            <a:rPr lang="en-US" sz="3000" kern="1200" dirty="0" err="1"/>
            <a:t>tập</a:t>
          </a:r>
          <a:endParaRPr lang="en-US" sz="3000" kern="1200" dirty="0"/>
        </a:p>
      </dsp:txBody>
      <dsp:txXfrm>
        <a:off x="6641604" y="1815014"/>
        <a:ext cx="1789557" cy="1789108"/>
      </dsp:txXfrm>
    </dsp:sp>
    <dsp:sp modelId="{3199E42B-39A7-469F-B367-8371284A85B7}">
      <dsp:nvSpPr>
        <dsp:cNvPr id="0" name=""/>
        <dsp:cNvSpPr/>
      </dsp:nvSpPr>
      <dsp:spPr>
        <a:xfrm rot="2700000">
          <a:off x="3420378" y="1367431"/>
          <a:ext cx="2683804" cy="2683804"/>
        </a:xfrm>
        <a:prstGeom prst="teardrop">
          <a:avLst>
            <a:gd name="adj" fmla="val 1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98D32F-458D-4D62-878C-8CCE14A6909B}">
      <dsp:nvSpPr>
        <dsp:cNvPr id="0" name=""/>
        <dsp:cNvSpPr/>
      </dsp:nvSpPr>
      <dsp:spPr>
        <a:xfrm>
          <a:off x="3510166" y="1457098"/>
          <a:ext cx="2505380" cy="2504940"/>
        </a:xfrm>
        <a:prstGeom prst="ellips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err="1"/>
            <a:t>Hoạt</a:t>
          </a:r>
          <a:r>
            <a:rPr lang="en-US" sz="3000" kern="1200" dirty="0"/>
            <a:t> </a:t>
          </a:r>
          <a:r>
            <a:rPr lang="en-US" sz="3000" kern="1200" dirty="0" err="1"/>
            <a:t>động</a:t>
          </a:r>
          <a:r>
            <a:rPr lang="en-US" sz="3000" kern="1200" dirty="0"/>
            <a:t> </a:t>
          </a:r>
          <a:r>
            <a:rPr lang="en-US" sz="3000" kern="1200" dirty="0" err="1"/>
            <a:t>hình</a:t>
          </a:r>
          <a:r>
            <a:rPr lang="en-US" sz="3000" kern="1200" dirty="0"/>
            <a:t> </a:t>
          </a:r>
          <a:r>
            <a:rPr lang="en-US" sz="3000" kern="1200" dirty="0" err="1"/>
            <a:t>thành</a:t>
          </a:r>
          <a:r>
            <a:rPr lang="en-US" sz="3000" kern="1200" dirty="0"/>
            <a:t> </a:t>
          </a:r>
          <a:r>
            <a:rPr lang="en-US" sz="3000" kern="1200" dirty="0" err="1"/>
            <a:t>kiến</a:t>
          </a:r>
          <a:r>
            <a:rPr lang="en-US" sz="3000" kern="1200" dirty="0"/>
            <a:t> </a:t>
          </a:r>
          <a:r>
            <a:rPr lang="en-US" sz="3000" kern="1200" dirty="0" err="1"/>
            <a:t>thức</a:t>
          </a:r>
          <a:r>
            <a:rPr lang="en-US" sz="3000" kern="1200" dirty="0"/>
            <a:t> </a:t>
          </a:r>
          <a:r>
            <a:rPr lang="en-US" sz="3000" kern="1200" dirty="0" err="1"/>
            <a:t>mới</a:t>
          </a:r>
          <a:endParaRPr lang="en-US" sz="3000" kern="1200" dirty="0"/>
        </a:p>
      </dsp:txBody>
      <dsp:txXfrm>
        <a:off x="3868077" y="1815014"/>
        <a:ext cx="1789557" cy="1789108"/>
      </dsp:txXfrm>
    </dsp:sp>
    <dsp:sp modelId="{E1B5FACF-3089-4868-A1F7-D225AF4EE7F6}">
      <dsp:nvSpPr>
        <dsp:cNvPr id="0" name=""/>
        <dsp:cNvSpPr/>
      </dsp:nvSpPr>
      <dsp:spPr>
        <a:xfrm rot="2700000">
          <a:off x="646852" y="1367431"/>
          <a:ext cx="2683804" cy="2683804"/>
        </a:xfrm>
        <a:prstGeom prst="teardrop">
          <a:avLst>
            <a:gd name="adj" fmla="val 1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C10F57-A000-4CEE-930C-2EE23F454C72}">
      <dsp:nvSpPr>
        <dsp:cNvPr id="0" name=""/>
        <dsp:cNvSpPr/>
      </dsp:nvSpPr>
      <dsp:spPr>
        <a:xfrm>
          <a:off x="736639" y="1457098"/>
          <a:ext cx="2505380" cy="2504940"/>
        </a:xfrm>
        <a:prstGeom prst="ellipse">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err="1"/>
            <a:t>Hoạt</a:t>
          </a:r>
          <a:r>
            <a:rPr lang="en-US" sz="3000" kern="1200" dirty="0"/>
            <a:t> </a:t>
          </a:r>
          <a:r>
            <a:rPr lang="en-US" sz="3000" kern="1200" dirty="0" err="1"/>
            <a:t>động</a:t>
          </a:r>
          <a:r>
            <a:rPr lang="en-US" sz="3000" kern="1200" dirty="0"/>
            <a:t> </a:t>
          </a:r>
          <a:r>
            <a:rPr lang="en-US" sz="3000" kern="1200" dirty="0" err="1"/>
            <a:t>mở</a:t>
          </a:r>
          <a:r>
            <a:rPr lang="en-US" sz="3000" kern="1200" dirty="0"/>
            <a:t> </a:t>
          </a:r>
          <a:r>
            <a:rPr lang="en-US" sz="3000" kern="1200" dirty="0" err="1"/>
            <a:t>đầu</a:t>
          </a:r>
          <a:endParaRPr lang="en-US" sz="3000" kern="1200" dirty="0"/>
        </a:p>
      </dsp:txBody>
      <dsp:txXfrm>
        <a:off x="1094551" y="1815014"/>
        <a:ext cx="1789557" cy="178910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27C209-B681-429F-B295-E097A4791C72}">
      <dsp:nvSpPr>
        <dsp:cNvPr id="0" name=""/>
        <dsp:cNvSpPr/>
      </dsp:nvSpPr>
      <dsp:spPr>
        <a:xfrm rot="9742313">
          <a:off x="2219787" y="621459"/>
          <a:ext cx="4143459" cy="4143459"/>
        </a:xfrm>
        <a:prstGeom prst="blockArc">
          <a:avLst>
            <a:gd name="adj1" fmla="val 10800000"/>
            <a:gd name="adj2" fmla="val 16200000"/>
            <a:gd name="adj3" fmla="val 4636"/>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EC3EC30-1E3B-4912-B933-E9E5B60218CC}">
      <dsp:nvSpPr>
        <dsp:cNvPr id="0" name=""/>
        <dsp:cNvSpPr/>
      </dsp:nvSpPr>
      <dsp:spPr>
        <a:xfrm rot="19405795">
          <a:off x="2217094" y="621335"/>
          <a:ext cx="4143459" cy="4143459"/>
        </a:xfrm>
        <a:prstGeom prst="blockArc">
          <a:avLst>
            <a:gd name="adj1" fmla="val 5400000"/>
            <a:gd name="adj2" fmla="val 10800000"/>
            <a:gd name="adj3" fmla="val 4636"/>
          </a:avLst>
        </a:prstGeom>
        <a:gradFill rotWithShape="0">
          <a:gsLst>
            <a:gs pos="0">
              <a:schemeClr val="accent4">
                <a:hueOff val="6930461"/>
                <a:satOff val="-31979"/>
                <a:lumOff val="1177"/>
                <a:alphaOff val="0"/>
                <a:satMod val="103000"/>
                <a:lumMod val="102000"/>
                <a:tint val="94000"/>
              </a:schemeClr>
            </a:gs>
            <a:gs pos="50000">
              <a:schemeClr val="accent4">
                <a:hueOff val="6930461"/>
                <a:satOff val="-31979"/>
                <a:lumOff val="1177"/>
                <a:alphaOff val="0"/>
                <a:satMod val="110000"/>
                <a:lumMod val="100000"/>
                <a:shade val="100000"/>
              </a:schemeClr>
            </a:gs>
            <a:gs pos="100000">
              <a:schemeClr val="accent4">
                <a:hueOff val="6930461"/>
                <a:satOff val="-31979"/>
                <a:lumOff val="117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45FF993-902F-40A9-9CD4-5C37B68EA457}">
      <dsp:nvSpPr>
        <dsp:cNvPr id="0" name=""/>
        <dsp:cNvSpPr/>
      </dsp:nvSpPr>
      <dsp:spPr>
        <a:xfrm>
          <a:off x="2217094" y="621335"/>
          <a:ext cx="4143459" cy="4143459"/>
        </a:xfrm>
        <a:prstGeom prst="blockArc">
          <a:avLst>
            <a:gd name="adj1" fmla="val 0"/>
            <a:gd name="adj2" fmla="val 5400000"/>
            <a:gd name="adj3" fmla="val 4636"/>
          </a:avLst>
        </a:prstGeom>
        <a:gradFill rotWithShape="0">
          <a:gsLst>
            <a:gs pos="0">
              <a:schemeClr val="accent4">
                <a:hueOff val="3465231"/>
                <a:satOff val="-15989"/>
                <a:lumOff val="588"/>
                <a:alphaOff val="0"/>
                <a:satMod val="103000"/>
                <a:lumMod val="102000"/>
                <a:tint val="94000"/>
              </a:schemeClr>
            </a:gs>
            <a:gs pos="50000">
              <a:schemeClr val="accent4">
                <a:hueOff val="3465231"/>
                <a:satOff val="-15989"/>
                <a:lumOff val="588"/>
                <a:alphaOff val="0"/>
                <a:satMod val="110000"/>
                <a:lumMod val="100000"/>
                <a:shade val="100000"/>
              </a:schemeClr>
            </a:gs>
            <a:gs pos="100000">
              <a:schemeClr val="accent4">
                <a:hueOff val="3465231"/>
                <a:satOff val="-15989"/>
                <a:lumOff val="58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5B334B5-F0CA-4191-86F6-8E71A2C63635}">
      <dsp:nvSpPr>
        <dsp:cNvPr id="0" name=""/>
        <dsp:cNvSpPr/>
      </dsp:nvSpPr>
      <dsp:spPr>
        <a:xfrm>
          <a:off x="2217094" y="621335"/>
          <a:ext cx="4143459" cy="4143459"/>
        </a:xfrm>
        <a:prstGeom prst="blockArc">
          <a:avLst>
            <a:gd name="adj1" fmla="val 16200000"/>
            <a:gd name="adj2" fmla="val 0"/>
            <a:gd name="adj3" fmla="val 4636"/>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B0EEAB2-0532-40A2-980B-C49DC94609A4}">
      <dsp:nvSpPr>
        <dsp:cNvPr id="0" name=""/>
        <dsp:cNvSpPr/>
      </dsp:nvSpPr>
      <dsp:spPr>
        <a:xfrm>
          <a:off x="3335985" y="1740225"/>
          <a:ext cx="1905678" cy="1905678"/>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US" sz="4400" kern="1200" err="1">
              <a:solidFill>
                <a:schemeClr val="tx1"/>
              </a:solidFill>
            </a:rPr>
            <a:t>Hoạt</a:t>
          </a:r>
          <a:r>
            <a:rPr lang="en-US" sz="4400" kern="1200">
              <a:solidFill>
                <a:schemeClr val="tx1"/>
              </a:solidFill>
            </a:rPr>
            <a:t> </a:t>
          </a:r>
          <a:r>
            <a:rPr lang="en-US" sz="4400" kern="1200" err="1">
              <a:solidFill>
                <a:schemeClr val="tx1"/>
              </a:solidFill>
            </a:rPr>
            <a:t>động</a:t>
          </a:r>
          <a:endParaRPr lang="en-US" sz="4400" kern="1200">
            <a:solidFill>
              <a:schemeClr val="tx1"/>
            </a:solidFill>
          </a:endParaRPr>
        </a:p>
      </dsp:txBody>
      <dsp:txXfrm>
        <a:off x="3615065" y="2019305"/>
        <a:ext cx="1347518" cy="1347518"/>
      </dsp:txXfrm>
    </dsp:sp>
    <dsp:sp modelId="{7D9F029B-7CAD-42E4-99C3-4BDA57DEBCA0}">
      <dsp:nvSpPr>
        <dsp:cNvPr id="0" name=""/>
        <dsp:cNvSpPr/>
      </dsp:nvSpPr>
      <dsp:spPr>
        <a:xfrm>
          <a:off x="3621836" y="2370"/>
          <a:ext cx="1333975" cy="1333975"/>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err="1">
              <a:solidFill>
                <a:schemeClr val="tx1"/>
              </a:solidFill>
              <a:latin typeface="Arial" panose="020B0604020202020204" pitchFamily="34" charset="0"/>
              <a:cs typeface="Arial" panose="020B0604020202020204" pitchFamily="34" charset="0"/>
            </a:rPr>
            <a:t>Mục</a:t>
          </a:r>
          <a:r>
            <a:rPr lang="en-US" sz="2400" kern="1200">
              <a:solidFill>
                <a:schemeClr val="tx1"/>
              </a:solidFill>
              <a:latin typeface="Arial" panose="020B0604020202020204" pitchFamily="34" charset="0"/>
              <a:cs typeface="Arial" panose="020B0604020202020204" pitchFamily="34" charset="0"/>
            </a:rPr>
            <a:t> </a:t>
          </a:r>
          <a:r>
            <a:rPr lang="en-US" sz="2400" kern="1200" err="1">
              <a:solidFill>
                <a:schemeClr val="tx1"/>
              </a:solidFill>
              <a:latin typeface="Arial" panose="020B0604020202020204" pitchFamily="34" charset="0"/>
              <a:cs typeface="Arial" panose="020B0604020202020204" pitchFamily="34" charset="0"/>
            </a:rPr>
            <a:t>tiêu</a:t>
          </a:r>
          <a:endParaRPr lang="en-US" sz="2400" kern="1200">
            <a:solidFill>
              <a:schemeClr val="tx1"/>
            </a:solidFill>
            <a:latin typeface="Arial" panose="020B0604020202020204" pitchFamily="34" charset="0"/>
            <a:cs typeface="Arial" panose="020B0604020202020204" pitchFamily="34" charset="0"/>
          </a:endParaRPr>
        </a:p>
      </dsp:txBody>
      <dsp:txXfrm>
        <a:off x="3817192" y="197726"/>
        <a:ext cx="943263" cy="943263"/>
      </dsp:txXfrm>
    </dsp:sp>
    <dsp:sp modelId="{7347800B-97B2-40CB-A172-7600EFAE5E6C}">
      <dsp:nvSpPr>
        <dsp:cNvPr id="0" name=""/>
        <dsp:cNvSpPr/>
      </dsp:nvSpPr>
      <dsp:spPr>
        <a:xfrm>
          <a:off x="5645543" y="2026077"/>
          <a:ext cx="1333975" cy="1333975"/>
        </a:xfrm>
        <a:prstGeom prst="ellipse">
          <a:avLst/>
        </a:prstGeom>
        <a:solidFill>
          <a:schemeClr val="accent4">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err="1">
              <a:solidFill>
                <a:schemeClr val="tx1"/>
              </a:solidFill>
              <a:latin typeface="Arial" panose="020B0604020202020204" pitchFamily="34" charset="0"/>
              <a:cs typeface="Arial" panose="020B0604020202020204" pitchFamily="34" charset="0"/>
            </a:rPr>
            <a:t>Nội</a:t>
          </a:r>
          <a:r>
            <a:rPr lang="en-US" sz="2400" kern="1200" dirty="0">
              <a:solidFill>
                <a:schemeClr val="tx1"/>
              </a:solidFill>
              <a:latin typeface="Arial" panose="020B0604020202020204" pitchFamily="34" charset="0"/>
              <a:cs typeface="Arial" panose="020B0604020202020204" pitchFamily="34" charset="0"/>
            </a:rPr>
            <a:t> dung </a:t>
          </a:r>
          <a:r>
            <a:rPr lang="en-US" sz="2400" kern="1200" dirty="0" err="1">
              <a:solidFill>
                <a:schemeClr val="tx1"/>
              </a:solidFill>
              <a:latin typeface="Arial" panose="020B0604020202020204" pitchFamily="34" charset="0"/>
              <a:cs typeface="Arial" panose="020B0604020202020204" pitchFamily="34" charset="0"/>
            </a:rPr>
            <a:t>hoạt</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động</a:t>
          </a:r>
          <a:endParaRPr lang="en-US" sz="2400" kern="1200" dirty="0">
            <a:solidFill>
              <a:schemeClr val="tx1"/>
            </a:solidFill>
            <a:latin typeface="Arial" panose="020B0604020202020204" pitchFamily="34" charset="0"/>
            <a:cs typeface="Arial" panose="020B0604020202020204" pitchFamily="34" charset="0"/>
          </a:endParaRPr>
        </a:p>
      </dsp:txBody>
      <dsp:txXfrm>
        <a:off x="5840899" y="2221433"/>
        <a:ext cx="943263" cy="943263"/>
      </dsp:txXfrm>
    </dsp:sp>
    <dsp:sp modelId="{58DDFE0D-2D30-49C8-8A40-4CBEBBC796B7}">
      <dsp:nvSpPr>
        <dsp:cNvPr id="0" name=""/>
        <dsp:cNvSpPr/>
      </dsp:nvSpPr>
      <dsp:spPr>
        <a:xfrm>
          <a:off x="3621836" y="4049784"/>
          <a:ext cx="1333975" cy="1333975"/>
        </a:xfrm>
        <a:prstGeom prst="ellipse">
          <a:avLst/>
        </a:prstGeom>
        <a:solidFill>
          <a:srgbClr val="00B05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err="1">
              <a:solidFill>
                <a:schemeClr val="tx1"/>
              </a:solidFill>
              <a:latin typeface="Arial" panose="020B0604020202020204" pitchFamily="34" charset="0"/>
              <a:cs typeface="Arial" panose="020B0604020202020204" pitchFamily="34" charset="0"/>
            </a:rPr>
            <a:t>Sản</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phẩm</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học</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tập</a:t>
          </a:r>
          <a:endParaRPr lang="en-US" sz="2400" kern="1200" dirty="0">
            <a:solidFill>
              <a:schemeClr val="tx1"/>
            </a:solidFill>
            <a:latin typeface="Arial" panose="020B0604020202020204" pitchFamily="34" charset="0"/>
            <a:cs typeface="Arial" panose="020B0604020202020204" pitchFamily="34" charset="0"/>
          </a:endParaRPr>
        </a:p>
      </dsp:txBody>
      <dsp:txXfrm>
        <a:off x="3817192" y="4245140"/>
        <a:ext cx="943263" cy="943263"/>
      </dsp:txXfrm>
    </dsp:sp>
    <dsp:sp modelId="{CFA69E49-DB58-4BA6-92D6-4C3FEC1714F2}">
      <dsp:nvSpPr>
        <dsp:cNvPr id="0" name=""/>
        <dsp:cNvSpPr/>
      </dsp:nvSpPr>
      <dsp:spPr>
        <a:xfrm>
          <a:off x="1598130" y="2026077"/>
          <a:ext cx="1333975" cy="1333975"/>
        </a:xfrm>
        <a:prstGeom prst="ellipse">
          <a:avLst/>
        </a:prstGeom>
        <a:solidFill>
          <a:schemeClr val="accent6">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err="1">
              <a:solidFill>
                <a:schemeClr val="tx1"/>
              </a:solidFill>
              <a:latin typeface="Arial" panose="020B0604020202020204" pitchFamily="34" charset="0"/>
              <a:cs typeface="Arial" panose="020B0604020202020204" pitchFamily="34" charset="0"/>
            </a:rPr>
            <a:t>Tổ</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chức</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hoạt</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động</a:t>
          </a:r>
          <a:endParaRPr lang="en-US" sz="2400" kern="1200" dirty="0">
            <a:solidFill>
              <a:schemeClr val="tx1"/>
            </a:solidFill>
            <a:latin typeface="Arial" panose="020B0604020202020204" pitchFamily="34" charset="0"/>
            <a:cs typeface="Arial" panose="020B0604020202020204" pitchFamily="34" charset="0"/>
          </a:endParaRPr>
        </a:p>
      </dsp:txBody>
      <dsp:txXfrm>
        <a:off x="1793486" y="2221433"/>
        <a:ext cx="943263" cy="943263"/>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0753AB-9D07-401F-BBEC-CA6ABAF3BA56}">
      <dsp:nvSpPr>
        <dsp:cNvPr id="0" name=""/>
        <dsp:cNvSpPr/>
      </dsp:nvSpPr>
      <dsp:spPr>
        <a:xfrm>
          <a:off x="8967453" y="1367619"/>
          <a:ext cx="2683760" cy="268389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0B4C70-26CB-4037-985C-3BE7E7B51095}">
      <dsp:nvSpPr>
        <dsp:cNvPr id="0" name=""/>
        <dsp:cNvSpPr/>
      </dsp:nvSpPr>
      <dsp:spPr>
        <a:xfrm>
          <a:off x="9057219" y="1457098"/>
          <a:ext cx="2505380" cy="2504940"/>
        </a:xfrm>
        <a:prstGeom prst="ellips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err="1"/>
            <a:t>Vận</a:t>
          </a:r>
          <a:r>
            <a:rPr lang="en-US" sz="3000" kern="1200" dirty="0"/>
            <a:t> </a:t>
          </a:r>
          <a:r>
            <a:rPr lang="en-US" sz="3000" kern="1200" dirty="0" err="1"/>
            <a:t>dụng</a:t>
          </a:r>
          <a:endParaRPr lang="en-US" sz="3000" kern="1200" dirty="0"/>
        </a:p>
      </dsp:txBody>
      <dsp:txXfrm>
        <a:off x="9415131" y="1815014"/>
        <a:ext cx="1789557" cy="1789108"/>
      </dsp:txXfrm>
    </dsp:sp>
    <dsp:sp modelId="{8EC657FC-522A-4EF3-BC72-6D82CCE8C7C4}">
      <dsp:nvSpPr>
        <dsp:cNvPr id="0" name=""/>
        <dsp:cNvSpPr/>
      </dsp:nvSpPr>
      <dsp:spPr>
        <a:xfrm rot="2700000">
          <a:off x="6182396" y="1367431"/>
          <a:ext cx="2683804" cy="2683804"/>
        </a:xfrm>
        <a:prstGeom prst="teardrop">
          <a:avLst>
            <a:gd name="adj" fmla="val 1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868C74-3955-4CAF-9F5B-5B9B94F2CED7}">
      <dsp:nvSpPr>
        <dsp:cNvPr id="0" name=""/>
        <dsp:cNvSpPr/>
      </dsp:nvSpPr>
      <dsp:spPr>
        <a:xfrm>
          <a:off x="6283692" y="1457098"/>
          <a:ext cx="2505380" cy="2504940"/>
        </a:xfrm>
        <a:prstGeom prst="ellips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err="1"/>
            <a:t>Luyện</a:t>
          </a:r>
          <a:r>
            <a:rPr lang="en-US" sz="3000" kern="1200" dirty="0"/>
            <a:t> </a:t>
          </a:r>
          <a:r>
            <a:rPr lang="en-US" sz="3000" kern="1200" dirty="0" err="1"/>
            <a:t>tập</a:t>
          </a:r>
          <a:endParaRPr lang="en-US" sz="3000" kern="1200" dirty="0"/>
        </a:p>
      </dsp:txBody>
      <dsp:txXfrm>
        <a:off x="6641604" y="1815014"/>
        <a:ext cx="1789557" cy="1789108"/>
      </dsp:txXfrm>
    </dsp:sp>
    <dsp:sp modelId="{3199E42B-39A7-469F-B367-8371284A85B7}">
      <dsp:nvSpPr>
        <dsp:cNvPr id="0" name=""/>
        <dsp:cNvSpPr/>
      </dsp:nvSpPr>
      <dsp:spPr>
        <a:xfrm rot="2700000">
          <a:off x="3420378" y="1367431"/>
          <a:ext cx="2683804" cy="2683804"/>
        </a:xfrm>
        <a:prstGeom prst="teardrop">
          <a:avLst>
            <a:gd name="adj" fmla="val 1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98D32F-458D-4D62-878C-8CCE14A6909B}">
      <dsp:nvSpPr>
        <dsp:cNvPr id="0" name=""/>
        <dsp:cNvSpPr/>
      </dsp:nvSpPr>
      <dsp:spPr>
        <a:xfrm>
          <a:off x="3510166" y="1457098"/>
          <a:ext cx="2505380" cy="2504940"/>
        </a:xfrm>
        <a:prstGeom prst="ellips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err="1"/>
            <a:t>Hoạt</a:t>
          </a:r>
          <a:r>
            <a:rPr lang="en-US" sz="3000" kern="1200" dirty="0"/>
            <a:t> </a:t>
          </a:r>
          <a:r>
            <a:rPr lang="en-US" sz="3000" kern="1200" dirty="0" err="1"/>
            <a:t>động</a:t>
          </a:r>
          <a:r>
            <a:rPr lang="en-US" sz="3000" kern="1200" dirty="0"/>
            <a:t> </a:t>
          </a:r>
          <a:r>
            <a:rPr lang="en-US" sz="3000" kern="1200" dirty="0" err="1"/>
            <a:t>hình</a:t>
          </a:r>
          <a:r>
            <a:rPr lang="en-US" sz="3000" kern="1200" dirty="0"/>
            <a:t> </a:t>
          </a:r>
          <a:r>
            <a:rPr lang="en-US" sz="3000" kern="1200" dirty="0" err="1"/>
            <a:t>thành</a:t>
          </a:r>
          <a:r>
            <a:rPr lang="en-US" sz="3000" kern="1200" dirty="0"/>
            <a:t> </a:t>
          </a:r>
          <a:r>
            <a:rPr lang="en-US" sz="3000" kern="1200" dirty="0" err="1"/>
            <a:t>kiến</a:t>
          </a:r>
          <a:r>
            <a:rPr lang="en-US" sz="3000" kern="1200" dirty="0"/>
            <a:t> </a:t>
          </a:r>
          <a:r>
            <a:rPr lang="en-US" sz="3000" kern="1200" dirty="0" err="1"/>
            <a:t>thức</a:t>
          </a:r>
          <a:r>
            <a:rPr lang="en-US" sz="3000" kern="1200" dirty="0"/>
            <a:t> </a:t>
          </a:r>
          <a:r>
            <a:rPr lang="en-US" sz="3000" kern="1200" dirty="0" err="1"/>
            <a:t>mới</a:t>
          </a:r>
          <a:endParaRPr lang="en-US" sz="3000" kern="1200" dirty="0"/>
        </a:p>
      </dsp:txBody>
      <dsp:txXfrm>
        <a:off x="3868077" y="1815014"/>
        <a:ext cx="1789557" cy="1789108"/>
      </dsp:txXfrm>
    </dsp:sp>
    <dsp:sp modelId="{E1B5FACF-3089-4868-A1F7-D225AF4EE7F6}">
      <dsp:nvSpPr>
        <dsp:cNvPr id="0" name=""/>
        <dsp:cNvSpPr/>
      </dsp:nvSpPr>
      <dsp:spPr>
        <a:xfrm rot="2700000">
          <a:off x="646852" y="1367431"/>
          <a:ext cx="2683804" cy="2683804"/>
        </a:xfrm>
        <a:prstGeom prst="teardrop">
          <a:avLst>
            <a:gd name="adj" fmla="val 1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C10F57-A000-4CEE-930C-2EE23F454C72}">
      <dsp:nvSpPr>
        <dsp:cNvPr id="0" name=""/>
        <dsp:cNvSpPr/>
      </dsp:nvSpPr>
      <dsp:spPr>
        <a:xfrm>
          <a:off x="736639" y="1457098"/>
          <a:ext cx="2505380" cy="2504940"/>
        </a:xfrm>
        <a:prstGeom prst="ellipse">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err="1"/>
            <a:t>Hoạt</a:t>
          </a:r>
          <a:r>
            <a:rPr lang="en-US" sz="3000" kern="1200" dirty="0"/>
            <a:t> </a:t>
          </a:r>
          <a:r>
            <a:rPr lang="en-US" sz="3000" kern="1200" dirty="0" err="1"/>
            <a:t>động</a:t>
          </a:r>
          <a:r>
            <a:rPr lang="en-US" sz="3000" kern="1200" dirty="0"/>
            <a:t> </a:t>
          </a:r>
          <a:r>
            <a:rPr lang="en-US" sz="3000" kern="1200" dirty="0" err="1"/>
            <a:t>mở</a:t>
          </a:r>
          <a:r>
            <a:rPr lang="en-US" sz="3000" kern="1200" dirty="0"/>
            <a:t> </a:t>
          </a:r>
          <a:r>
            <a:rPr lang="en-US" sz="3000" kern="1200" dirty="0" err="1"/>
            <a:t>đầu</a:t>
          </a:r>
          <a:endParaRPr lang="en-US" sz="3000" kern="1200" dirty="0"/>
        </a:p>
      </dsp:txBody>
      <dsp:txXfrm>
        <a:off x="1094551" y="1815014"/>
        <a:ext cx="1789557" cy="1789108"/>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27C209-B681-429F-B295-E097A4791C72}">
      <dsp:nvSpPr>
        <dsp:cNvPr id="0" name=""/>
        <dsp:cNvSpPr/>
      </dsp:nvSpPr>
      <dsp:spPr>
        <a:xfrm rot="9742313">
          <a:off x="2219787" y="621459"/>
          <a:ext cx="4143459" cy="4143459"/>
        </a:xfrm>
        <a:prstGeom prst="blockArc">
          <a:avLst>
            <a:gd name="adj1" fmla="val 10800000"/>
            <a:gd name="adj2" fmla="val 16200000"/>
            <a:gd name="adj3" fmla="val 4636"/>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EC3EC30-1E3B-4912-B933-E9E5B60218CC}">
      <dsp:nvSpPr>
        <dsp:cNvPr id="0" name=""/>
        <dsp:cNvSpPr/>
      </dsp:nvSpPr>
      <dsp:spPr>
        <a:xfrm rot="19405795">
          <a:off x="2217094" y="621335"/>
          <a:ext cx="4143459" cy="4143459"/>
        </a:xfrm>
        <a:prstGeom prst="blockArc">
          <a:avLst>
            <a:gd name="adj1" fmla="val 5400000"/>
            <a:gd name="adj2" fmla="val 10800000"/>
            <a:gd name="adj3" fmla="val 4636"/>
          </a:avLst>
        </a:prstGeom>
        <a:gradFill rotWithShape="0">
          <a:gsLst>
            <a:gs pos="0">
              <a:schemeClr val="accent4">
                <a:hueOff val="6930461"/>
                <a:satOff val="-31979"/>
                <a:lumOff val="1177"/>
                <a:alphaOff val="0"/>
                <a:satMod val="103000"/>
                <a:lumMod val="102000"/>
                <a:tint val="94000"/>
              </a:schemeClr>
            </a:gs>
            <a:gs pos="50000">
              <a:schemeClr val="accent4">
                <a:hueOff val="6930461"/>
                <a:satOff val="-31979"/>
                <a:lumOff val="1177"/>
                <a:alphaOff val="0"/>
                <a:satMod val="110000"/>
                <a:lumMod val="100000"/>
                <a:shade val="100000"/>
              </a:schemeClr>
            </a:gs>
            <a:gs pos="100000">
              <a:schemeClr val="accent4">
                <a:hueOff val="6930461"/>
                <a:satOff val="-31979"/>
                <a:lumOff val="117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45FF993-902F-40A9-9CD4-5C37B68EA457}">
      <dsp:nvSpPr>
        <dsp:cNvPr id="0" name=""/>
        <dsp:cNvSpPr/>
      </dsp:nvSpPr>
      <dsp:spPr>
        <a:xfrm>
          <a:off x="2217094" y="621335"/>
          <a:ext cx="4143459" cy="4143459"/>
        </a:xfrm>
        <a:prstGeom prst="blockArc">
          <a:avLst>
            <a:gd name="adj1" fmla="val 0"/>
            <a:gd name="adj2" fmla="val 5400000"/>
            <a:gd name="adj3" fmla="val 4636"/>
          </a:avLst>
        </a:prstGeom>
        <a:gradFill rotWithShape="0">
          <a:gsLst>
            <a:gs pos="0">
              <a:schemeClr val="accent4">
                <a:hueOff val="3465231"/>
                <a:satOff val="-15989"/>
                <a:lumOff val="588"/>
                <a:alphaOff val="0"/>
                <a:satMod val="103000"/>
                <a:lumMod val="102000"/>
                <a:tint val="94000"/>
              </a:schemeClr>
            </a:gs>
            <a:gs pos="50000">
              <a:schemeClr val="accent4">
                <a:hueOff val="3465231"/>
                <a:satOff val="-15989"/>
                <a:lumOff val="588"/>
                <a:alphaOff val="0"/>
                <a:satMod val="110000"/>
                <a:lumMod val="100000"/>
                <a:shade val="100000"/>
              </a:schemeClr>
            </a:gs>
            <a:gs pos="100000">
              <a:schemeClr val="accent4">
                <a:hueOff val="3465231"/>
                <a:satOff val="-15989"/>
                <a:lumOff val="58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5B334B5-F0CA-4191-86F6-8E71A2C63635}">
      <dsp:nvSpPr>
        <dsp:cNvPr id="0" name=""/>
        <dsp:cNvSpPr/>
      </dsp:nvSpPr>
      <dsp:spPr>
        <a:xfrm>
          <a:off x="2217094" y="621335"/>
          <a:ext cx="4143459" cy="4143459"/>
        </a:xfrm>
        <a:prstGeom prst="blockArc">
          <a:avLst>
            <a:gd name="adj1" fmla="val 16200000"/>
            <a:gd name="adj2" fmla="val 0"/>
            <a:gd name="adj3" fmla="val 4636"/>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B0EEAB2-0532-40A2-980B-C49DC94609A4}">
      <dsp:nvSpPr>
        <dsp:cNvPr id="0" name=""/>
        <dsp:cNvSpPr/>
      </dsp:nvSpPr>
      <dsp:spPr>
        <a:xfrm>
          <a:off x="3335985" y="1740225"/>
          <a:ext cx="1905678" cy="1905678"/>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US" sz="4400" kern="1200" err="1">
              <a:solidFill>
                <a:schemeClr val="tx1"/>
              </a:solidFill>
            </a:rPr>
            <a:t>Hoạt</a:t>
          </a:r>
          <a:r>
            <a:rPr lang="en-US" sz="4400" kern="1200">
              <a:solidFill>
                <a:schemeClr val="tx1"/>
              </a:solidFill>
            </a:rPr>
            <a:t> </a:t>
          </a:r>
          <a:r>
            <a:rPr lang="en-US" sz="4400" kern="1200" err="1">
              <a:solidFill>
                <a:schemeClr val="tx1"/>
              </a:solidFill>
            </a:rPr>
            <a:t>động</a:t>
          </a:r>
          <a:endParaRPr lang="en-US" sz="4400" kern="1200">
            <a:solidFill>
              <a:schemeClr val="tx1"/>
            </a:solidFill>
          </a:endParaRPr>
        </a:p>
      </dsp:txBody>
      <dsp:txXfrm>
        <a:off x="3615065" y="2019305"/>
        <a:ext cx="1347518" cy="1347518"/>
      </dsp:txXfrm>
    </dsp:sp>
    <dsp:sp modelId="{7D9F029B-7CAD-42E4-99C3-4BDA57DEBCA0}">
      <dsp:nvSpPr>
        <dsp:cNvPr id="0" name=""/>
        <dsp:cNvSpPr/>
      </dsp:nvSpPr>
      <dsp:spPr>
        <a:xfrm>
          <a:off x="3621836" y="2370"/>
          <a:ext cx="1333975" cy="1333975"/>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err="1">
              <a:solidFill>
                <a:schemeClr val="tx1"/>
              </a:solidFill>
              <a:latin typeface="Arial" panose="020B0604020202020204" pitchFamily="34" charset="0"/>
              <a:cs typeface="Arial" panose="020B0604020202020204" pitchFamily="34" charset="0"/>
            </a:rPr>
            <a:t>Mục</a:t>
          </a:r>
          <a:r>
            <a:rPr lang="en-US" sz="2400" kern="1200">
              <a:solidFill>
                <a:schemeClr val="tx1"/>
              </a:solidFill>
              <a:latin typeface="Arial" panose="020B0604020202020204" pitchFamily="34" charset="0"/>
              <a:cs typeface="Arial" panose="020B0604020202020204" pitchFamily="34" charset="0"/>
            </a:rPr>
            <a:t> </a:t>
          </a:r>
          <a:r>
            <a:rPr lang="en-US" sz="2400" kern="1200" err="1">
              <a:solidFill>
                <a:schemeClr val="tx1"/>
              </a:solidFill>
              <a:latin typeface="Arial" panose="020B0604020202020204" pitchFamily="34" charset="0"/>
              <a:cs typeface="Arial" panose="020B0604020202020204" pitchFamily="34" charset="0"/>
            </a:rPr>
            <a:t>tiêu</a:t>
          </a:r>
          <a:endParaRPr lang="en-US" sz="2400" kern="1200">
            <a:solidFill>
              <a:schemeClr val="tx1"/>
            </a:solidFill>
            <a:latin typeface="Arial" panose="020B0604020202020204" pitchFamily="34" charset="0"/>
            <a:cs typeface="Arial" panose="020B0604020202020204" pitchFamily="34" charset="0"/>
          </a:endParaRPr>
        </a:p>
      </dsp:txBody>
      <dsp:txXfrm>
        <a:off x="3817192" y="197726"/>
        <a:ext cx="943263" cy="943263"/>
      </dsp:txXfrm>
    </dsp:sp>
    <dsp:sp modelId="{7347800B-97B2-40CB-A172-7600EFAE5E6C}">
      <dsp:nvSpPr>
        <dsp:cNvPr id="0" name=""/>
        <dsp:cNvSpPr/>
      </dsp:nvSpPr>
      <dsp:spPr>
        <a:xfrm>
          <a:off x="5645543" y="2026077"/>
          <a:ext cx="1333975" cy="1333975"/>
        </a:xfrm>
        <a:prstGeom prst="ellipse">
          <a:avLst/>
        </a:prstGeom>
        <a:solidFill>
          <a:schemeClr val="accent4">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err="1">
              <a:solidFill>
                <a:schemeClr val="tx1"/>
              </a:solidFill>
              <a:latin typeface="Arial" panose="020B0604020202020204" pitchFamily="34" charset="0"/>
              <a:cs typeface="Arial" panose="020B0604020202020204" pitchFamily="34" charset="0"/>
            </a:rPr>
            <a:t>Nội</a:t>
          </a:r>
          <a:r>
            <a:rPr lang="en-US" sz="2400" kern="1200" dirty="0">
              <a:solidFill>
                <a:schemeClr val="tx1"/>
              </a:solidFill>
              <a:latin typeface="Arial" panose="020B0604020202020204" pitchFamily="34" charset="0"/>
              <a:cs typeface="Arial" panose="020B0604020202020204" pitchFamily="34" charset="0"/>
            </a:rPr>
            <a:t> dung </a:t>
          </a:r>
          <a:r>
            <a:rPr lang="en-US" sz="2400" kern="1200" dirty="0" err="1">
              <a:solidFill>
                <a:schemeClr val="tx1"/>
              </a:solidFill>
              <a:latin typeface="Arial" panose="020B0604020202020204" pitchFamily="34" charset="0"/>
              <a:cs typeface="Arial" panose="020B0604020202020204" pitchFamily="34" charset="0"/>
            </a:rPr>
            <a:t>hoạt</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động</a:t>
          </a:r>
          <a:endParaRPr lang="en-US" sz="2400" kern="1200" dirty="0">
            <a:solidFill>
              <a:schemeClr val="tx1"/>
            </a:solidFill>
            <a:latin typeface="Arial" panose="020B0604020202020204" pitchFamily="34" charset="0"/>
            <a:cs typeface="Arial" panose="020B0604020202020204" pitchFamily="34" charset="0"/>
          </a:endParaRPr>
        </a:p>
      </dsp:txBody>
      <dsp:txXfrm>
        <a:off x="5840899" y="2221433"/>
        <a:ext cx="943263" cy="943263"/>
      </dsp:txXfrm>
    </dsp:sp>
    <dsp:sp modelId="{58DDFE0D-2D30-49C8-8A40-4CBEBBC796B7}">
      <dsp:nvSpPr>
        <dsp:cNvPr id="0" name=""/>
        <dsp:cNvSpPr/>
      </dsp:nvSpPr>
      <dsp:spPr>
        <a:xfrm>
          <a:off x="3621836" y="4049784"/>
          <a:ext cx="1333975" cy="1333975"/>
        </a:xfrm>
        <a:prstGeom prst="ellipse">
          <a:avLst/>
        </a:prstGeom>
        <a:solidFill>
          <a:srgbClr val="00B05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err="1">
              <a:solidFill>
                <a:schemeClr val="tx1"/>
              </a:solidFill>
              <a:latin typeface="Arial" panose="020B0604020202020204" pitchFamily="34" charset="0"/>
              <a:cs typeface="Arial" panose="020B0604020202020204" pitchFamily="34" charset="0"/>
            </a:rPr>
            <a:t>Sản</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phẩm</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học</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tập</a:t>
          </a:r>
          <a:endParaRPr lang="en-US" sz="2400" kern="1200" dirty="0">
            <a:solidFill>
              <a:schemeClr val="tx1"/>
            </a:solidFill>
            <a:latin typeface="Arial" panose="020B0604020202020204" pitchFamily="34" charset="0"/>
            <a:cs typeface="Arial" panose="020B0604020202020204" pitchFamily="34" charset="0"/>
          </a:endParaRPr>
        </a:p>
      </dsp:txBody>
      <dsp:txXfrm>
        <a:off x="3817192" y="4245140"/>
        <a:ext cx="943263" cy="943263"/>
      </dsp:txXfrm>
    </dsp:sp>
    <dsp:sp modelId="{CFA69E49-DB58-4BA6-92D6-4C3FEC1714F2}">
      <dsp:nvSpPr>
        <dsp:cNvPr id="0" name=""/>
        <dsp:cNvSpPr/>
      </dsp:nvSpPr>
      <dsp:spPr>
        <a:xfrm>
          <a:off x="1598130" y="2026077"/>
          <a:ext cx="1333975" cy="1333975"/>
        </a:xfrm>
        <a:prstGeom prst="ellipse">
          <a:avLst/>
        </a:prstGeom>
        <a:solidFill>
          <a:schemeClr val="accent6">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err="1">
              <a:solidFill>
                <a:schemeClr val="tx1"/>
              </a:solidFill>
              <a:latin typeface="Arial" panose="020B0604020202020204" pitchFamily="34" charset="0"/>
              <a:cs typeface="Arial" panose="020B0604020202020204" pitchFamily="34" charset="0"/>
            </a:rPr>
            <a:t>Tổ</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chức</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hoạt</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động</a:t>
          </a:r>
          <a:endParaRPr lang="en-US" sz="2400" kern="1200" dirty="0">
            <a:solidFill>
              <a:schemeClr val="tx1"/>
            </a:solidFill>
            <a:latin typeface="Arial" panose="020B0604020202020204" pitchFamily="34" charset="0"/>
            <a:cs typeface="Arial" panose="020B0604020202020204" pitchFamily="34" charset="0"/>
          </a:endParaRPr>
        </a:p>
      </dsp:txBody>
      <dsp:txXfrm>
        <a:off x="1793486" y="2221433"/>
        <a:ext cx="943263" cy="9432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8D29A6-43C7-42CB-8116-572BEEF2ABEC}">
      <dsp:nvSpPr>
        <dsp:cNvPr id="0" name=""/>
        <dsp:cNvSpPr/>
      </dsp:nvSpPr>
      <dsp:spPr>
        <a:xfrm>
          <a:off x="2282423" y="1469236"/>
          <a:ext cx="1371597" cy="1371597"/>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err="1">
              <a:solidFill>
                <a:schemeClr val="tx1">
                  <a:lumMod val="95000"/>
                  <a:lumOff val="5000"/>
                </a:schemeClr>
              </a:solidFill>
            </a:rPr>
            <a:t>Yêu</a:t>
          </a:r>
          <a:r>
            <a:rPr lang="en-US" sz="2000" b="1" kern="1200">
              <a:solidFill>
                <a:schemeClr val="tx1">
                  <a:lumMod val="95000"/>
                  <a:lumOff val="5000"/>
                </a:schemeClr>
              </a:solidFill>
            </a:rPr>
            <a:t> </a:t>
          </a:r>
          <a:r>
            <a:rPr lang="en-US" sz="2000" b="1" kern="1200" err="1">
              <a:solidFill>
                <a:schemeClr val="tx1">
                  <a:lumMod val="95000"/>
                  <a:lumOff val="5000"/>
                </a:schemeClr>
              </a:solidFill>
            </a:rPr>
            <a:t>cầu</a:t>
          </a:r>
          <a:r>
            <a:rPr lang="en-US" sz="2000" b="1" kern="1200">
              <a:solidFill>
                <a:schemeClr val="tx1">
                  <a:lumMod val="95000"/>
                  <a:lumOff val="5000"/>
                </a:schemeClr>
              </a:solidFill>
            </a:rPr>
            <a:t> </a:t>
          </a:r>
          <a:r>
            <a:rPr lang="en-US" sz="2000" b="1" kern="1200" err="1">
              <a:solidFill>
                <a:schemeClr val="tx1">
                  <a:lumMod val="95000"/>
                  <a:lumOff val="5000"/>
                </a:schemeClr>
              </a:solidFill>
            </a:rPr>
            <a:t>cần</a:t>
          </a:r>
          <a:r>
            <a:rPr lang="en-US" sz="2000" b="1" kern="1200">
              <a:solidFill>
                <a:schemeClr val="tx1">
                  <a:lumMod val="95000"/>
                  <a:lumOff val="5000"/>
                </a:schemeClr>
              </a:solidFill>
            </a:rPr>
            <a:t> </a:t>
          </a:r>
          <a:r>
            <a:rPr lang="en-US" sz="2000" b="1" kern="1200" err="1">
              <a:solidFill>
                <a:schemeClr val="tx1">
                  <a:lumMod val="95000"/>
                  <a:lumOff val="5000"/>
                </a:schemeClr>
              </a:solidFill>
            </a:rPr>
            <a:t>đạt</a:t>
          </a:r>
          <a:r>
            <a:rPr lang="en-US" sz="2000" b="1" kern="1200">
              <a:solidFill>
                <a:schemeClr val="tx1">
                  <a:lumMod val="95000"/>
                  <a:lumOff val="5000"/>
                </a:schemeClr>
              </a:solidFill>
            </a:rPr>
            <a:t> </a:t>
          </a:r>
          <a:r>
            <a:rPr lang="en-US" sz="2000" b="1" kern="1200" err="1">
              <a:solidFill>
                <a:schemeClr val="tx1">
                  <a:lumMod val="95000"/>
                  <a:lumOff val="5000"/>
                </a:schemeClr>
              </a:solidFill>
            </a:rPr>
            <a:t>về</a:t>
          </a:r>
          <a:r>
            <a:rPr lang="en-US" sz="2000" b="1" kern="1200">
              <a:solidFill>
                <a:schemeClr val="tx1">
                  <a:lumMod val="95000"/>
                  <a:lumOff val="5000"/>
                </a:schemeClr>
              </a:solidFill>
            </a:rPr>
            <a:t> </a:t>
          </a:r>
          <a:r>
            <a:rPr lang="en-US" sz="2000" b="1" kern="1200" err="1">
              <a:solidFill>
                <a:schemeClr val="tx1">
                  <a:lumMod val="95000"/>
                  <a:lumOff val="5000"/>
                </a:schemeClr>
              </a:solidFill>
            </a:rPr>
            <a:t>phẩm</a:t>
          </a:r>
          <a:r>
            <a:rPr lang="en-US" sz="2000" b="1" kern="1200">
              <a:solidFill>
                <a:schemeClr val="tx1">
                  <a:lumMod val="95000"/>
                  <a:lumOff val="5000"/>
                </a:schemeClr>
              </a:solidFill>
            </a:rPr>
            <a:t> </a:t>
          </a:r>
          <a:r>
            <a:rPr lang="en-US" sz="2000" b="1" kern="1200" err="1">
              <a:solidFill>
                <a:schemeClr val="tx1">
                  <a:lumMod val="95000"/>
                  <a:lumOff val="5000"/>
                </a:schemeClr>
              </a:solidFill>
            </a:rPr>
            <a:t>chất</a:t>
          </a:r>
          <a:endParaRPr lang="en-US" sz="2000" kern="1200"/>
        </a:p>
      </dsp:txBody>
      <dsp:txXfrm>
        <a:off x="2483289" y="1670102"/>
        <a:ext cx="969865" cy="969865"/>
      </dsp:txXfrm>
    </dsp:sp>
    <dsp:sp modelId="{E21A24C4-8270-403D-AA94-9A9DA5BE884C}">
      <dsp:nvSpPr>
        <dsp:cNvPr id="0" name=""/>
        <dsp:cNvSpPr/>
      </dsp:nvSpPr>
      <dsp:spPr>
        <a:xfrm rot="16200000">
          <a:off x="2879931" y="1114975"/>
          <a:ext cx="176580" cy="385347"/>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2906418" y="1218531"/>
        <a:ext cx="123606" cy="231209"/>
      </dsp:txXfrm>
    </dsp:sp>
    <dsp:sp modelId="{6A8BC004-6C53-4A9E-8ECF-E017106A4CE4}">
      <dsp:nvSpPr>
        <dsp:cNvPr id="0" name=""/>
        <dsp:cNvSpPr/>
      </dsp:nvSpPr>
      <dsp:spPr>
        <a:xfrm>
          <a:off x="2401535" y="2691"/>
          <a:ext cx="1133373" cy="1133373"/>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rPr>
            <a:t>Y</a:t>
          </a:r>
          <a:r>
            <a:rPr lang="vi-VN" sz="2000" kern="1200">
              <a:solidFill>
                <a:schemeClr val="tx1"/>
              </a:solidFill>
            </a:rPr>
            <a:t>êu nước</a:t>
          </a:r>
          <a:endParaRPr lang="en-US" sz="2000" kern="1200">
            <a:solidFill>
              <a:schemeClr val="tx1"/>
            </a:solidFill>
          </a:endParaRPr>
        </a:p>
      </dsp:txBody>
      <dsp:txXfrm>
        <a:off x="2567514" y="168670"/>
        <a:ext cx="801415" cy="801415"/>
      </dsp:txXfrm>
    </dsp:sp>
    <dsp:sp modelId="{E320495F-671F-434B-A72A-C24524EF8215}">
      <dsp:nvSpPr>
        <dsp:cNvPr id="0" name=""/>
        <dsp:cNvSpPr/>
      </dsp:nvSpPr>
      <dsp:spPr>
        <a:xfrm rot="20520000">
          <a:off x="3685844" y="1700505"/>
          <a:ext cx="176580" cy="385347"/>
        </a:xfrm>
        <a:prstGeom prst="rightArrow">
          <a:avLst>
            <a:gd name="adj1" fmla="val 60000"/>
            <a:gd name="adj2" fmla="val 50000"/>
          </a:avLst>
        </a:prstGeom>
        <a:solidFill>
          <a:schemeClr val="accent4">
            <a:hueOff val="2598923"/>
            <a:satOff val="-11992"/>
            <a:lumOff val="44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687140" y="1785759"/>
        <a:ext cx="123606" cy="231209"/>
      </dsp:txXfrm>
    </dsp:sp>
    <dsp:sp modelId="{0C5FCBB8-BA8B-4415-A6AA-8FBE9ECF512C}">
      <dsp:nvSpPr>
        <dsp:cNvPr id="0" name=""/>
        <dsp:cNvSpPr/>
      </dsp:nvSpPr>
      <dsp:spPr>
        <a:xfrm>
          <a:off x="3909584" y="1098353"/>
          <a:ext cx="1133373" cy="1133373"/>
        </a:xfrm>
        <a:prstGeom prst="ellipse">
          <a:avLst/>
        </a:prstGeom>
        <a:solidFill>
          <a:schemeClr val="accent4">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rPr>
            <a:t>N</a:t>
          </a:r>
          <a:r>
            <a:rPr lang="vi-VN" sz="2000" kern="1200">
              <a:solidFill>
                <a:schemeClr val="tx1"/>
              </a:solidFill>
            </a:rPr>
            <a:t>hân</a:t>
          </a:r>
          <a:r>
            <a:rPr lang="en-US" sz="2000" kern="1200">
              <a:solidFill>
                <a:schemeClr val="tx1"/>
              </a:solidFill>
            </a:rPr>
            <a:t> </a:t>
          </a:r>
          <a:r>
            <a:rPr lang="en-US" sz="2000" kern="1200" err="1">
              <a:solidFill>
                <a:schemeClr val="tx1"/>
              </a:solidFill>
            </a:rPr>
            <a:t>ái</a:t>
          </a:r>
          <a:endParaRPr lang="en-US" sz="2000" kern="1200">
            <a:solidFill>
              <a:schemeClr val="tx1"/>
            </a:solidFill>
          </a:endParaRPr>
        </a:p>
      </dsp:txBody>
      <dsp:txXfrm>
        <a:off x="4075563" y="1264332"/>
        <a:ext cx="801415" cy="801415"/>
      </dsp:txXfrm>
    </dsp:sp>
    <dsp:sp modelId="{C0BE30FE-AB68-46BE-82E3-5C2A16635CEE}">
      <dsp:nvSpPr>
        <dsp:cNvPr id="0" name=""/>
        <dsp:cNvSpPr/>
      </dsp:nvSpPr>
      <dsp:spPr>
        <a:xfrm rot="3240000">
          <a:off x="3378013" y="2647912"/>
          <a:ext cx="176580" cy="385347"/>
        </a:xfrm>
        <a:prstGeom prst="rightArrow">
          <a:avLst>
            <a:gd name="adj1" fmla="val 60000"/>
            <a:gd name="adj2" fmla="val 50000"/>
          </a:avLst>
        </a:prstGeom>
        <a:solidFill>
          <a:schemeClr val="accent4">
            <a:hueOff val="5197846"/>
            <a:satOff val="-23984"/>
            <a:lumOff val="88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388931" y="2703553"/>
        <a:ext cx="123606" cy="231209"/>
      </dsp:txXfrm>
    </dsp:sp>
    <dsp:sp modelId="{C55E32AD-3F41-47DC-A76C-9C396B45E71D}">
      <dsp:nvSpPr>
        <dsp:cNvPr id="0" name=""/>
        <dsp:cNvSpPr/>
      </dsp:nvSpPr>
      <dsp:spPr>
        <a:xfrm>
          <a:off x="3333561" y="2871172"/>
          <a:ext cx="1133373" cy="1133373"/>
        </a:xfrm>
        <a:prstGeom prst="ellipse">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err="1">
              <a:solidFill>
                <a:schemeClr val="tx1"/>
              </a:solidFill>
            </a:rPr>
            <a:t>Chăm</a:t>
          </a:r>
          <a:r>
            <a:rPr lang="en-US" sz="2000" kern="1200">
              <a:solidFill>
                <a:schemeClr val="tx1"/>
              </a:solidFill>
            </a:rPr>
            <a:t> </a:t>
          </a:r>
          <a:r>
            <a:rPr lang="en-US" sz="2000" kern="1200" err="1">
              <a:solidFill>
                <a:schemeClr val="tx1"/>
              </a:solidFill>
            </a:rPr>
            <a:t>chỉ</a:t>
          </a:r>
          <a:r>
            <a:rPr lang="en-US" sz="2000" kern="1200">
              <a:solidFill>
                <a:schemeClr val="tx1"/>
              </a:solidFill>
            </a:rPr>
            <a:t> </a:t>
          </a:r>
        </a:p>
      </dsp:txBody>
      <dsp:txXfrm>
        <a:off x="3499540" y="3037151"/>
        <a:ext cx="801415" cy="801415"/>
      </dsp:txXfrm>
    </dsp:sp>
    <dsp:sp modelId="{318923AA-5166-4770-84EC-F0E8D9ED622E}">
      <dsp:nvSpPr>
        <dsp:cNvPr id="0" name=""/>
        <dsp:cNvSpPr/>
      </dsp:nvSpPr>
      <dsp:spPr>
        <a:xfrm rot="7560000">
          <a:off x="2381849" y="2647912"/>
          <a:ext cx="176580" cy="385347"/>
        </a:xfrm>
        <a:prstGeom prst="rightArrow">
          <a:avLst>
            <a:gd name="adj1" fmla="val 60000"/>
            <a:gd name="adj2" fmla="val 50000"/>
          </a:avLst>
        </a:prstGeom>
        <a:solidFill>
          <a:schemeClr val="accent4">
            <a:hueOff val="7796769"/>
            <a:satOff val="-35976"/>
            <a:lumOff val="132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2423905" y="2703553"/>
        <a:ext cx="123606" cy="231209"/>
      </dsp:txXfrm>
    </dsp:sp>
    <dsp:sp modelId="{6C3B48D0-9454-4FD4-B5C5-86AF3162BBF8}">
      <dsp:nvSpPr>
        <dsp:cNvPr id="0" name=""/>
        <dsp:cNvSpPr/>
      </dsp:nvSpPr>
      <dsp:spPr>
        <a:xfrm>
          <a:off x="1469509" y="2871172"/>
          <a:ext cx="1133373" cy="1133373"/>
        </a:xfrm>
        <a:prstGeom prst="ellipse">
          <a:avLst/>
        </a:prstGeom>
        <a:solidFill>
          <a:schemeClr val="accent4">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schemeClr val="tx1"/>
              </a:solidFill>
            </a:rPr>
            <a:t>Trung</a:t>
          </a:r>
          <a:r>
            <a:rPr lang="en-US" sz="2000" kern="1200" dirty="0">
              <a:solidFill>
                <a:schemeClr val="tx1"/>
              </a:solidFill>
            </a:rPr>
            <a:t> </a:t>
          </a:r>
          <a:r>
            <a:rPr lang="en-US" sz="2000" kern="1200" dirty="0" err="1">
              <a:solidFill>
                <a:schemeClr val="tx1"/>
              </a:solidFill>
            </a:rPr>
            <a:t>thực</a:t>
          </a:r>
          <a:endParaRPr lang="en-US" sz="2000" kern="1200" dirty="0">
            <a:solidFill>
              <a:schemeClr val="tx1"/>
            </a:solidFill>
          </a:endParaRPr>
        </a:p>
      </dsp:txBody>
      <dsp:txXfrm>
        <a:off x="1635488" y="3037151"/>
        <a:ext cx="801415" cy="801415"/>
      </dsp:txXfrm>
    </dsp:sp>
    <dsp:sp modelId="{D888C4FC-24B8-4A12-B201-2E1B378E87AD}">
      <dsp:nvSpPr>
        <dsp:cNvPr id="0" name=""/>
        <dsp:cNvSpPr/>
      </dsp:nvSpPr>
      <dsp:spPr>
        <a:xfrm rot="11880000">
          <a:off x="2074018" y="1700505"/>
          <a:ext cx="176580" cy="385347"/>
        </a:xfrm>
        <a:prstGeom prst="rightArrow">
          <a:avLst>
            <a:gd name="adj1" fmla="val 60000"/>
            <a:gd name="adj2" fmla="val 50000"/>
          </a:avLst>
        </a:prstGeom>
        <a:solidFill>
          <a:schemeClr val="accent4">
            <a:hueOff val="10395692"/>
            <a:satOff val="-47968"/>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2125696" y="1785759"/>
        <a:ext cx="123606" cy="231209"/>
      </dsp:txXfrm>
    </dsp:sp>
    <dsp:sp modelId="{C74AA24D-03F4-4849-BD68-E4371C8DFB6F}">
      <dsp:nvSpPr>
        <dsp:cNvPr id="0" name=""/>
        <dsp:cNvSpPr/>
      </dsp:nvSpPr>
      <dsp:spPr>
        <a:xfrm>
          <a:off x="893485" y="1098353"/>
          <a:ext cx="1133373" cy="1133373"/>
        </a:xfrm>
        <a:prstGeom prst="ellipse">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schemeClr val="tx1"/>
              </a:solidFill>
            </a:rPr>
            <a:t>Trách</a:t>
          </a:r>
          <a:r>
            <a:rPr lang="en-US" sz="2000" kern="1200" dirty="0">
              <a:solidFill>
                <a:schemeClr val="tx1"/>
              </a:solidFill>
            </a:rPr>
            <a:t> </a:t>
          </a:r>
          <a:r>
            <a:rPr lang="en-US" sz="2000" kern="1200" dirty="0" err="1">
              <a:solidFill>
                <a:schemeClr val="tx1"/>
              </a:solidFill>
            </a:rPr>
            <a:t>nhiệm</a:t>
          </a:r>
          <a:r>
            <a:rPr lang="en-US" sz="2000" kern="1200" dirty="0">
              <a:solidFill>
                <a:schemeClr val="tx1"/>
              </a:solidFill>
            </a:rPr>
            <a:t> </a:t>
          </a:r>
        </a:p>
      </dsp:txBody>
      <dsp:txXfrm>
        <a:off x="1059464" y="1264332"/>
        <a:ext cx="801415" cy="8014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CF6F08-0E4A-274F-A3D0-AC1673293740}">
      <dsp:nvSpPr>
        <dsp:cNvPr id="0" name=""/>
        <dsp:cNvSpPr/>
      </dsp:nvSpPr>
      <dsp:spPr>
        <a:xfrm>
          <a:off x="2655837" y="750290"/>
          <a:ext cx="5015416" cy="5015416"/>
        </a:xfrm>
        <a:prstGeom prst="blockArc">
          <a:avLst>
            <a:gd name="adj1" fmla="val 11880000"/>
            <a:gd name="adj2" fmla="val 16200000"/>
            <a:gd name="adj3" fmla="val 4637"/>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E208A20-14D9-2B4F-A543-EACFB4F7FB00}">
      <dsp:nvSpPr>
        <dsp:cNvPr id="0" name=""/>
        <dsp:cNvSpPr/>
      </dsp:nvSpPr>
      <dsp:spPr>
        <a:xfrm>
          <a:off x="2655837" y="750290"/>
          <a:ext cx="5015416" cy="5015416"/>
        </a:xfrm>
        <a:prstGeom prst="blockArc">
          <a:avLst>
            <a:gd name="adj1" fmla="val 7560000"/>
            <a:gd name="adj2" fmla="val 11880000"/>
            <a:gd name="adj3" fmla="val 4637"/>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008375D-76B8-F84D-B58A-F66310E6C47C}">
      <dsp:nvSpPr>
        <dsp:cNvPr id="0" name=""/>
        <dsp:cNvSpPr/>
      </dsp:nvSpPr>
      <dsp:spPr>
        <a:xfrm>
          <a:off x="2655837" y="750290"/>
          <a:ext cx="5015416" cy="5015416"/>
        </a:xfrm>
        <a:prstGeom prst="blockArc">
          <a:avLst>
            <a:gd name="adj1" fmla="val 3240000"/>
            <a:gd name="adj2" fmla="val 7560000"/>
            <a:gd name="adj3" fmla="val 4637"/>
          </a:avLst>
        </a:prstGeom>
        <a:solidFill>
          <a:schemeClr val="accent1">
            <a:lumMod val="50000"/>
          </a:schemeClr>
        </a:solidFill>
        <a:ln>
          <a:noFill/>
        </a:ln>
        <a:effectLst/>
      </dsp:spPr>
      <dsp:style>
        <a:lnRef idx="0">
          <a:scrgbClr r="0" g="0" b="0"/>
        </a:lnRef>
        <a:fillRef idx="1">
          <a:scrgbClr r="0" g="0" b="0"/>
        </a:fillRef>
        <a:effectRef idx="0">
          <a:scrgbClr r="0" g="0" b="0"/>
        </a:effectRef>
        <a:fontRef idx="minor">
          <a:schemeClr val="lt1"/>
        </a:fontRef>
      </dsp:style>
    </dsp:sp>
    <dsp:sp modelId="{15C1E892-5C63-434C-B049-27E160C1D7F6}">
      <dsp:nvSpPr>
        <dsp:cNvPr id="0" name=""/>
        <dsp:cNvSpPr/>
      </dsp:nvSpPr>
      <dsp:spPr>
        <a:xfrm>
          <a:off x="2655837" y="750290"/>
          <a:ext cx="5015416" cy="5015416"/>
        </a:xfrm>
        <a:prstGeom prst="blockArc">
          <a:avLst>
            <a:gd name="adj1" fmla="val 20520000"/>
            <a:gd name="adj2" fmla="val 3240000"/>
            <a:gd name="adj3" fmla="val 4637"/>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D194535-8B0F-004D-ADED-310B6899B165}">
      <dsp:nvSpPr>
        <dsp:cNvPr id="0" name=""/>
        <dsp:cNvSpPr/>
      </dsp:nvSpPr>
      <dsp:spPr>
        <a:xfrm>
          <a:off x="2655837" y="750290"/>
          <a:ext cx="5015416" cy="5015416"/>
        </a:xfrm>
        <a:prstGeom prst="blockArc">
          <a:avLst>
            <a:gd name="adj1" fmla="val 16200000"/>
            <a:gd name="adj2" fmla="val 20520000"/>
            <a:gd name="adj3" fmla="val 4637"/>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90304CF3-E310-E742-AB4E-681808A28E87}">
      <dsp:nvSpPr>
        <dsp:cNvPr id="0" name=""/>
        <dsp:cNvSpPr/>
      </dsp:nvSpPr>
      <dsp:spPr>
        <a:xfrm>
          <a:off x="4009934" y="2104387"/>
          <a:ext cx="2307222" cy="23072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latin typeface="Myriad Pro" charset="0"/>
              <a:ea typeface="Myriad Pro" charset="0"/>
              <a:cs typeface="Myriad Pro" charset="0"/>
            </a:rPr>
            <a:t>ĐIỂM MỚI</a:t>
          </a:r>
        </a:p>
      </dsp:txBody>
      <dsp:txXfrm>
        <a:off x="4347819" y="2442272"/>
        <a:ext cx="1631452" cy="1631452"/>
      </dsp:txXfrm>
    </dsp:sp>
    <dsp:sp modelId="{95D6A54E-5760-974F-AAA0-769334AD8AE2}">
      <dsp:nvSpPr>
        <dsp:cNvPr id="0" name=""/>
        <dsp:cNvSpPr/>
      </dsp:nvSpPr>
      <dsp:spPr>
        <a:xfrm>
          <a:off x="4166160" y="904"/>
          <a:ext cx="1994771" cy="1615055"/>
        </a:xfrm>
        <a:prstGeom prst="ellipse">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Myriad Pro" charset="0"/>
              <a:ea typeface="Myriad Pro" charset="0"/>
              <a:cs typeface="Myriad Pro" charset="0"/>
            </a:rPr>
            <a:t>Quan </a:t>
          </a:r>
          <a:r>
            <a:rPr lang="en-US" sz="2500" kern="1200" dirty="0" err="1">
              <a:latin typeface="Myriad Pro" charset="0"/>
              <a:ea typeface="Myriad Pro" charset="0"/>
              <a:cs typeface="Myriad Pro" charset="0"/>
            </a:rPr>
            <a:t>điểm</a:t>
          </a:r>
          <a:r>
            <a:rPr lang="en-US" sz="2500" kern="1200" dirty="0">
              <a:latin typeface="Myriad Pro" charset="0"/>
              <a:ea typeface="Myriad Pro" charset="0"/>
              <a:cs typeface="Myriad Pro" charset="0"/>
            </a:rPr>
            <a:t> </a:t>
          </a:r>
          <a:r>
            <a:rPr lang="en-US" sz="2500" kern="1200" dirty="0" err="1">
              <a:latin typeface="Myriad Pro" charset="0"/>
              <a:ea typeface="Myriad Pro" charset="0"/>
              <a:cs typeface="Myriad Pro" charset="0"/>
            </a:rPr>
            <a:t>biên</a:t>
          </a:r>
          <a:r>
            <a:rPr lang="en-US" sz="2500" kern="1200" dirty="0">
              <a:latin typeface="Myriad Pro" charset="0"/>
              <a:ea typeface="Myriad Pro" charset="0"/>
              <a:cs typeface="Myriad Pro" charset="0"/>
            </a:rPr>
            <a:t> </a:t>
          </a:r>
          <a:r>
            <a:rPr lang="en-US" sz="2500" kern="1200" dirty="0" err="1">
              <a:latin typeface="Myriad Pro" charset="0"/>
              <a:ea typeface="Myriad Pro" charset="0"/>
              <a:cs typeface="Myriad Pro" charset="0"/>
            </a:rPr>
            <a:t>soạn</a:t>
          </a:r>
          <a:endParaRPr lang="de-DE" sz="2500" kern="1200" dirty="0">
            <a:latin typeface="Myriad Pro" charset="0"/>
            <a:ea typeface="Myriad Pro" charset="0"/>
            <a:cs typeface="Myriad Pro" charset="0"/>
          </a:endParaRPr>
        </a:p>
      </dsp:txBody>
      <dsp:txXfrm>
        <a:off x="4458287" y="237423"/>
        <a:ext cx="1410517" cy="1142017"/>
      </dsp:txXfrm>
    </dsp:sp>
    <dsp:sp modelId="{FF24DDF5-1705-4440-AFA4-29F62FF8FA52}">
      <dsp:nvSpPr>
        <dsp:cNvPr id="0" name=""/>
        <dsp:cNvSpPr/>
      </dsp:nvSpPr>
      <dsp:spPr>
        <a:xfrm>
          <a:off x="6396954" y="1693513"/>
          <a:ext cx="2192535" cy="1615055"/>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b="0" kern="1200" dirty="0" err="1">
              <a:solidFill>
                <a:schemeClr val="accent5">
                  <a:lumMod val="50000"/>
                </a:schemeClr>
              </a:solidFill>
              <a:latin typeface="Myriad Pro" charset="0"/>
              <a:ea typeface="Myriad Pro" charset="0"/>
              <a:cs typeface="Myriad Pro" charset="0"/>
            </a:rPr>
            <a:t>Cách</a:t>
          </a:r>
          <a:r>
            <a:rPr lang="en-US" sz="2500" b="0" kern="1200" dirty="0">
              <a:solidFill>
                <a:schemeClr val="accent5">
                  <a:lumMod val="50000"/>
                </a:schemeClr>
              </a:solidFill>
              <a:latin typeface="Myriad Pro" charset="0"/>
              <a:ea typeface="Myriad Pro" charset="0"/>
              <a:cs typeface="Myriad Pro" charset="0"/>
            </a:rPr>
            <a:t> </a:t>
          </a:r>
          <a:r>
            <a:rPr lang="en-US" sz="2500" b="0" kern="1200" dirty="0" err="1">
              <a:solidFill>
                <a:schemeClr val="accent5">
                  <a:lumMod val="50000"/>
                </a:schemeClr>
              </a:solidFill>
              <a:latin typeface="Myriad Pro" charset="0"/>
              <a:ea typeface="Myriad Pro" charset="0"/>
              <a:cs typeface="Myriad Pro" charset="0"/>
            </a:rPr>
            <a:t>tiếp</a:t>
          </a:r>
          <a:r>
            <a:rPr lang="en-US" sz="2500" b="0" kern="1200" dirty="0">
              <a:solidFill>
                <a:schemeClr val="accent5">
                  <a:lumMod val="50000"/>
                </a:schemeClr>
              </a:solidFill>
              <a:latin typeface="Myriad Pro" charset="0"/>
              <a:ea typeface="Myriad Pro" charset="0"/>
              <a:cs typeface="Myriad Pro" charset="0"/>
            </a:rPr>
            <a:t> </a:t>
          </a:r>
          <a:r>
            <a:rPr lang="en-US" sz="2500" b="0" kern="1200" dirty="0" err="1">
              <a:solidFill>
                <a:schemeClr val="accent5">
                  <a:lumMod val="50000"/>
                </a:schemeClr>
              </a:solidFill>
              <a:latin typeface="Myriad Pro" charset="0"/>
              <a:ea typeface="Myriad Pro" charset="0"/>
              <a:cs typeface="Myriad Pro" charset="0"/>
            </a:rPr>
            <a:t>cận</a:t>
          </a:r>
          <a:endParaRPr lang="de-DE" sz="2500" b="0" kern="1200" dirty="0">
            <a:solidFill>
              <a:schemeClr val="accent5">
                <a:lumMod val="50000"/>
              </a:schemeClr>
            </a:solidFill>
            <a:latin typeface="Myriad Pro" charset="0"/>
            <a:ea typeface="Myriad Pro" charset="0"/>
            <a:cs typeface="Myriad Pro" charset="0"/>
          </a:endParaRPr>
        </a:p>
      </dsp:txBody>
      <dsp:txXfrm>
        <a:off x="6718043" y="1930032"/>
        <a:ext cx="1550357" cy="1142017"/>
      </dsp:txXfrm>
    </dsp:sp>
    <dsp:sp modelId="{BC9E4845-40AF-5245-A781-3EF174C66963}">
      <dsp:nvSpPr>
        <dsp:cNvPr id="0" name=""/>
        <dsp:cNvSpPr/>
      </dsp:nvSpPr>
      <dsp:spPr>
        <a:xfrm>
          <a:off x="5577651" y="4432212"/>
          <a:ext cx="2051427" cy="1615055"/>
        </a:xfrm>
        <a:prstGeom prst="ellipse">
          <a:avLst/>
        </a:prstGeom>
        <a:solidFill>
          <a:schemeClr val="accent5">
            <a:lumMod val="75000"/>
          </a:schemeClr>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de-DE" sz="2500" kern="1200" dirty="0">
              <a:latin typeface="Myriad Pro" charset="0"/>
              <a:ea typeface="Myriad Pro" charset="0"/>
              <a:cs typeface="Myriad Pro" charset="0"/>
            </a:rPr>
            <a:t>Phương pháp biên soạn</a:t>
          </a:r>
        </a:p>
      </dsp:txBody>
      <dsp:txXfrm>
        <a:off x="5878076" y="4668731"/>
        <a:ext cx="1450577" cy="1142017"/>
      </dsp:txXfrm>
    </dsp:sp>
    <dsp:sp modelId="{96F216C2-3F31-0843-B302-D51BA00E02D9}">
      <dsp:nvSpPr>
        <dsp:cNvPr id="0" name=""/>
        <dsp:cNvSpPr/>
      </dsp:nvSpPr>
      <dsp:spPr>
        <a:xfrm>
          <a:off x="2576948" y="4432212"/>
          <a:ext cx="2293556" cy="1615055"/>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err="1">
              <a:latin typeface="Myriad Pro" charset="0"/>
              <a:ea typeface="Myriad Pro" charset="0"/>
              <a:cs typeface="Myriad Pro" charset="0"/>
            </a:rPr>
            <a:t>Cấu</a:t>
          </a:r>
          <a:r>
            <a:rPr lang="en-US" sz="2500" kern="1200" dirty="0">
              <a:latin typeface="Myriad Pro" charset="0"/>
              <a:ea typeface="Myriad Pro" charset="0"/>
              <a:cs typeface="Myriad Pro" charset="0"/>
            </a:rPr>
            <a:t> </a:t>
          </a:r>
          <a:r>
            <a:rPr lang="en-US" sz="2500" kern="1200" dirty="0" err="1">
              <a:latin typeface="Myriad Pro" charset="0"/>
              <a:ea typeface="Myriad Pro" charset="0"/>
              <a:cs typeface="Myriad Pro" charset="0"/>
            </a:rPr>
            <a:t>trúc</a:t>
          </a:r>
          <a:r>
            <a:rPr lang="en-US" sz="2500" kern="1200" dirty="0">
              <a:latin typeface="Myriad Pro" charset="0"/>
              <a:ea typeface="Myriad Pro" charset="0"/>
              <a:cs typeface="Myriad Pro" charset="0"/>
            </a:rPr>
            <a:t> </a:t>
          </a:r>
          <a:r>
            <a:rPr lang="en-US" sz="2500" kern="1200" dirty="0" err="1">
              <a:latin typeface="Myriad Pro" charset="0"/>
              <a:ea typeface="Myriad Pro" charset="0"/>
              <a:cs typeface="Myriad Pro" charset="0"/>
            </a:rPr>
            <a:t>và</a:t>
          </a:r>
          <a:r>
            <a:rPr lang="en-US" sz="2500" kern="1200" dirty="0">
              <a:latin typeface="Myriad Pro" charset="0"/>
              <a:ea typeface="Myriad Pro" charset="0"/>
              <a:cs typeface="Myriad Pro" charset="0"/>
            </a:rPr>
            <a:t> </a:t>
          </a:r>
          <a:r>
            <a:rPr lang="en-US" sz="2500" kern="1200" dirty="0" err="1">
              <a:latin typeface="Myriad Pro" charset="0"/>
              <a:ea typeface="Myriad Pro" charset="0"/>
              <a:cs typeface="Myriad Pro" charset="0"/>
            </a:rPr>
            <a:t>nội</a:t>
          </a:r>
          <a:r>
            <a:rPr lang="en-US" sz="2500" kern="1200" dirty="0">
              <a:latin typeface="Myriad Pro" charset="0"/>
              <a:ea typeface="Myriad Pro" charset="0"/>
              <a:cs typeface="Myriad Pro" charset="0"/>
            </a:rPr>
            <a:t> dung</a:t>
          </a:r>
        </a:p>
      </dsp:txBody>
      <dsp:txXfrm>
        <a:off x="2912831" y="4668731"/>
        <a:ext cx="1621790" cy="1142017"/>
      </dsp:txXfrm>
    </dsp:sp>
    <dsp:sp modelId="{9A92D619-CC5A-8D40-813F-3ABC8624D642}">
      <dsp:nvSpPr>
        <dsp:cNvPr id="0" name=""/>
        <dsp:cNvSpPr/>
      </dsp:nvSpPr>
      <dsp:spPr>
        <a:xfrm>
          <a:off x="1682666" y="1693513"/>
          <a:ext cx="2302407" cy="1615055"/>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vi-VN" sz="2500" kern="1200" dirty="0">
              <a:latin typeface="Myriad Pro" charset="0"/>
              <a:ea typeface="Myriad Pro" charset="0"/>
              <a:cs typeface="Myriad Pro" charset="0"/>
            </a:rPr>
            <a:t>Hình thức</a:t>
          </a:r>
          <a:endParaRPr lang="de-DE" sz="2500" kern="1200" dirty="0">
            <a:latin typeface="Myriad Pro" charset="0"/>
            <a:ea typeface="Myriad Pro" charset="0"/>
            <a:cs typeface="Myriad Pro" charset="0"/>
          </a:endParaRPr>
        </a:p>
      </dsp:txBody>
      <dsp:txXfrm>
        <a:off x="2019846" y="1930032"/>
        <a:ext cx="1628047" cy="11420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447CC-7033-4475-AD21-1E7ED9233822}">
      <dsp:nvSpPr>
        <dsp:cNvPr id="0" name=""/>
        <dsp:cNvSpPr/>
      </dsp:nvSpPr>
      <dsp:spPr>
        <a:xfrm>
          <a:off x="5269086" y="781104"/>
          <a:ext cx="3907821" cy="1002433"/>
        </a:xfrm>
        <a:custGeom>
          <a:avLst/>
          <a:gdLst/>
          <a:ahLst/>
          <a:cxnLst/>
          <a:rect l="0" t="0" r="0" b="0"/>
          <a:pathLst>
            <a:path>
              <a:moveTo>
                <a:pt x="0" y="0"/>
              </a:moveTo>
              <a:lnTo>
                <a:pt x="0" y="839803"/>
              </a:lnTo>
              <a:lnTo>
                <a:pt x="3907821" y="839803"/>
              </a:lnTo>
              <a:lnTo>
                <a:pt x="3907821" y="1002433"/>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71DEEA-C564-4471-AC2B-E1F34BF90179}">
      <dsp:nvSpPr>
        <dsp:cNvPr id="0" name=""/>
        <dsp:cNvSpPr/>
      </dsp:nvSpPr>
      <dsp:spPr>
        <a:xfrm>
          <a:off x="5269086" y="781104"/>
          <a:ext cx="1149269" cy="977853"/>
        </a:xfrm>
        <a:custGeom>
          <a:avLst/>
          <a:gdLst/>
          <a:ahLst/>
          <a:cxnLst/>
          <a:rect l="0" t="0" r="0" b="0"/>
          <a:pathLst>
            <a:path>
              <a:moveTo>
                <a:pt x="0" y="0"/>
              </a:moveTo>
              <a:lnTo>
                <a:pt x="0" y="815222"/>
              </a:lnTo>
              <a:lnTo>
                <a:pt x="1149269" y="815222"/>
              </a:lnTo>
              <a:lnTo>
                <a:pt x="1149269" y="977853"/>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9721E8-40FA-4404-8E58-3304001217A3}">
      <dsp:nvSpPr>
        <dsp:cNvPr id="0" name=""/>
        <dsp:cNvSpPr/>
      </dsp:nvSpPr>
      <dsp:spPr>
        <a:xfrm>
          <a:off x="3621896" y="781104"/>
          <a:ext cx="1647190" cy="977853"/>
        </a:xfrm>
        <a:custGeom>
          <a:avLst/>
          <a:gdLst/>
          <a:ahLst/>
          <a:cxnLst/>
          <a:rect l="0" t="0" r="0" b="0"/>
          <a:pathLst>
            <a:path>
              <a:moveTo>
                <a:pt x="1647190" y="0"/>
              </a:moveTo>
              <a:lnTo>
                <a:pt x="1647190" y="815222"/>
              </a:lnTo>
              <a:lnTo>
                <a:pt x="0" y="815222"/>
              </a:lnTo>
              <a:lnTo>
                <a:pt x="0" y="977853"/>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763CB1-D568-41AA-BA35-D64777C903AB}">
      <dsp:nvSpPr>
        <dsp:cNvPr id="0" name=""/>
        <dsp:cNvSpPr/>
      </dsp:nvSpPr>
      <dsp:spPr>
        <a:xfrm>
          <a:off x="1054112" y="781104"/>
          <a:ext cx="4214974" cy="977853"/>
        </a:xfrm>
        <a:custGeom>
          <a:avLst/>
          <a:gdLst/>
          <a:ahLst/>
          <a:cxnLst/>
          <a:rect l="0" t="0" r="0" b="0"/>
          <a:pathLst>
            <a:path>
              <a:moveTo>
                <a:pt x="4214974" y="0"/>
              </a:moveTo>
              <a:lnTo>
                <a:pt x="4214974" y="815222"/>
              </a:lnTo>
              <a:lnTo>
                <a:pt x="0" y="815222"/>
              </a:lnTo>
              <a:lnTo>
                <a:pt x="0" y="977853"/>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EF365A-D4FD-4D95-8DFC-AE02EF9CA8C6}">
      <dsp:nvSpPr>
        <dsp:cNvPr id="0" name=""/>
        <dsp:cNvSpPr/>
      </dsp:nvSpPr>
      <dsp:spPr>
        <a:xfrm>
          <a:off x="2788740" y="-149677"/>
          <a:ext cx="4960692" cy="930781"/>
        </a:xfrm>
        <a:prstGeom prst="roundRect">
          <a:avLst>
            <a:gd name="adj" fmla="val 10000"/>
          </a:avLst>
        </a:prstGeom>
        <a:solidFill>
          <a:schemeClr val="accent1">
            <a:lumMod val="50000"/>
          </a:schemeClr>
        </a:solidFill>
        <a:ln w="12700" cap="flat" cmpd="sng" algn="ctr">
          <a:solidFill>
            <a:schemeClr val="accent3">
              <a:shade val="50000"/>
            </a:schemeClr>
          </a:solidFill>
          <a:prstDash val="solid"/>
          <a:miter lim="800000"/>
        </a:ln>
        <a:effectLst/>
        <a:scene3d>
          <a:camera prst="orthographicFront"/>
          <a:lightRig rig="flat" dir="t"/>
        </a:scene3d>
        <a:sp3d/>
      </dsp:spPr>
      <dsp:style>
        <a:lnRef idx="2">
          <a:schemeClr val="accent3">
            <a:shade val="50000"/>
          </a:schemeClr>
        </a:lnRef>
        <a:fillRef idx="1">
          <a:schemeClr val="accent3"/>
        </a:fillRef>
        <a:effectRef idx="0">
          <a:schemeClr val="accent3"/>
        </a:effectRef>
        <a:fontRef idx="minor">
          <a:schemeClr val="lt1"/>
        </a:fontRef>
      </dsp:style>
    </dsp:sp>
    <dsp:sp modelId="{ABC96E2B-932A-42AE-A521-00BDE6C09DE6}">
      <dsp:nvSpPr>
        <dsp:cNvPr id="0" name=""/>
        <dsp:cNvSpPr/>
      </dsp:nvSpPr>
      <dsp:spPr>
        <a:xfrm>
          <a:off x="2983799" y="35628"/>
          <a:ext cx="4960692" cy="930781"/>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CN" sz="2800" b="1" kern="1200" dirty="0">
              <a:solidFill>
                <a:srgbClr val="7030A0"/>
              </a:solidFill>
              <a:effectLst/>
              <a:latin typeface="Myriad Pro" pitchFamily="34" charset="0"/>
              <a:ea typeface="SimSun" pitchFamily="2" charset="-122"/>
            </a:rPr>
            <a:t> QUAN </a:t>
          </a:r>
          <a:r>
            <a:rPr lang="en-US" altLang="zh-CN" sz="2800" b="1" kern="1200">
              <a:solidFill>
                <a:srgbClr val="7030A0"/>
              </a:solidFill>
              <a:effectLst/>
              <a:latin typeface="Myriad Pro" pitchFamily="34" charset="0"/>
              <a:ea typeface="SimSun" pitchFamily="2" charset="-122"/>
            </a:rPr>
            <a:t>ĐIỂM  BIÊN SOẠN</a:t>
          </a:r>
          <a:endParaRPr lang="en-US" sz="2800" kern="1200" dirty="0">
            <a:solidFill>
              <a:srgbClr val="7030A0"/>
            </a:solidFill>
            <a:effectLst/>
            <a:latin typeface="Myriad Pro" pitchFamily="34" charset="0"/>
          </a:endParaRPr>
        </a:p>
      </dsp:txBody>
      <dsp:txXfrm>
        <a:off x="3011061" y="62890"/>
        <a:ext cx="4906168" cy="876257"/>
      </dsp:txXfrm>
    </dsp:sp>
    <dsp:sp modelId="{287CD520-8AA9-49E4-8394-FD803DB3D0F4}">
      <dsp:nvSpPr>
        <dsp:cNvPr id="0" name=""/>
        <dsp:cNvSpPr/>
      </dsp:nvSpPr>
      <dsp:spPr>
        <a:xfrm>
          <a:off x="1697" y="1758957"/>
          <a:ext cx="2104829" cy="2550219"/>
        </a:xfrm>
        <a:prstGeom prst="roundRect">
          <a:avLst>
            <a:gd name="adj" fmla="val 10000"/>
          </a:avLst>
        </a:prstGeom>
        <a:solidFill>
          <a:schemeClr val="accent1">
            <a:lumMod val="50000"/>
          </a:schemeClr>
        </a:solidFill>
        <a:ln>
          <a:solidFill>
            <a:schemeClr val="accent1"/>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EF34625-39A7-4CE8-A860-44BDA194F723}">
      <dsp:nvSpPr>
        <dsp:cNvPr id="0" name=""/>
        <dsp:cNvSpPr/>
      </dsp:nvSpPr>
      <dsp:spPr>
        <a:xfrm>
          <a:off x="196756" y="1944263"/>
          <a:ext cx="2104829" cy="2550219"/>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just" defTabSz="933450">
            <a:lnSpc>
              <a:spcPct val="90000"/>
            </a:lnSpc>
            <a:spcBef>
              <a:spcPct val="0"/>
            </a:spcBef>
            <a:spcAft>
              <a:spcPct val="35000"/>
            </a:spcAft>
            <a:buNone/>
          </a:pPr>
          <a:r>
            <a:rPr lang="en-US" altLang="zh-CN" sz="2100" b="1" kern="1200" dirty="0">
              <a:latin typeface="Myriad Pro" pitchFamily="34" charset="0"/>
              <a:ea typeface="SimSun" pitchFamily="2" charset="-122"/>
              <a:cs typeface="Myriad Arabic" pitchFamily="50" charset="-78"/>
            </a:rPr>
            <a:t>1. </a:t>
          </a:r>
          <a:r>
            <a:rPr lang="en-US" altLang="zh-CN" sz="2100" kern="1200" dirty="0" err="1">
              <a:latin typeface="Myriad Pro" pitchFamily="34" charset="0"/>
              <a:cs typeface="Myriad Arabic" pitchFamily="50" charset="-78"/>
            </a:rPr>
            <a:t>Tuân</a:t>
          </a:r>
          <a:r>
            <a:rPr lang="en-US" altLang="zh-CN" sz="2100" kern="1200" dirty="0">
              <a:latin typeface="Myriad Pro" pitchFamily="34" charset="0"/>
              <a:cs typeface="Myriad Arabic" pitchFamily="50" charset="-78"/>
            </a:rPr>
            <a:t> </a:t>
          </a:r>
          <a:r>
            <a:rPr lang="en-US" altLang="zh-CN" sz="2100" kern="1200" dirty="0" err="1">
              <a:latin typeface="Myriad Pro" pitchFamily="34" charset="0"/>
              <a:cs typeface="Myriad Arabic" pitchFamily="50" charset="-78"/>
            </a:rPr>
            <a:t>thủ</a:t>
          </a:r>
          <a:r>
            <a:rPr lang="en-US" altLang="zh-CN" sz="2100" kern="1200" dirty="0">
              <a:latin typeface="Myriad Pro" pitchFamily="34" charset="0"/>
              <a:cs typeface="Myriad Arabic" pitchFamily="50" charset="-78"/>
            </a:rPr>
            <a:t> </a:t>
          </a:r>
          <a:r>
            <a:rPr lang="en-US" altLang="zh-CN" sz="2100" kern="1200" dirty="0" err="1">
              <a:latin typeface="Myriad Pro" pitchFamily="34" charset="0"/>
              <a:cs typeface="Myriad Arabic" pitchFamily="50" charset="-78"/>
            </a:rPr>
            <a:t>định</a:t>
          </a:r>
          <a:r>
            <a:rPr lang="en-US" altLang="zh-CN" sz="2100" kern="1200" dirty="0">
              <a:latin typeface="Myriad Pro" pitchFamily="34" charset="0"/>
              <a:cs typeface="Myriad Arabic" pitchFamily="50" charset="-78"/>
            </a:rPr>
            <a:t> </a:t>
          </a:r>
          <a:r>
            <a:rPr lang="en-US" altLang="zh-CN" sz="2100" kern="1200" dirty="0" err="1">
              <a:latin typeface="Myriad Pro" pitchFamily="34" charset="0"/>
              <a:cs typeface="Myriad Arabic" pitchFamily="50" charset="-78"/>
            </a:rPr>
            <a:t>hướng</a:t>
          </a:r>
          <a:r>
            <a:rPr lang="en-US" altLang="zh-CN" sz="2100" kern="1200" dirty="0">
              <a:latin typeface="Myriad Pro" pitchFamily="34" charset="0"/>
              <a:cs typeface="Myriad Arabic" pitchFamily="50" charset="-78"/>
            </a:rPr>
            <a:t> GDPT </a:t>
          </a:r>
          <a:r>
            <a:rPr lang="en-US" altLang="zh-CN" sz="2100" kern="1200" dirty="0" err="1">
              <a:latin typeface="Myriad Pro" pitchFamily="34" charset="0"/>
              <a:cs typeface="Myriad Arabic" pitchFamily="50" charset="-78"/>
            </a:rPr>
            <a:t>và</a:t>
          </a:r>
          <a:r>
            <a:rPr lang="en-US" altLang="zh-CN" sz="2100" kern="1200" dirty="0">
              <a:latin typeface="Myriad Pro" pitchFamily="34" charset="0"/>
              <a:cs typeface="Myriad Arabic" pitchFamily="50" charset="-78"/>
            </a:rPr>
            <a:t> </a:t>
          </a:r>
          <a:r>
            <a:rPr lang="en-US" altLang="zh-CN" sz="2100" kern="1200" dirty="0" err="1">
              <a:latin typeface="Myriad Pro" pitchFamily="34" charset="0"/>
              <a:cs typeface="Myriad Arabic" pitchFamily="50" charset="-78"/>
            </a:rPr>
            <a:t>tiêu</a:t>
          </a:r>
          <a:r>
            <a:rPr lang="en-US" altLang="zh-CN" sz="2100" kern="1200" dirty="0">
              <a:latin typeface="Myriad Pro" pitchFamily="34" charset="0"/>
              <a:cs typeface="Myriad Arabic" pitchFamily="50" charset="-78"/>
            </a:rPr>
            <a:t> </a:t>
          </a:r>
          <a:r>
            <a:rPr lang="en-US" altLang="zh-CN" sz="2100" kern="1200" dirty="0" err="1">
              <a:latin typeface="Myriad Pro" pitchFamily="34" charset="0"/>
              <a:cs typeface="Myriad Arabic" pitchFamily="50" charset="-78"/>
            </a:rPr>
            <a:t>chuẩn</a:t>
          </a:r>
          <a:r>
            <a:rPr lang="en-US" altLang="zh-CN" sz="2100" kern="1200" dirty="0">
              <a:latin typeface="Myriad Pro" pitchFamily="34" charset="0"/>
              <a:cs typeface="Myriad Arabic" pitchFamily="50" charset="-78"/>
            </a:rPr>
            <a:t> SGK </a:t>
          </a:r>
          <a:r>
            <a:rPr lang="en-US" altLang="zh-CN" sz="2100" kern="1200" dirty="0" err="1">
              <a:latin typeface="Myriad Pro" pitchFamily="34" charset="0"/>
              <a:cs typeface="Myriad Arabic" pitchFamily="50" charset="-78"/>
            </a:rPr>
            <a:t>mới</a:t>
          </a:r>
          <a:r>
            <a:rPr lang="en-US" altLang="zh-CN" sz="2100" kern="1200" dirty="0">
              <a:latin typeface="Myriad Pro" pitchFamily="34" charset="0"/>
              <a:cs typeface="Myriad Arabic" pitchFamily="50" charset="-78"/>
            </a:rPr>
            <a:t>. </a:t>
          </a:r>
          <a:r>
            <a:rPr lang="en-US" altLang="zh-CN" sz="2100" kern="1200" dirty="0" err="1">
              <a:latin typeface="Myriad Pro" pitchFamily="34" charset="0"/>
              <a:cs typeface="Myriad Arabic" pitchFamily="50" charset="-78"/>
            </a:rPr>
            <a:t>Biên</a:t>
          </a:r>
          <a:r>
            <a:rPr lang="en-US" altLang="zh-CN" sz="2100" kern="1200" dirty="0">
              <a:latin typeface="Myriad Pro" pitchFamily="34" charset="0"/>
              <a:cs typeface="Myriad Arabic" pitchFamily="50" charset="-78"/>
            </a:rPr>
            <a:t> </a:t>
          </a:r>
          <a:r>
            <a:rPr lang="en-US" altLang="zh-CN" sz="2100" kern="1200" dirty="0" err="1">
              <a:latin typeface="Myriad Pro" pitchFamily="34" charset="0"/>
              <a:cs typeface="Myriad Arabic" pitchFamily="50" charset="-78"/>
            </a:rPr>
            <a:t>soạn</a:t>
          </a:r>
          <a:r>
            <a:rPr lang="en-US" altLang="zh-CN" sz="2100" kern="1200" dirty="0">
              <a:latin typeface="Myriad Pro" pitchFamily="34" charset="0"/>
              <a:cs typeface="Myriad Arabic" pitchFamily="50" charset="-78"/>
            </a:rPr>
            <a:t> </a:t>
          </a:r>
          <a:r>
            <a:rPr lang="en-US" altLang="zh-CN" sz="2100" kern="1200" dirty="0" err="1">
              <a:latin typeface="Myriad Pro" pitchFamily="34" charset="0"/>
              <a:cs typeface="Myriad Arabic" pitchFamily="50" charset="-78"/>
            </a:rPr>
            <a:t>theo</a:t>
          </a:r>
          <a:r>
            <a:rPr lang="en-US" altLang="zh-CN" sz="2100" kern="1200" dirty="0">
              <a:latin typeface="Myriad Pro" pitchFamily="34" charset="0"/>
              <a:cs typeface="Myriad Arabic" pitchFamily="50" charset="-78"/>
            </a:rPr>
            <a:t> </a:t>
          </a:r>
          <a:r>
            <a:rPr lang="en-US" altLang="zh-CN" sz="2100" kern="1200" dirty="0" err="1">
              <a:latin typeface="Myriad Pro" pitchFamily="34" charset="0"/>
              <a:cs typeface="Myriad Arabic" pitchFamily="50" charset="-78"/>
            </a:rPr>
            <a:t>hướng</a:t>
          </a:r>
          <a:r>
            <a:rPr lang="en-US" altLang="zh-CN" sz="2100" kern="1200" dirty="0">
              <a:latin typeface="Myriad Pro" pitchFamily="34" charset="0"/>
              <a:cs typeface="Myriad Arabic" pitchFamily="50" charset="-78"/>
            </a:rPr>
            <a:t> PT </a:t>
          </a:r>
          <a:r>
            <a:rPr lang="en-US" altLang="zh-CN" sz="2100" kern="1200" dirty="0" err="1">
              <a:latin typeface="Myriad Pro" pitchFamily="34" charset="0"/>
              <a:cs typeface="Myriad Arabic" pitchFamily="50" charset="-78"/>
            </a:rPr>
            <a:t>năng</a:t>
          </a:r>
          <a:r>
            <a:rPr lang="en-US" altLang="zh-CN" sz="2100" kern="1200" dirty="0">
              <a:latin typeface="Myriad Pro" pitchFamily="34" charset="0"/>
              <a:cs typeface="Myriad Arabic" pitchFamily="50" charset="-78"/>
            </a:rPr>
            <a:t> </a:t>
          </a:r>
          <a:r>
            <a:rPr lang="en-US" altLang="zh-CN" sz="2100" kern="1200" dirty="0" err="1">
              <a:latin typeface="Myriad Pro" pitchFamily="34" charset="0"/>
              <a:cs typeface="Myriad Arabic" pitchFamily="50" charset="-78"/>
            </a:rPr>
            <a:t>lực</a:t>
          </a:r>
          <a:r>
            <a:rPr lang="en-US" altLang="zh-CN" sz="2100" kern="1200" dirty="0">
              <a:latin typeface="Myriad Pro" pitchFamily="34" charset="0"/>
              <a:cs typeface="Myriad Arabic" pitchFamily="50" charset="-78"/>
            </a:rPr>
            <a:t> </a:t>
          </a:r>
          <a:r>
            <a:rPr lang="en-US" altLang="zh-CN" sz="2100" kern="1200" dirty="0" err="1">
              <a:latin typeface="Myriad Pro" pitchFamily="34" charset="0"/>
              <a:cs typeface="Myriad Arabic" pitchFamily="50" charset="-78"/>
            </a:rPr>
            <a:t>và</a:t>
          </a:r>
          <a:r>
            <a:rPr lang="en-US" altLang="zh-CN" sz="2100" kern="1200" dirty="0">
              <a:latin typeface="Myriad Pro" pitchFamily="34" charset="0"/>
              <a:cs typeface="Myriad Arabic" pitchFamily="50" charset="-78"/>
            </a:rPr>
            <a:t> </a:t>
          </a:r>
          <a:r>
            <a:rPr lang="en-US" altLang="zh-CN" sz="2100" kern="1200" dirty="0" err="1">
              <a:latin typeface="Myriad Pro" pitchFamily="34" charset="0"/>
              <a:cs typeface="Myriad Arabic" pitchFamily="50" charset="-78"/>
            </a:rPr>
            <a:t>phẩm</a:t>
          </a:r>
          <a:r>
            <a:rPr lang="en-US" altLang="zh-CN" sz="2100" kern="1200" dirty="0">
              <a:latin typeface="Myriad Pro" pitchFamily="34" charset="0"/>
              <a:cs typeface="Myriad Arabic" pitchFamily="50" charset="-78"/>
            </a:rPr>
            <a:t> </a:t>
          </a:r>
          <a:r>
            <a:rPr lang="en-US" altLang="zh-CN" sz="2100" kern="1200" dirty="0" err="1">
              <a:latin typeface="Myriad Pro" pitchFamily="34" charset="0"/>
              <a:cs typeface="Myriad Arabic" pitchFamily="50" charset="-78"/>
            </a:rPr>
            <a:t>chất</a:t>
          </a:r>
          <a:endParaRPr lang="en-US" sz="2100" kern="1200" dirty="0">
            <a:latin typeface="Myriad Pro" pitchFamily="34" charset="0"/>
            <a:cs typeface="Myriad Arabic" pitchFamily="50" charset="-78"/>
          </a:endParaRPr>
        </a:p>
      </dsp:txBody>
      <dsp:txXfrm>
        <a:off x="258404" y="2005911"/>
        <a:ext cx="1981533" cy="2426923"/>
      </dsp:txXfrm>
    </dsp:sp>
    <dsp:sp modelId="{F624F987-8685-4B02-B2CA-D32F017EBBFE}">
      <dsp:nvSpPr>
        <dsp:cNvPr id="0" name=""/>
        <dsp:cNvSpPr/>
      </dsp:nvSpPr>
      <dsp:spPr>
        <a:xfrm>
          <a:off x="2496644" y="1758957"/>
          <a:ext cx="2250503" cy="2678227"/>
        </a:xfrm>
        <a:prstGeom prst="roundRect">
          <a:avLst>
            <a:gd name="adj" fmla="val 10000"/>
          </a:avLst>
        </a:prstGeom>
        <a:solidFill>
          <a:schemeClr val="accent1">
            <a:lumMod val="5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DECC8EB-90F3-44B6-B70C-C9C14F7C3CDE}">
      <dsp:nvSpPr>
        <dsp:cNvPr id="0" name=""/>
        <dsp:cNvSpPr/>
      </dsp:nvSpPr>
      <dsp:spPr>
        <a:xfrm>
          <a:off x="2691703" y="1944263"/>
          <a:ext cx="2250503" cy="2678227"/>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just" defTabSz="933450">
            <a:lnSpc>
              <a:spcPct val="90000"/>
            </a:lnSpc>
            <a:spcBef>
              <a:spcPct val="0"/>
            </a:spcBef>
            <a:spcAft>
              <a:spcPct val="35000"/>
            </a:spcAft>
            <a:buNone/>
          </a:pPr>
          <a:r>
            <a:rPr lang="en-US" altLang="zh-CN" sz="2100" b="1" kern="1200" dirty="0">
              <a:latin typeface="Myriad Pro" pitchFamily="34" charset="0"/>
              <a:ea typeface="SimSun" pitchFamily="2" charset="-122"/>
            </a:rPr>
            <a:t>2. </a:t>
          </a:r>
          <a:r>
            <a:rPr lang="en-US" altLang="zh-CN" sz="2100" kern="1200" dirty="0" err="1">
              <a:latin typeface="Myriad Pro" pitchFamily="34" charset="0"/>
              <a:ea typeface="SimSun" pitchFamily="2" charset="-122"/>
              <a:cs typeface="Arial" pitchFamily="34" charset="0"/>
            </a:rPr>
            <a:t>Kế</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thừa</a:t>
          </a:r>
          <a:r>
            <a:rPr lang="en-US" altLang="zh-CN" sz="2100" kern="1200" dirty="0">
              <a:latin typeface="Myriad Pro" pitchFamily="34" charset="0"/>
              <a:ea typeface="SimSun" pitchFamily="2" charset="-122"/>
              <a:cs typeface="Arial" pitchFamily="34" charset="0"/>
            </a:rPr>
            <a:t> SGK </a:t>
          </a:r>
          <a:r>
            <a:rPr lang="en-US" altLang="zh-CN" sz="2100" kern="1200" dirty="0" err="1">
              <a:latin typeface="Myriad Pro" pitchFamily="34" charset="0"/>
              <a:ea typeface="SimSun" pitchFamily="2" charset="-122"/>
              <a:cs typeface="Arial" pitchFamily="34" charset="0"/>
            </a:rPr>
            <a:t>hiện</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hành</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và</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tiếp</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thu</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điểm</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mới</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từ</a:t>
          </a:r>
          <a:r>
            <a:rPr lang="en-US" altLang="zh-CN" sz="2100" kern="1200" dirty="0">
              <a:latin typeface="Myriad Pro" pitchFamily="34" charset="0"/>
              <a:ea typeface="SimSun" pitchFamily="2" charset="-122"/>
              <a:cs typeface="Arial" pitchFamily="34" charset="0"/>
            </a:rPr>
            <a:t> SGK </a:t>
          </a:r>
          <a:r>
            <a:rPr lang="en-US" altLang="zh-CN" sz="2100" kern="1200" dirty="0" err="1">
              <a:latin typeface="Myriad Pro" pitchFamily="34" charset="0"/>
              <a:ea typeface="SimSun" pitchFamily="2" charset="-122"/>
              <a:cs typeface="Arial" pitchFamily="34" charset="0"/>
            </a:rPr>
            <a:t>của</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các</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nước</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tiên</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tiến</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trên</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thế</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giới</a:t>
          </a:r>
          <a:r>
            <a:rPr lang="en-US" altLang="zh-CN" sz="2100" kern="1200" dirty="0">
              <a:latin typeface="Myriad Pro" pitchFamily="34" charset="0"/>
              <a:ea typeface="SimSun" pitchFamily="2" charset="-122"/>
              <a:cs typeface="Arial" pitchFamily="34" charset="0"/>
            </a:rPr>
            <a:t>.</a:t>
          </a:r>
          <a:endParaRPr lang="en-US" sz="2100" kern="1200" dirty="0">
            <a:latin typeface="Myriad Pro" pitchFamily="34" charset="0"/>
          </a:endParaRPr>
        </a:p>
      </dsp:txBody>
      <dsp:txXfrm>
        <a:off x="2757618" y="2010178"/>
        <a:ext cx="2118673" cy="2546397"/>
      </dsp:txXfrm>
    </dsp:sp>
    <dsp:sp modelId="{7C915EE3-7B88-4852-B7F4-B48942E854D7}">
      <dsp:nvSpPr>
        <dsp:cNvPr id="0" name=""/>
        <dsp:cNvSpPr/>
      </dsp:nvSpPr>
      <dsp:spPr>
        <a:xfrm>
          <a:off x="5137265" y="1758957"/>
          <a:ext cx="2562180" cy="2693187"/>
        </a:xfrm>
        <a:prstGeom prst="roundRect">
          <a:avLst>
            <a:gd name="adj" fmla="val 10000"/>
          </a:avLst>
        </a:prstGeom>
        <a:solidFill>
          <a:schemeClr val="accent1">
            <a:lumMod val="5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0E7D0D3E-36FD-4659-ADB4-B2EE7A0C0568}">
      <dsp:nvSpPr>
        <dsp:cNvPr id="0" name=""/>
        <dsp:cNvSpPr/>
      </dsp:nvSpPr>
      <dsp:spPr>
        <a:xfrm>
          <a:off x="5332324" y="1944263"/>
          <a:ext cx="2562180" cy="2693187"/>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just" defTabSz="933450">
            <a:lnSpc>
              <a:spcPct val="90000"/>
            </a:lnSpc>
            <a:spcBef>
              <a:spcPct val="0"/>
            </a:spcBef>
            <a:spcAft>
              <a:spcPct val="35000"/>
            </a:spcAft>
            <a:buNone/>
          </a:pPr>
          <a:r>
            <a:rPr lang="en-US" altLang="zh-CN" sz="2100" b="1" kern="1200" dirty="0">
              <a:latin typeface="Myriad Pro" pitchFamily="34" charset="0"/>
              <a:ea typeface="SimSun" pitchFamily="2" charset="-122"/>
            </a:rPr>
            <a:t>3. </a:t>
          </a:r>
          <a:r>
            <a:rPr lang="en-US" altLang="zh-CN" sz="2100" kern="1200" dirty="0" err="1">
              <a:latin typeface="Myriad Pro" pitchFamily="34" charset="0"/>
              <a:ea typeface="SimSun" pitchFamily="2" charset="-122"/>
              <a:cs typeface="Arial" pitchFamily="34" charset="0"/>
            </a:rPr>
            <a:t>Được</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biên</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soạn</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theo</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hướng</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hỗ</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trợ</a:t>
          </a:r>
          <a:r>
            <a:rPr lang="en-US" altLang="zh-CN" sz="2100" kern="1200" dirty="0">
              <a:latin typeface="Myriad Pro" pitchFamily="34" charset="0"/>
              <a:ea typeface="SimSun" pitchFamily="2" charset="-122"/>
              <a:cs typeface="Arial" pitchFamily="34" charset="0"/>
            </a:rPr>
            <a:t> GV </a:t>
          </a:r>
          <a:r>
            <a:rPr lang="en-US" altLang="zh-CN" sz="2100" kern="1200" dirty="0" err="1">
              <a:latin typeface="Myriad Pro" pitchFamily="34" charset="0"/>
              <a:ea typeface="SimSun" pitchFamily="2" charset="-122"/>
              <a:cs typeface="Arial" pitchFamily="34" charset="0"/>
            </a:rPr>
            <a:t>đổi</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mới</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hiệu</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quả</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phương</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pháp</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tổ</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chức</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các</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hoạt</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động</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dạy</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học</a:t>
          </a:r>
          <a:r>
            <a:rPr lang="en-US" altLang="zh-CN" sz="2100" kern="1200" dirty="0">
              <a:latin typeface="Myriad Pro" pitchFamily="34" charset="0"/>
              <a:ea typeface="SimSun" pitchFamily="2" charset="-122"/>
              <a:cs typeface="Arial" pitchFamily="34" charset="0"/>
            </a:rPr>
            <a:t> </a:t>
          </a:r>
          <a:r>
            <a:rPr lang="en-US" altLang="zh-CN" sz="2100" kern="1200" dirty="0" err="1">
              <a:solidFill>
                <a:schemeClr val="tx1"/>
              </a:solidFill>
              <a:latin typeface="Myriad Pro" pitchFamily="34" charset="0"/>
              <a:ea typeface="SimSun" pitchFamily="2" charset="-122"/>
              <a:cs typeface="Arial" pitchFamily="34" charset="0"/>
            </a:rPr>
            <a:t>và</a:t>
          </a:r>
          <a:r>
            <a:rPr lang="en-US" altLang="zh-CN" sz="2100" kern="1200" dirty="0">
              <a:solidFill>
                <a:schemeClr val="tx1"/>
              </a:solidFill>
              <a:latin typeface="Myriad Pro" pitchFamily="34" charset="0"/>
              <a:ea typeface="SimSun" pitchFamily="2" charset="-122"/>
              <a:cs typeface="Arial" pitchFamily="34" charset="0"/>
            </a:rPr>
            <a:t> </a:t>
          </a:r>
          <a:r>
            <a:rPr lang="en-US" altLang="zh-CN" sz="2100" kern="1200" dirty="0" err="1">
              <a:solidFill>
                <a:schemeClr val="tx1"/>
              </a:solidFill>
              <a:latin typeface="Myriad Pro" pitchFamily="34" charset="0"/>
              <a:ea typeface="SimSun" pitchFamily="2" charset="-122"/>
              <a:cs typeface="Arial" pitchFamily="34" charset="0"/>
            </a:rPr>
            <a:t>hoạt</a:t>
          </a:r>
          <a:r>
            <a:rPr lang="en-US" altLang="zh-CN" sz="2100" kern="1200" dirty="0">
              <a:solidFill>
                <a:schemeClr val="tx1"/>
              </a:solidFill>
              <a:latin typeface="Myriad Pro" pitchFamily="34" charset="0"/>
              <a:ea typeface="SimSun" pitchFamily="2" charset="-122"/>
              <a:cs typeface="Arial" pitchFamily="34" charset="0"/>
            </a:rPr>
            <a:t> </a:t>
          </a:r>
          <a:r>
            <a:rPr lang="en-US" altLang="zh-CN" sz="2100" kern="1200" dirty="0" err="1">
              <a:solidFill>
                <a:schemeClr val="tx1"/>
              </a:solidFill>
              <a:latin typeface="Myriad Pro" pitchFamily="34" charset="0"/>
              <a:ea typeface="SimSun" pitchFamily="2" charset="-122"/>
              <a:cs typeface="Arial" pitchFamily="34" charset="0"/>
            </a:rPr>
            <a:t>động</a:t>
          </a:r>
          <a:r>
            <a:rPr lang="en-US" altLang="zh-CN" sz="2100" kern="1200" dirty="0">
              <a:solidFill>
                <a:schemeClr val="tx1"/>
              </a:solidFill>
              <a:latin typeface="Myriad Pro" pitchFamily="34" charset="0"/>
              <a:ea typeface="SimSun" pitchFamily="2" charset="-122"/>
              <a:cs typeface="Arial" pitchFamily="34" charset="0"/>
            </a:rPr>
            <a:t> </a:t>
          </a:r>
          <a:r>
            <a:rPr lang="en-US" altLang="zh-CN" sz="2100" kern="1200" dirty="0" err="1">
              <a:solidFill>
                <a:schemeClr val="tx1"/>
              </a:solidFill>
              <a:latin typeface="Myriad Pro" pitchFamily="34" charset="0"/>
              <a:ea typeface="SimSun" pitchFamily="2" charset="-122"/>
              <a:cs typeface="Arial" pitchFamily="34" charset="0"/>
            </a:rPr>
            <a:t>giáo</a:t>
          </a:r>
          <a:r>
            <a:rPr lang="en-US" altLang="zh-CN" sz="2100" kern="1200" dirty="0">
              <a:solidFill>
                <a:schemeClr val="tx1"/>
              </a:solidFill>
              <a:latin typeface="Myriad Pro" pitchFamily="34" charset="0"/>
              <a:ea typeface="SimSun" pitchFamily="2" charset="-122"/>
              <a:cs typeface="Arial" pitchFamily="34" charset="0"/>
            </a:rPr>
            <a:t> </a:t>
          </a:r>
          <a:r>
            <a:rPr lang="en-US" altLang="zh-CN" sz="2100" kern="1200" dirty="0" err="1">
              <a:solidFill>
                <a:schemeClr val="tx1"/>
              </a:solidFill>
              <a:latin typeface="Myriad Pro" pitchFamily="34" charset="0"/>
              <a:ea typeface="SimSun" pitchFamily="2" charset="-122"/>
              <a:cs typeface="Arial" pitchFamily="34" charset="0"/>
            </a:rPr>
            <a:t>dục</a:t>
          </a:r>
          <a:r>
            <a:rPr lang="en-US" altLang="zh-CN" sz="2100" kern="1200" dirty="0">
              <a:solidFill>
                <a:srgbClr val="FF0000"/>
              </a:solidFill>
              <a:latin typeface="Myriad Pro" pitchFamily="34" charset="0"/>
              <a:ea typeface="SimSun" pitchFamily="2" charset="-122"/>
              <a:cs typeface="Arial" pitchFamily="34" charset="0"/>
            </a:rPr>
            <a:t>.</a:t>
          </a:r>
          <a:endParaRPr lang="en-US" sz="2100" kern="1200" dirty="0">
            <a:solidFill>
              <a:srgbClr val="FF0000"/>
            </a:solidFill>
            <a:latin typeface="Myriad Pro" pitchFamily="34" charset="0"/>
          </a:endParaRPr>
        </a:p>
      </dsp:txBody>
      <dsp:txXfrm>
        <a:off x="5407368" y="2019307"/>
        <a:ext cx="2412092" cy="2543099"/>
      </dsp:txXfrm>
    </dsp:sp>
    <dsp:sp modelId="{0D456CCF-AC9C-4F33-A00A-ABA997004E7D}">
      <dsp:nvSpPr>
        <dsp:cNvPr id="0" name=""/>
        <dsp:cNvSpPr/>
      </dsp:nvSpPr>
      <dsp:spPr>
        <a:xfrm>
          <a:off x="8091261" y="1783537"/>
          <a:ext cx="2171293" cy="2523665"/>
        </a:xfrm>
        <a:prstGeom prst="roundRect">
          <a:avLst>
            <a:gd name="adj" fmla="val 10000"/>
          </a:avLst>
        </a:prstGeom>
        <a:solidFill>
          <a:schemeClr val="accent1">
            <a:lumMod val="5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CB240C1-E480-4526-97A2-1FD66A794920}">
      <dsp:nvSpPr>
        <dsp:cNvPr id="0" name=""/>
        <dsp:cNvSpPr/>
      </dsp:nvSpPr>
      <dsp:spPr>
        <a:xfrm>
          <a:off x="8286320" y="1968843"/>
          <a:ext cx="2171293" cy="2523665"/>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just" defTabSz="933450">
            <a:lnSpc>
              <a:spcPct val="90000"/>
            </a:lnSpc>
            <a:spcBef>
              <a:spcPct val="0"/>
            </a:spcBef>
            <a:spcAft>
              <a:spcPct val="35000"/>
            </a:spcAft>
            <a:buNone/>
          </a:pPr>
          <a:r>
            <a:rPr lang="en-US" altLang="zh-CN" sz="2100" b="1" kern="1200" dirty="0">
              <a:latin typeface="Myriad Pro" pitchFamily="34" charset="0"/>
              <a:ea typeface="SimSun" pitchFamily="2" charset="-122"/>
            </a:rPr>
            <a:t>4. </a:t>
          </a:r>
          <a:r>
            <a:rPr lang="en-US" altLang="zh-CN" sz="2100" kern="1200" dirty="0" err="1">
              <a:latin typeface="Myriad Pro" pitchFamily="34" charset="0"/>
              <a:ea typeface="SimSun" pitchFamily="2" charset="-122"/>
              <a:cs typeface="Arial" pitchFamily="34" charset="0"/>
            </a:rPr>
            <a:t>Phù</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hợp</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với</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phương</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châm</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biên</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soạn</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của</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cả</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bộ</a:t>
          </a:r>
          <a:r>
            <a:rPr lang="en-US" altLang="zh-CN" sz="2100" kern="1200" dirty="0">
              <a:latin typeface="Myriad Pro" pitchFamily="34" charset="0"/>
              <a:ea typeface="SimSun" pitchFamily="2" charset="-122"/>
              <a:cs typeface="Arial" pitchFamily="34" charset="0"/>
            </a:rPr>
            <a:t> SGK </a:t>
          </a:r>
          <a:r>
            <a:rPr lang="en-US" altLang="zh-CN" sz="2100" kern="1200" dirty="0" err="1">
              <a:latin typeface="Myriad Pro" pitchFamily="34" charset="0"/>
              <a:ea typeface="SimSun" pitchFamily="2" charset="-122"/>
              <a:cs typeface="Arial" pitchFamily="34" charset="0"/>
            </a:rPr>
            <a:t>là</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Kết</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nối</a:t>
          </a:r>
          <a:r>
            <a:rPr lang="en-US" altLang="zh-CN" sz="2100" kern="1200" dirty="0">
              <a:latin typeface="Myriad Pro" pitchFamily="34" charset="0"/>
              <a:ea typeface="SimSun" pitchFamily="2" charset="-122"/>
              <a:cs typeface="Arial" pitchFamily="34" charset="0"/>
            </a:rPr>
            <a:t> tri </a:t>
          </a:r>
          <a:r>
            <a:rPr lang="en-US" altLang="zh-CN" sz="2100" kern="1200" dirty="0" err="1">
              <a:latin typeface="Myriad Pro" pitchFamily="34" charset="0"/>
              <a:ea typeface="SimSun" pitchFamily="2" charset="-122"/>
              <a:cs typeface="Arial" pitchFamily="34" charset="0"/>
            </a:rPr>
            <a:t>thức</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với</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cuộc</a:t>
          </a:r>
          <a:r>
            <a:rPr lang="en-US" altLang="zh-CN" sz="2100" kern="1200" dirty="0">
              <a:latin typeface="Myriad Pro" pitchFamily="34" charset="0"/>
              <a:ea typeface="SimSun" pitchFamily="2" charset="-122"/>
              <a:cs typeface="Arial" pitchFamily="34" charset="0"/>
            </a:rPr>
            <a:t> </a:t>
          </a:r>
          <a:r>
            <a:rPr lang="en-US" altLang="zh-CN" sz="2100" kern="1200" dirty="0" err="1">
              <a:latin typeface="Myriad Pro" pitchFamily="34" charset="0"/>
              <a:ea typeface="SimSun" pitchFamily="2" charset="-122"/>
              <a:cs typeface="Arial" pitchFamily="34" charset="0"/>
            </a:rPr>
            <a:t>sống</a:t>
          </a:r>
          <a:r>
            <a:rPr lang="en-US" altLang="zh-CN" sz="2100" kern="1200" dirty="0">
              <a:latin typeface="Myriad Pro" pitchFamily="34" charset="0"/>
              <a:ea typeface="SimSun" pitchFamily="2" charset="-122"/>
              <a:cs typeface="Arial" pitchFamily="34" charset="0"/>
            </a:rPr>
            <a:t>”.</a:t>
          </a:r>
          <a:endParaRPr lang="en-US" sz="2100" kern="1200" dirty="0">
            <a:latin typeface="Myriad Pro" pitchFamily="34" charset="0"/>
          </a:endParaRPr>
        </a:p>
      </dsp:txBody>
      <dsp:txXfrm>
        <a:off x="8349915" y="2032438"/>
        <a:ext cx="2044103" cy="23964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511B03-388B-4A8E-BA15-A5E98943C03D}">
      <dsp:nvSpPr>
        <dsp:cNvPr id="0" name=""/>
        <dsp:cNvSpPr/>
      </dsp:nvSpPr>
      <dsp:spPr>
        <a:xfrm>
          <a:off x="-6070103" y="-928763"/>
          <a:ext cx="7225921" cy="7225921"/>
        </a:xfrm>
        <a:prstGeom prst="blockArc">
          <a:avLst>
            <a:gd name="adj1" fmla="val 18900000"/>
            <a:gd name="adj2" fmla="val 2700000"/>
            <a:gd name="adj3" fmla="val 299"/>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3EEC78-E785-4F66-B0A9-FAB6195103BF}">
      <dsp:nvSpPr>
        <dsp:cNvPr id="0" name=""/>
        <dsp:cNvSpPr/>
      </dsp:nvSpPr>
      <dsp:spPr>
        <a:xfrm>
          <a:off x="430451" y="282699"/>
          <a:ext cx="8946211" cy="56518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8615" tIns="50800" rIns="50800" bIns="50800" numCol="1" spcCol="1270" anchor="ctr" anchorCtr="0">
          <a:noAutofit/>
        </a:bodyPr>
        <a:lstStyle/>
        <a:p>
          <a:pPr marL="0" lvl="0" indent="0" algn="l" defTabSz="889000" rtl="0">
            <a:lnSpc>
              <a:spcPct val="90000"/>
            </a:lnSpc>
            <a:spcBef>
              <a:spcPct val="0"/>
            </a:spcBef>
            <a:spcAft>
              <a:spcPct val="35000"/>
            </a:spcAft>
            <a:buNone/>
          </a:pPr>
          <a:r>
            <a:rPr lang="de-DE" sz="2000" kern="1200" dirty="0">
              <a:latin typeface="Myriad Pro" pitchFamily="34" charset="0"/>
              <a:cs typeface="Arial" panose="020B0604020202020204" pitchFamily="34" charset="0"/>
            </a:rPr>
            <a:t>SGK là công cụ giúp HS phát triển năng lực và khả năng tự học.</a:t>
          </a:r>
          <a:endParaRPr lang="en-US" sz="2000" kern="1200" dirty="0">
            <a:latin typeface="Myriad Pro" pitchFamily="34" charset="0"/>
            <a:cs typeface="Arial" panose="020B0604020202020204" pitchFamily="34" charset="0"/>
          </a:endParaRPr>
        </a:p>
      </dsp:txBody>
      <dsp:txXfrm>
        <a:off x="430451" y="282699"/>
        <a:ext cx="8946211" cy="565184"/>
      </dsp:txXfrm>
    </dsp:sp>
    <dsp:sp modelId="{C53AD2F5-6736-4899-A23A-ED89B643B2BC}">
      <dsp:nvSpPr>
        <dsp:cNvPr id="0" name=""/>
        <dsp:cNvSpPr/>
      </dsp:nvSpPr>
      <dsp:spPr>
        <a:xfrm>
          <a:off x="77211" y="212051"/>
          <a:ext cx="706480" cy="706480"/>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F39B30-6537-40FA-ACF3-613216EE6B8E}">
      <dsp:nvSpPr>
        <dsp:cNvPr id="0" name=""/>
        <dsp:cNvSpPr/>
      </dsp:nvSpPr>
      <dsp:spPr>
        <a:xfrm>
          <a:off x="895354" y="1130369"/>
          <a:ext cx="8481308" cy="565184"/>
        </a:xfrm>
        <a:prstGeom prst="rect">
          <a:avLst/>
        </a:prstGeom>
        <a:solidFill>
          <a:schemeClr val="accent5">
            <a:hueOff val="-1470669"/>
            <a:satOff val="-2046"/>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8615" tIns="50800" rIns="50800" bIns="50800" numCol="1" spcCol="1270" anchor="ctr" anchorCtr="0">
          <a:noAutofit/>
        </a:bodyPr>
        <a:lstStyle/>
        <a:p>
          <a:pPr marL="0" lvl="0" indent="0" algn="l" defTabSz="889000" rtl="0">
            <a:lnSpc>
              <a:spcPct val="90000"/>
            </a:lnSpc>
            <a:spcBef>
              <a:spcPct val="0"/>
            </a:spcBef>
            <a:spcAft>
              <a:spcPct val="35000"/>
            </a:spcAft>
            <a:buNone/>
          </a:pPr>
          <a:r>
            <a:rPr lang="de-DE" sz="2000" kern="1200">
              <a:latin typeface="Myriad Pro" pitchFamily="34" charset="0"/>
              <a:cs typeface="Arial" panose="020B0604020202020204" pitchFamily="34" charset="0"/>
            </a:rPr>
            <a:t>SGK là công cụ giúp giáo viên đổi mới phương pháp dạy học.</a:t>
          </a:r>
          <a:endParaRPr lang="en-US" sz="2000" kern="1200" dirty="0">
            <a:latin typeface="Myriad Pro" pitchFamily="34" charset="0"/>
            <a:cs typeface="Arial" panose="020B0604020202020204" pitchFamily="34" charset="0"/>
          </a:endParaRPr>
        </a:p>
      </dsp:txBody>
      <dsp:txXfrm>
        <a:off x="895354" y="1130369"/>
        <a:ext cx="8481308" cy="565184"/>
      </dsp:txXfrm>
    </dsp:sp>
    <dsp:sp modelId="{FFF1EF55-19C0-4723-8D95-DD255218FCA6}">
      <dsp:nvSpPr>
        <dsp:cNvPr id="0" name=""/>
        <dsp:cNvSpPr/>
      </dsp:nvSpPr>
      <dsp:spPr>
        <a:xfrm>
          <a:off x="542114" y="1059720"/>
          <a:ext cx="706480" cy="706480"/>
        </a:xfrm>
        <a:prstGeom prst="ellipse">
          <a:avLst/>
        </a:prstGeom>
        <a:solidFill>
          <a:schemeClr val="lt1">
            <a:hueOff val="0"/>
            <a:satOff val="0"/>
            <a:lumOff val="0"/>
            <a:alphaOff val="0"/>
          </a:schemeClr>
        </a:solidFill>
        <a:ln w="12700" cap="flat" cmpd="sng" algn="ctr">
          <a:solidFill>
            <a:schemeClr val="accent5">
              <a:hueOff val="-1470669"/>
              <a:satOff val="-2046"/>
              <a:lumOff val="-784"/>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B51D88-7C6B-4AB0-A215-FB38AAD6A070}">
      <dsp:nvSpPr>
        <dsp:cNvPr id="0" name=""/>
        <dsp:cNvSpPr/>
      </dsp:nvSpPr>
      <dsp:spPr>
        <a:xfrm>
          <a:off x="1107942" y="1978038"/>
          <a:ext cx="8268720" cy="565184"/>
        </a:xfrm>
        <a:prstGeom prst="rect">
          <a:avLst/>
        </a:prstGeom>
        <a:solidFill>
          <a:schemeClr val="accent5">
            <a:hueOff val="-2941338"/>
            <a:satOff val="-4091"/>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8615" tIns="50800" rIns="50800" bIns="50800" numCol="1" spcCol="1270" anchor="ctr" anchorCtr="0">
          <a:noAutofit/>
        </a:bodyPr>
        <a:lstStyle/>
        <a:p>
          <a:pPr marL="0" lvl="0" indent="0" algn="l" defTabSz="889000" rtl="0">
            <a:lnSpc>
              <a:spcPct val="90000"/>
            </a:lnSpc>
            <a:spcBef>
              <a:spcPct val="0"/>
            </a:spcBef>
            <a:spcAft>
              <a:spcPct val="35000"/>
            </a:spcAft>
            <a:buNone/>
          </a:pPr>
          <a:r>
            <a:rPr lang="de-DE" sz="2000" kern="1200">
              <a:latin typeface="Myriad Pro" pitchFamily="34" charset="0"/>
              <a:cs typeface="Arial" panose="020B0604020202020204" pitchFamily="34" charset="0"/>
            </a:rPr>
            <a:t>Tích hợp nội môn và liên môn.</a:t>
          </a:r>
          <a:endParaRPr lang="en-US" sz="2000" kern="1200">
            <a:latin typeface="Myriad Pro" pitchFamily="34" charset="0"/>
            <a:cs typeface="Arial" panose="020B0604020202020204" pitchFamily="34" charset="0"/>
          </a:endParaRPr>
        </a:p>
      </dsp:txBody>
      <dsp:txXfrm>
        <a:off x="1107942" y="1978038"/>
        <a:ext cx="8268720" cy="565184"/>
      </dsp:txXfrm>
    </dsp:sp>
    <dsp:sp modelId="{7941C771-AB67-4287-8E90-E35CBBD06515}">
      <dsp:nvSpPr>
        <dsp:cNvPr id="0" name=""/>
        <dsp:cNvSpPr/>
      </dsp:nvSpPr>
      <dsp:spPr>
        <a:xfrm>
          <a:off x="754702" y="1907390"/>
          <a:ext cx="706480" cy="706480"/>
        </a:xfrm>
        <a:prstGeom prst="ellipse">
          <a:avLst/>
        </a:prstGeom>
        <a:solidFill>
          <a:schemeClr val="lt1">
            <a:hueOff val="0"/>
            <a:satOff val="0"/>
            <a:lumOff val="0"/>
            <a:alphaOff val="0"/>
          </a:schemeClr>
        </a:solidFill>
        <a:ln w="12700" cap="flat" cmpd="sng" algn="ctr">
          <a:solidFill>
            <a:schemeClr val="accent5">
              <a:hueOff val="-2941338"/>
              <a:satOff val="-4091"/>
              <a:lumOff val="-1569"/>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DB1D6B-F681-4B75-83F7-A9977B92A4F2}">
      <dsp:nvSpPr>
        <dsp:cNvPr id="0" name=""/>
        <dsp:cNvSpPr/>
      </dsp:nvSpPr>
      <dsp:spPr>
        <a:xfrm>
          <a:off x="1107942" y="2771195"/>
          <a:ext cx="8268720" cy="673134"/>
        </a:xfrm>
        <a:prstGeom prst="rect">
          <a:avLst/>
        </a:prstGeom>
        <a:solidFill>
          <a:schemeClr val="accent5">
            <a:hueOff val="-4412007"/>
            <a:satOff val="-6137"/>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8615" tIns="50800" rIns="50800" bIns="50800" numCol="1" spcCol="1270" anchor="ctr" anchorCtr="0">
          <a:noAutofit/>
        </a:bodyPr>
        <a:lstStyle/>
        <a:p>
          <a:pPr marL="0" lvl="0" indent="0" algn="l" defTabSz="889000" rtl="0">
            <a:lnSpc>
              <a:spcPct val="90000"/>
            </a:lnSpc>
            <a:spcBef>
              <a:spcPct val="0"/>
            </a:spcBef>
            <a:spcAft>
              <a:spcPct val="35000"/>
            </a:spcAft>
            <a:buNone/>
          </a:pPr>
          <a:r>
            <a:rPr lang="de-DE" sz="2000" kern="1200">
              <a:latin typeface="Myriad Pro" pitchFamily="34" charset="0"/>
              <a:cs typeface="Arial" panose="020B0604020202020204" pitchFamily="34" charset="0"/>
            </a:rPr>
            <a:t>Học lịch sử - địa lí thế giới và khu vực để hiểu rõ lịch sử - địa lí </a:t>
          </a:r>
        </a:p>
        <a:p>
          <a:pPr marL="0" lvl="0" indent="0" algn="l" defTabSz="889000" rtl="0">
            <a:lnSpc>
              <a:spcPct val="90000"/>
            </a:lnSpc>
            <a:spcBef>
              <a:spcPct val="0"/>
            </a:spcBef>
            <a:spcAft>
              <a:spcPct val="35000"/>
            </a:spcAft>
            <a:buNone/>
          </a:pPr>
          <a:r>
            <a:rPr lang="de-DE" sz="2000" kern="1200">
              <a:latin typeface="Myriad Pro" pitchFamily="34" charset="0"/>
              <a:cs typeface="Arial" panose="020B0604020202020204" pitchFamily="34" charset="0"/>
            </a:rPr>
            <a:t>Việt Nam và địa phương.</a:t>
          </a:r>
          <a:endParaRPr lang="en-US" sz="2000" kern="1200">
            <a:latin typeface="Myriad Pro" pitchFamily="34" charset="0"/>
            <a:cs typeface="Arial" panose="020B0604020202020204" pitchFamily="34" charset="0"/>
          </a:endParaRPr>
        </a:p>
      </dsp:txBody>
      <dsp:txXfrm>
        <a:off x="1107942" y="2771195"/>
        <a:ext cx="8268720" cy="673134"/>
      </dsp:txXfrm>
    </dsp:sp>
    <dsp:sp modelId="{4844863B-4931-42CA-A7A0-C03DD84A198B}">
      <dsp:nvSpPr>
        <dsp:cNvPr id="0" name=""/>
        <dsp:cNvSpPr/>
      </dsp:nvSpPr>
      <dsp:spPr>
        <a:xfrm>
          <a:off x="754702" y="2754522"/>
          <a:ext cx="706480" cy="706480"/>
        </a:xfrm>
        <a:prstGeom prst="ellipse">
          <a:avLst/>
        </a:prstGeom>
        <a:solidFill>
          <a:schemeClr val="lt1">
            <a:hueOff val="0"/>
            <a:satOff val="0"/>
            <a:lumOff val="0"/>
            <a:alphaOff val="0"/>
          </a:schemeClr>
        </a:solidFill>
        <a:ln w="12700" cap="flat" cmpd="sng" algn="ctr">
          <a:solidFill>
            <a:schemeClr val="accent5">
              <a:hueOff val="-4412007"/>
              <a:satOff val="-6137"/>
              <a:lumOff val="-2353"/>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C62E5E-04DA-44DD-B3FC-A5EB9AC39EF7}">
      <dsp:nvSpPr>
        <dsp:cNvPr id="0" name=""/>
        <dsp:cNvSpPr/>
      </dsp:nvSpPr>
      <dsp:spPr>
        <a:xfrm>
          <a:off x="895354" y="3672840"/>
          <a:ext cx="8481308" cy="565184"/>
        </a:xfrm>
        <a:prstGeom prst="rect">
          <a:avLst/>
        </a:prstGeom>
        <a:solidFill>
          <a:schemeClr val="accent5">
            <a:hueOff val="-5882676"/>
            <a:satOff val="-8182"/>
            <a:lumOff val="-31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8615" tIns="50800" rIns="50800" bIns="50800" numCol="1" spcCol="1270" anchor="ctr" anchorCtr="0">
          <a:noAutofit/>
        </a:bodyPr>
        <a:lstStyle/>
        <a:p>
          <a:pPr marL="0" lvl="0" indent="0" algn="l" defTabSz="889000" rtl="0">
            <a:lnSpc>
              <a:spcPct val="90000"/>
            </a:lnSpc>
            <a:spcBef>
              <a:spcPct val="0"/>
            </a:spcBef>
            <a:spcAft>
              <a:spcPct val="35000"/>
            </a:spcAft>
            <a:buNone/>
          </a:pPr>
          <a:r>
            <a:rPr lang="en-US" sz="2000" kern="1200">
              <a:latin typeface="Myriad Pro" pitchFamily="34" charset="0"/>
              <a:cs typeface="Arial" panose="020B0604020202020204" pitchFamily="34" charset="0"/>
            </a:rPr>
            <a:t>Phẩm chất yêu nước, nhân ái và tinh thần trách nhiệm.</a:t>
          </a:r>
        </a:p>
      </dsp:txBody>
      <dsp:txXfrm>
        <a:off x="895354" y="3672840"/>
        <a:ext cx="8481308" cy="565184"/>
      </dsp:txXfrm>
    </dsp:sp>
    <dsp:sp modelId="{058A4B2F-56A8-4956-A2C7-6DD141897857}">
      <dsp:nvSpPr>
        <dsp:cNvPr id="0" name=""/>
        <dsp:cNvSpPr/>
      </dsp:nvSpPr>
      <dsp:spPr>
        <a:xfrm>
          <a:off x="542114" y="3602192"/>
          <a:ext cx="706480" cy="706480"/>
        </a:xfrm>
        <a:prstGeom prst="ellipse">
          <a:avLst/>
        </a:prstGeom>
        <a:solidFill>
          <a:schemeClr val="lt1">
            <a:hueOff val="0"/>
            <a:satOff val="0"/>
            <a:lumOff val="0"/>
            <a:alphaOff val="0"/>
          </a:schemeClr>
        </a:solidFill>
        <a:ln w="12700" cap="flat" cmpd="sng" algn="ctr">
          <a:solidFill>
            <a:schemeClr val="accent5">
              <a:hueOff val="-5882676"/>
              <a:satOff val="-8182"/>
              <a:lumOff val="-3138"/>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F10462-FBBA-45BE-9048-64E2BBC94215}">
      <dsp:nvSpPr>
        <dsp:cNvPr id="0" name=""/>
        <dsp:cNvSpPr/>
      </dsp:nvSpPr>
      <dsp:spPr>
        <a:xfrm>
          <a:off x="430451" y="4520509"/>
          <a:ext cx="8946211" cy="565184"/>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8615" tIns="50800" rIns="50800" bIns="50800" numCol="1" spcCol="1270" anchor="ctr" anchorCtr="0">
          <a:noAutofit/>
        </a:bodyPr>
        <a:lstStyle/>
        <a:p>
          <a:pPr marL="0" lvl="0" indent="0" algn="l" defTabSz="889000" rtl="0">
            <a:lnSpc>
              <a:spcPct val="90000"/>
            </a:lnSpc>
            <a:spcBef>
              <a:spcPct val="0"/>
            </a:spcBef>
            <a:spcAft>
              <a:spcPct val="35000"/>
            </a:spcAft>
            <a:buNone/>
          </a:pPr>
          <a:r>
            <a:rPr lang="en-US" sz="2000" kern="1200">
              <a:latin typeface="Myriad Pro" pitchFamily="34" charset="0"/>
              <a:cs typeface="Arial" panose="020B0604020202020204" pitchFamily="34" charset="0"/>
            </a:rPr>
            <a:t>Giải quyết các vấn đề trong thực tế cuộc sống.</a:t>
          </a:r>
        </a:p>
      </dsp:txBody>
      <dsp:txXfrm>
        <a:off x="430451" y="4520509"/>
        <a:ext cx="8946211" cy="565184"/>
      </dsp:txXfrm>
    </dsp:sp>
    <dsp:sp modelId="{C0FC4435-FF6F-4E4C-B55D-D77A2A813A7D}">
      <dsp:nvSpPr>
        <dsp:cNvPr id="0" name=""/>
        <dsp:cNvSpPr/>
      </dsp:nvSpPr>
      <dsp:spPr>
        <a:xfrm>
          <a:off x="77211" y="4449861"/>
          <a:ext cx="706480" cy="706480"/>
        </a:xfrm>
        <a:prstGeom prst="ellipse">
          <a:avLst/>
        </a:prstGeom>
        <a:solidFill>
          <a:schemeClr val="lt1">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862745-67BD-4D1A-BEA0-8543E2F5AE99}">
      <dsp:nvSpPr>
        <dsp:cNvPr id="0" name=""/>
        <dsp:cNvSpPr/>
      </dsp:nvSpPr>
      <dsp:spPr>
        <a:xfrm rot="16200000">
          <a:off x="1542565" y="-1542565"/>
          <a:ext cx="2404423" cy="5489553"/>
        </a:xfrm>
        <a:prstGeom prst="round1Rect">
          <a:avLst/>
        </a:prstGeom>
        <a:solidFill>
          <a:schemeClr val="accent1">
            <a:lumMod val="20000"/>
            <a:lumOff val="80000"/>
          </a:schemeClr>
        </a:solidFill>
        <a:ln w="12700" cap="flat" cmpd="sng" algn="ctr">
          <a:solidFill>
            <a:schemeClr val="accent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err="1">
              <a:solidFill>
                <a:schemeClr val="tx1"/>
              </a:solidFill>
              <a:latin typeface="Arial" panose="020B0604020202020204" pitchFamily="34" charset="0"/>
              <a:cs typeface="Arial" panose="020B0604020202020204" pitchFamily="34" charset="0"/>
            </a:rPr>
            <a:t>Tinh</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giản</a:t>
          </a:r>
          <a:r>
            <a:rPr lang="en-US" sz="2400" kern="1200" dirty="0">
              <a:solidFill>
                <a:schemeClr val="tx1"/>
              </a:solidFill>
              <a:latin typeface="Arial" panose="020B0604020202020204" pitchFamily="34" charset="0"/>
              <a:cs typeface="Arial" panose="020B0604020202020204" pitchFamily="34" charset="0"/>
            </a:rPr>
            <a:t> ở </a:t>
          </a:r>
          <a:r>
            <a:rPr lang="en-US" sz="2400" kern="1200" dirty="0" err="1">
              <a:solidFill>
                <a:schemeClr val="tx1"/>
              </a:solidFill>
              <a:latin typeface="Arial" panose="020B0604020202020204" pitchFamily="34" charset="0"/>
              <a:cs typeface="Arial" panose="020B0604020202020204" pitchFamily="34" charset="0"/>
            </a:rPr>
            <a:t>mức</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độ</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hợp</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lí</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phổ</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thông</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hóa</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kiến</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thức</a:t>
          </a:r>
          <a:r>
            <a:rPr lang="en-US" sz="2400" kern="1200" dirty="0">
              <a:solidFill>
                <a:schemeClr val="tx1"/>
              </a:solidFill>
              <a:latin typeface="Arial" panose="020B0604020202020204" pitchFamily="34" charset="0"/>
              <a:cs typeface="Arial" panose="020B0604020202020204" pitchFamily="34" charset="0"/>
            </a:rPr>
            <a:t>, c</a:t>
          </a:r>
          <a:r>
            <a:rPr lang="vi-VN" sz="2400" kern="1200" dirty="0">
              <a:solidFill>
                <a:schemeClr val="tx1"/>
              </a:solidFill>
              <a:latin typeface="Arial" panose="020B0604020202020204" pitchFamily="34" charset="0"/>
              <a:cs typeface="Arial" panose="020B0604020202020204" pitchFamily="34" charset="0"/>
            </a:rPr>
            <a:t>ác đơn vị kiến thức đưa ra vừa phải</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dễ</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hiểu</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dễ</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nhớ</a:t>
          </a:r>
          <a:r>
            <a:rPr lang="en-US" sz="2400" kern="1200" dirty="0">
              <a:solidFill>
                <a:schemeClr val="tx1"/>
              </a:solidFill>
              <a:latin typeface="Arial" panose="020B0604020202020204" pitchFamily="34" charset="0"/>
              <a:cs typeface="Arial" panose="020B0604020202020204" pitchFamily="34" charset="0"/>
            </a:rPr>
            <a:t>.</a:t>
          </a:r>
        </a:p>
      </dsp:txBody>
      <dsp:txXfrm rot="5400000">
        <a:off x="-1" y="1"/>
        <a:ext cx="5489553" cy="1803317"/>
      </dsp:txXfrm>
    </dsp:sp>
    <dsp:sp modelId="{4B99E67B-5BD9-430E-B16A-C327A0CEF407}">
      <dsp:nvSpPr>
        <dsp:cNvPr id="0" name=""/>
        <dsp:cNvSpPr/>
      </dsp:nvSpPr>
      <dsp:spPr>
        <a:xfrm>
          <a:off x="5489553" y="0"/>
          <a:ext cx="5489553" cy="2404423"/>
        </a:xfrm>
        <a:prstGeom prst="round1Rect">
          <a:avLst/>
        </a:prstGeom>
        <a:solidFill>
          <a:schemeClr val="accent1">
            <a:lumMod val="20000"/>
            <a:lumOff val="80000"/>
          </a:schemeClr>
        </a:solidFill>
        <a:ln w="12700" cap="flat" cmpd="sng" algn="ctr">
          <a:solidFill>
            <a:schemeClr val="accent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S</a:t>
          </a:r>
          <a:r>
            <a:rPr lang="vi-VN" sz="2400" kern="1200" dirty="0">
              <a:solidFill>
                <a:schemeClr val="tx1"/>
              </a:solidFill>
              <a:latin typeface="Arial" panose="020B0604020202020204" pitchFamily="34" charset="0"/>
              <a:cs typeface="Arial" panose="020B0604020202020204" pitchFamily="34" charset="0"/>
            </a:rPr>
            <a:t>ử dụng nhiều </a:t>
          </a:r>
          <a:r>
            <a:rPr lang="en-US" sz="2400" kern="1200" dirty="0" err="1">
              <a:solidFill>
                <a:schemeClr val="tx1"/>
              </a:solidFill>
              <a:latin typeface="Arial" panose="020B0604020202020204" pitchFamily="34" charset="0"/>
              <a:cs typeface="Arial" panose="020B0604020202020204" pitchFamily="34" charset="0"/>
            </a:rPr>
            <a:t>bản</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đồ</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bảng</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số</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liệu</a:t>
          </a:r>
          <a:r>
            <a:rPr lang="en-US" sz="2400" kern="1200" dirty="0">
              <a:solidFill>
                <a:schemeClr val="tx1"/>
              </a:solidFill>
              <a:latin typeface="Arial" panose="020B0604020202020204" pitchFamily="34" charset="0"/>
              <a:cs typeface="Arial" panose="020B0604020202020204" pitchFamily="34" charset="0"/>
            </a:rPr>
            <a:t>, </a:t>
          </a:r>
          <a:r>
            <a:rPr lang="vi-VN" sz="2400" kern="1200" dirty="0">
              <a:solidFill>
                <a:schemeClr val="tx1"/>
              </a:solidFill>
              <a:latin typeface="Arial" panose="020B0604020202020204" pitchFamily="34" charset="0"/>
              <a:cs typeface="Arial" panose="020B0604020202020204" pitchFamily="34" charset="0"/>
            </a:rPr>
            <a:t>hình ảnh</a:t>
          </a:r>
          <a:r>
            <a:rPr lang="en-US" sz="2400" kern="1200" dirty="0">
              <a:solidFill>
                <a:schemeClr val="tx1"/>
              </a:solidFill>
              <a:latin typeface="Arial" panose="020B0604020202020204" pitchFamily="34" charset="0"/>
              <a:cs typeface="Arial" panose="020B0604020202020204" pitchFamily="34" charset="0"/>
            </a:rPr>
            <a:t>.  </a:t>
          </a:r>
        </a:p>
      </dsp:txBody>
      <dsp:txXfrm>
        <a:off x="5489553" y="0"/>
        <a:ext cx="5489553" cy="1803317"/>
      </dsp:txXfrm>
    </dsp:sp>
    <dsp:sp modelId="{9D8FE5AA-4776-473E-86B1-FB851F860971}">
      <dsp:nvSpPr>
        <dsp:cNvPr id="0" name=""/>
        <dsp:cNvSpPr/>
      </dsp:nvSpPr>
      <dsp:spPr>
        <a:xfrm rot="10800000">
          <a:off x="0" y="2404423"/>
          <a:ext cx="5489553" cy="2404423"/>
        </a:xfrm>
        <a:prstGeom prst="round1Rect">
          <a:avLst/>
        </a:prstGeom>
        <a:solidFill>
          <a:schemeClr val="accent1">
            <a:lumMod val="20000"/>
            <a:lumOff val="80000"/>
          </a:schemeClr>
        </a:solidFill>
        <a:ln w="12700" cap="flat" cmpd="sng" algn="ctr">
          <a:solidFill>
            <a:schemeClr val="accent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G</a:t>
          </a:r>
          <a:r>
            <a:rPr lang="vi-VN" sz="2400" kern="1200" dirty="0">
              <a:solidFill>
                <a:schemeClr val="tx1"/>
              </a:solidFill>
              <a:latin typeface="Arial" panose="020B0604020202020204" pitchFamily="34" charset="0"/>
              <a:cs typeface="Arial" panose="020B0604020202020204" pitchFamily="34" charset="0"/>
            </a:rPr>
            <a:t>iúp người học vận dụng để giải quyết những</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vấn</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đề</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của</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cuộc</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sống</a:t>
          </a:r>
          <a:r>
            <a:rPr lang="en-US" sz="2400" kern="1200" dirty="0">
              <a:solidFill>
                <a:schemeClr val="tx1"/>
              </a:solidFill>
              <a:latin typeface="Arial" panose="020B0604020202020204" pitchFamily="34" charset="0"/>
              <a:cs typeface="Arial" panose="020B0604020202020204" pitchFamily="34" charset="0"/>
            </a:rPr>
            <a:t>.</a:t>
          </a:r>
        </a:p>
      </dsp:txBody>
      <dsp:txXfrm rot="10800000">
        <a:off x="0" y="3005529"/>
        <a:ext cx="5489553" cy="1803317"/>
      </dsp:txXfrm>
    </dsp:sp>
    <dsp:sp modelId="{E9A715A9-765C-4E94-91DE-5928ACCD0BCC}">
      <dsp:nvSpPr>
        <dsp:cNvPr id="0" name=""/>
        <dsp:cNvSpPr/>
      </dsp:nvSpPr>
      <dsp:spPr>
        <a:xfrm rot="5400000">
          <a:off x="7032118" y="861858"/>
          <a:ext cx="2404423" cy="5489553"/>
        </a:xfrm>
        <a:prstGeom prst="round1Rect">
          <a:avLst/>
        </a:prstGeom>
        <a:solidFill>
          <a:schemeClr val="accent1">
            <a:lumMod val="20000"/>
            <a:lumOff val="80000"/>
          </a:schemeClr>
        </a:solidFill>
        <a:ln w="12700" cap="flat" cmpd="sng" algn="ctr">
          <a:solidFill>
            <a:schemeClr val="accent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err="1">
              <a:solidFill>
                <a:schemeClr val="tx1"/>
              </a:solidFill>
              <a:latin typeface="Arial" panose="020B0604020202020204" pitchFamily="34" charset="0"/>
              <a:cs typeface="Arial" panose="020B0604020202020204" pitchFamily="34" charset="0"/>
            </a:rPr>
            <a:t>Viết</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theo</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hướng</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mở</a:t>
          </a:r>
          <a:r>
            <a:rPr lang="en-US" sz="2400" kern="1200" dirty="0">
              <a:solidFill>
                <a:schemeClr val="tx1"/>
              </a:solidFill>
              <a:latin typeface="Arial" panose="020B0604020202020204" pitchFamily="34" charset="0"/>
              <a:cs typeface="Arial" panose="020B0604020202020204" pitchFamily="34" charset="0"/>
            </a:rPr>
            <a:t>.</a:t>
          </a:r>
        </a:p>
      </dsp:txBody>
      <dsp:txXfrm rot="-5400000">
        <a:off x="5489553" y="3005529"/>
        <a:ext cx="5489553" cy="1803317"/>
      </dsp:txXfrm>
    </dsp:sp>
    <dsp:sp modelId="{3D11BDC0-5DE8-40B8-B172-61933AD0C816}">
      <dsp:nvSpPr>
        <dsp:cNvPr id="0" name=""/>
        <dsp:cNvSpPr/>
      </dsp:nvSpPr>
      <dsp:spPr>
        <a:xfrm>
          <a:off x="3274386" y="1803317"/>
          <a:ext cx="4430333" cy="1202211"/>
        </a:xfrm>
        <a:prstGeom prst="roundRect">
          <a:avLst/>
        </a:prstGeom>
        <a:solidFill>
          <a:schemeClr val="accent1">
            <a:lumMod val="50000"/>
          </a:schemeClr>
        </a:solidFill>
        <a:ln w="12700" cap="flat" cmpd="sng" algn="ctr">
          <a:solidFill>
            <a:schemeClr val="accent1">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bg1"/>
              </a:solidFill>
              <a:latin typeface="Arial" panose="020B0604020202020204" pitchFamily="34" charset="0"/>
              <a:cs typeface="Arial" panose="020B0604020202020204" pitchFamily="34" charset="0"/>
            </a:rPr>
            <a:t> DỄ DẠY – DỄ HỌC</a:t>
          </a:r>
        </a:p>
      </dsp:txBody>
      <dsp:txXfrm>
        <a:off x="3333073" y="1862004"/>
        <a:ext cx="4312959" cy="108483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0A4F8A-FA2D-4DBF-9441-E263F4F01A15}">
      <dsp:nvSpPr>
        <dsp:cNvPr id="0" name=""/>
        <dsp:cNvSpPr/>
      </dsp:nvSpPr>
      <dsp:spPr>
        <a:xfrm rot="16200000">
          <a:off x="-1391066" y="1395161"/>
          <a:ext cx="4408264" cy="1617940"/>
        </a:xfrm>
        <a:prstGeom prst="flowChartManualOperati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0" tIns="0" rIns="177800" bIns="0" numCol="1" spcCol="1270" anchor="ctr" anchorCtr="0">
          <a:noAutofit/>
        </a:bodyPr>
        <a:lstStyle/>
        <a:p>
          <a:pPr marL="0" lvl="0" indent="0" algn="ctr" defTabSz="1244600">
            <a:lnSpc>
              <a:spcPct val="90000"/>
            </a:lnSpc>
            <a:spcBef>
              <a:spcPct val="0"/>
            </a:spcBef>
            <a:spcAft>
              <a:spcPct val="35000"/>
            </a:spcAft>
            <a:buNone/>
          </a:pPr>
          <a:r>
            <a:rPr lang="en-US" sz="2800" b="1" kern="1200">
              <a:effectLst/>
            </a:rPr>
            <a:t>Mục lục</a:t>
          </a:r>
          <a:endParaRPr lang="en-US" sz="2800" b="1" kern="1200" dirty="0">
            <a:effectLst/>
          </a:endParaRPr>
        </a:p>
      </dsp:txBody>
      <dsp:txXfrm rot="5400000">
        <a:off x="4096" y="881652"/>
        <a:ext cx="1617940" cy="2644958"/>
      </dsp:txXfrm>
    </dsp:sp>
    <dsp:sp modelId="{2E55B81C-11E5-4D36-A623-1133AA17CAFB}">
      <dsp:nvSpPr>
        <dsp:cNvPr id="0" name=""/>
        <dsp:cNvSpPr/>
      </dsp:nvSpPr>
      <dsp:spPr>
        <a:xfrm rot="16200000">
          <a:off x="348219" y="1395161"/>
          <a:ext cx="4408264" cy="1617940"/>
        </a:xfrm>
        <a:prstGeom prst="flowChartManualOperati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0" tIns="0" rIns="177800" bIns="0" numCol="1" spcCol="1270" anchor="ctr" anchorCtr="0">
          <a:noAutofit/>
        </a:bodyPr>
        <a:lstStyle/>
        <a:p>
          <a:pPr marL="0" lvl="0" indent="0" algn="ctr" defTabSz="1244600">
            <a:lnSpc>
              <a:spcPct val="90000"/>
            </a:lnSpc>
            <a:spcBef>
              <a:spcPct val="0"/>
            </a:spcBef>
            <a:spcAft>
              <a:spcPct val="35000"/>
            </a:spcAft>
            <a:buNone/>
          </a:pPr>
          <a:r>
            <a:rPr lang="en-US" sz="2800" b="1" kern="1200">
              <a:effectLst/>
            </a:rPr>
            <a:t>Hướng dẫn sử dụng sách</a:t>
          </a:r>
          <a:endParaRPr lang="en-US" sz="2800" b="1" kern="1200" dirty="0">
            <a:effectLst/>
          </a:endParaRPr>
        </a:p>
      </dsp:txBody>
      <dsp:txXfrm rot="5400000">
        <a:off x="1743381" y="881652"/>
        <a:ext cx="1617940" cy="2644958"/>
      </dsp:txXfrm>
    </dsp:sp>
    <dsp:sp modelId="{78924E6F-3650-4BD2-82A2-31653B6C2848}">
      <dsp:nvSpPr>
        <dsp:cNvPr id="0" name=""/>
        <dsp:cNvSpPr/>
      </dsp:nvSpPr>
      <dsp:spPr>
        <a:xfrm rot="16200000">
          <a:off x="2087505" y="1395161"/>
          <a:ext cx="4408264" cy="1617940"/>
        </a:xfrm>
        <a:prstGeom prst="flowChartManualOperati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0" tIns="0" rIns="177800" bIns="0" numCol="1" spcCol="1270" anchor="ctr" anchorCtr="0">
          <a:noAutofit/>
        </a:bodyPr>
        <a:lstStyle/>
        <a:p>
          <a:pPr marL="0" lvl="0" indent="0" algn="ctr" defTabSz="1244600">
            <a:lnSpc>
              <a:spcPct val="90000"/>
            </a:lnSpc>
            <a:spcBef>
              <a:spcPct val="0"/>
            </a:spcBef>
            <a:spcAft>
              <a:spcPct val="35000"/>
            </a:spcAft>
            <a:buNone/>
          </a:pPr>
          <a:r>
            <a:rPr lang="en-US" sz="2800" b="1" kern="1200" dirty="0">
              <a:effectLst/>
            </a:rPr>
            <a:t>4 </a:t>
          </a:r>
          <a:r>
            <a:rPr lang="en-US" sz="2800" b="1" kern="1200" dirty="0" err="1">
              <a:effectLst/>
            </a:rPr>
            <a:t>chương</a:t>
          </a:r>
          <a:r>
            <a:rPr lang="en-US" sz="2800" b="1" kern="1200" dirty="0">
              <a:effectLst/>
            </a:rPr>
            <a:t> </a:t>
          </a:r>
        </a:p>
      </dsp:txBody>
      <dsp:txXfrm rot="5400000">
        <a:off x="3482667" y="881652"/>
        <a:ext cx="1617940" cy="2644958"/>
      </dsp:txXfrm>
    </dsp:sp>
    <dsp:sp modelId="{0263E631-825F-47D6-800B-D486F9B21046}">
      <dsp:nvSpPr>
        <dsp:cNvPr id="0" name=""/>
        <dsp:cNvSpPr/>
      </dsp:nvSpPr>
      <dsp:spPr>
        <a:xfrm rot="16200000">
          <a:off x="3826790" y="1395161"/>
          <a:ext cx="4408264" cy="1617940"/>
        </a:xfrm>
        <a:prstGeom prst="flowChartManualOperati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0" tIns="0" rIns="177800" bIns="0" numCol="1" spcCol="1270" anchor="ctr" anchorCtr="0">
          <a:noAutofit/>
        </a:bodyPr>
        <a:lstStyle/>
        <a:p>
          <a:pPr marL="0" lvl="0" indent="0" algn="ctr" defTabSz="1244600">
            <a:lnSpc>
              <a:spcPct val="90000"/>
            </a:lnSpc>
            <a:spcBef>
              <a:spcPct val="0"/>
            </a:spcBef>
            <a:spcAft>
              <a:spcPct val="35000"/>
            </a:spcAft>
            <a:buNone/>
          </a:pPr>
          <a:r>
            <a:rPr lang="en-US" sz="2800" b="1" kern="1200" dirty="0" err="1"/>
            <a:t>Chủ</a:t>
          </a:r>
          <a:r>
            <a:rPr lang="en-US" sz="2800" b="1" kern="1200" dirty="0"/>
            <a:t> </a:t>
          </a:r>
          <a:r>
            <a:rPr lang="en-US" sz="2800" b="1" kern="1200" dirty="0" err="1"/>
            <a:t>đề</a:t>
          </a:r>
          <a:r>
            <a:rPr lang="en-US" sz="2800" b="1" kern="1200" dirty="0"/>
            <a:t> </a:t>
          </a:r>
          <a:r>
            <a:rPr lang="en-US" sz="2800" b="1" kern="1200" dirty="0" err="1"/>
            <a:t>chung</a:t>
          </a:r>
          <a:endParaRPr lang="en-US" sz="2800" b="1" kern="1200" dirty="0"/>
        </a:p>
      </dsp:txBody>
      <dsp:txXfrm rot="5400000">
        <a:off x="5221952" y="881652"/>
        <a:ext cx="1617940" cy="2644958"/>
      </dsp:txXfrm>
    </dsp:sp>
    <dsp:sp modelId="{9B0365FC-845E-42D9-A356-6A714D09B74F}">
      <dsp:nvSpPr>
        <dsp:cNvPr id="0" name=""/>
        <dsp:cNvSpPr/>
      </dsp:nvSpPr>
      <dsp:spPr>
        <a:xfrm rot="16200000">
          <a:off x="5566076" y="1395161"/>
          <a:ext cx="4408264" cy="1617940"/>
        </a:xfrm>
        <a:prstGeom prst="flowChartManualOperati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0" tIns="0" rIns="177800" bIns="0" numCol="1" spcCol="1270" anchor="ctr" anchorCtr="0">
          <a:noAutofit/>
        </a:bodyPr>
        <a:lstStyle/>
        <a:p>
          <a:pPr marL="0" lvl="0" indent="0" algn="ctr" defTabSz="1244600">
            <a:lnSpc>
              <a:spcPct val="90000"/>
            </a:lnSpc>
            <a:spcBef>
              <a:spcPct val="0"/>
            </a:spcBef>
            <a:spcAft>
              <a:spcPct val="35000"/>
            </a:spcAft>
            <a:buNone/>
          </a:pPr>
          <a:r>
            <a:rPr lang="en-US" sz="2800" b="1" kern="1200">
              <a:effectLst/>
            </a:rPr>
            <a:t>Bảng tra cứu thuật ngữ</a:t>
          </a:r>
          <a:endParaRPr lang="en-US" sz="2800" b="1" kern="1200" dirty="0">
            <a:effectLst/>
          </a:endParaRPr>
        </a:p>
      </dsp:txBody>
      <dsp:txXfrm rot="5400000">
        <a:off x="6961238" y="881652"/>
        <a:ext cx="1617940" cy="2644958"/>
      </dsp:txXfrm>
    </dsp:sp>
    <dsp:sp modelId="{1DA91A07-9D2A-420E-AC3D-72E6124426DA}">
      <dsp:nvSpPr>
        <dsp:cNvPr id="0" name=""/>
        <dsp:cNvSpPr/>
      </dsp:nvSpPr>
      <dsp:spPr>
        <a:xfrm rot="16200000">
          <a:off x="7305362" y="1395161"/>
          <a:ext cx="4408264" cy="1617940"/>
        </a:xfrm>
        <a:prstGeom prst="flowChartManualOperati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0" tIns="0" rIns="177800" bIns="0" numCol="1" spcCol="1270" anchor="ctr" anchorCtr="0">
          <a:noAutofit/>
        </a:bodyPr>
        <a:lstStyle/>
        <a:p>
          <a:pPr marL="0" lvl="0" indent="0" algn="ctr" defTabSz="1244600">
            <a:lnSpc>
              <a:spcPct val="90000"/>
            </a:lnSpc>
            <a:spcBef>
              <a:spcPct val="0"/>
            </a:spcBef>
            <a:spcAft>
              <a:spcPct val="35000"/>
            </a:spcAft>
            <a:buNone/>
          </a:pPr>
          <a:r>
            <a:rPr lang="en-US" sz="2800" b="1" kern="1200">
              <a:effectLst/>
            </a:rPr>
            <a:t>Bảng phiên âm</a:t>
          </a:r>
          <a:endParaRPr lang="en-US" sz="2800" b="1" kern="1200" dirty="0">
            <a:effectLst/>
          </a:endParaRPr>
        </a:p>
      </dsp:txBody>
      <dsp:txXfrm rot="5400000">
        <a:off x="8700524" y="881652"/>
        <a:ext cx="1617940" cy="264495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C9E827-D72B-4742-A3F3-682D8FA5BEE2}">
      <dsp:nvSpPr>
        <dsp:cNvPr id="0" name=""/>
        <dsp:cNvSpPr/>
      </dsp:nvSpPr>
      <dsp:spPr>
        <a:xfrm>
          <a:off x="861629" y="35386"/>
          <a:ext cx="4980220" cy="4980220"/>
        </a:xfrm>
        <a:prstGeom prst="circularArrow">
          <a:avLst>
            <a:gd name="adj1" fmla="val 5274"/>
            <a:gd name="adj2" fmla="val 312630"/>
            <a:gd name="adj3" fmla="val 14251270"/>
            <a:gd name="adj4" fmla="val 17113491"/>
            <a:gd name="adj5" fmla="val 5477"/>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C869BB-93EF-44EE-BFF0-58E254CD36C3}">
      <dsp:nvSpPr>
        <dsp:cNvPr id="0" name=""/>
        <dsp:cNvSpPr/>
      </dsp:nvSpPr>
      <dsp:spPr>
        <a:xfrm>
          <a:off x="2402853" y="2473"/>
          <a:ext cx="1868588" cy="93429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latin typeface="Myriad Pro" pitchFamily="34" charset="0"/>
              <a:cs typeface="Arial" panose="020B0604020202020204" pitchFamily="34" charset="0"/>
            </a:rPr>
            <a:t>Tên bài</a:t>
          </a:r>
          <a:endParaRPr lang="en-US" sz="1700" b="1" kern="1200" dirty="0">
            <a:latin typeface="Myriad Pro" pitchFamily="34" charset="0"/>
            <a:cs typeface="Arial" panose="020B0604020202020204" pitchFamily="34" charset="0"/>
          </a:endParaRPr>
        </a:p>
      </dsp:txBody>
      <dsp:txXfrm>
        <a:off x="2448461" y="48081"/>
        <a:ext cx="1777372" cy="843078"/>
      </dsp:txXfrm>
    </dsp:sp>
    <dsp:sp modelId="{B510B496-B7D3-4AB0-B6ED-187F601D97BC}">
      <dsp:nvSpPr>
        <dsp:cNvPr id="0" name=""/>
        <dsp:cNvSpPr/>
      </dsp:nvSpPr>
      <dsp:spPr>
        <a:xfrm>
          <a:off x="4152548" y="1012660"/>
          <a:ext cx="1868588" cy="934294"/>
        </a:xfrm>
        <a:prstGeom prst="roundRect">
          <a:avLst/>
        </a:prstGeom>
        <a:solidFill>
          <a:schemeClr val="accent5">
            <a:hueOff val="-1470669"/>
            <a:satOff val="-2046"/>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latin typeface="Arial" panose="020B0604020202020204" pitchFamily="34" charset="0"/>
              <a:cs typeface="Arial" panose="020B0604020202020204" pitchFamily="34" charset="0"/>
            </a:rPr>
            <a:t>Yêu cầu cần đạt</a:t>
          </a:r>
          <a:endParaRPr lang="en-US" sz="1700" b="1" kern="1200" dirty="0">
            <a:latin typeface="Arial" panose="020B0604020202020204" pitchFamily="34" charset="0"/>
            <a:cs typeface="Arial" panose="020B0604020202020204" pitchFamily="34" charset="0"/>
          </a:endParaRPr>
        </a:p>
      </dsp:txBody>
      <dsp:txXfrm>
        <a:off x="4198156" y="1058268"/>
        <a:ext cx="1777372" cy="843078"/>
      </dsp:txXfrm>
    </dsp:sp>
    <dsp:sp modelId="{04E97D54-0660-4A25-AEFB-601A469DBEA1}">
      <dsp:nvSpPr>
        <dsp:cNvPr id="0" name=""/>
        <dsp:cNvSpPr/>
      </dsp:nvSpPr>
      <dsp:spPr>
        <a:xfrm>
          <a:off x="4053625" y="3033033"/>
          <a:ext cx="2066434" cy="934294"/>
        </a:xfrm>
        <a:prstGeom prst="roundRect">
          <a:avLst/>
        </a:prstGeom>
        <a:solidFill>
          <a:schemeClr val="accent5">
            <a:hueOff val="-2941338"/>
            <a:satOff val="-4091"/>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latin typeface="Arial" panose="020B0604020202020204" pitchFamily="34" charset="0"/>
              <a:cs typeface="Arial" panose="020B0604020202020204" pitchFamily="34" charset="0"/>
            </a:rPr>
            <a:t>Hoạt động</a:t>
          </a:r>
        </a:p>
        <a:p>
          <a:pPr marL="0" lvl="0" indent="0" algn="ctr" defTabSz="755650">
            <a:lnSpc>
              <a:spcPct val="90000"/>
            </a:lnSpc>
            <a:spcBef>
              <a:spcPct val="0"/>
            </a:spcBef>
            <a:spcAft>
              <a:spcPct val="35000"/>
            </a:spcAft>
            <a:buNone/>
          </a:pPr>
          <a:r>
            <a:rPr lang="en-US" sz="1700" b="1" kern="1200">
              <a:latin typeface="Arial" panose="020B0604020202020204" pitchFamily="34" charset="0"/>
              <a:cs typeface="Arial" panose="020B0604020202020204" pitchFamily="34" charset="0"/>
            </a:rPr>
            <a:t> mở đầu bài học</a:t>
          </a:r>
          <a:endParaRPr lang="en-US" sz="1700" b="1" kern="1200" dirty="0">
            <a:latin typeface="Arial" panose="020B0604020202020204" pitchFamily="34" charset="0"/>
            <a:cs typeface="Arial" panose="020B0604020202020204" pitchFamily="34" charset="0"/>
          </a:endParaRPr>
        </a:p>
      </dsp:txBody>
      <dsp:txXfrm>
        <a:off x="4099233" y="3078641"/>
        <a:ext cx="1975218" cy="843078"/>
      </dsp:txXfrm>
    </dsp:sp>
    <dsp:sp modelId="{F659DB88-A03A-47A4-9C5C-EBB1CF1CD2E8}">
      <dsp:nvSpPr>
        <dsp:cNvPr id="0" name=""/>
        <dsp:cNvSpPr/>
      </dsp:nvSpPr>
      <dsp:spPr>
        <a:xfrm>
          <a:off x="2254945" y="4043220"/>
          <a:ext cx="2164404" cy="934294"/>
        </a:xfrm>
        <a:prstGeom prst="roundRect">
          <a:avLst/>
        </a:prstGeom>
        <a:solidFill>
          <a:schemeClr val="accent5">
            <a:hueOff val="-4412007"/>
            <a:satOff val="-6137"/>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latin typeface="Arial" panose="020B0604020202020204" pitchFamily="34" charset="0"/>
              <a:cs typeface="Arial" panose="020B0604020202020204" pitchFamily="34" charset="0"/>
            </a:rPr>
            <a:t>Hoạt động hình thành kiến thức mới</a:t>
          </a:r>
          <a:endParaRPr lang="en-US" sz="1700" b="1" kern="1200" dirty="0">
            <a:latin typeface="Arial" panose="020B0604020202020204" pitchFamily="34" charset="0"/>
            <a:cs typeface="Arial" panose="020B0604020202020204" pitchFamily="34" charset="0"/>
          </a:endParaRPr>
        </a:p>
      </dsp:txBody>
      <dsp:txXfrm>
        <a:off x="2300553" y="4088828"/>
        <a:ext cx="2073188" cy="843078"/>
      </dsp:txXfrm>
    </dsp:sp>
    <dsp:sp modelId="{C2EE7979-49CC-436B-BD20-56FA162886B1}">
      <dsp:nvSpPr>
        <dsp:cNvPr id="0" name=""/>
        <dsp:cNvSpPr/>
      </dsp:nvSpPr>
      <dsp:spPr>
        <a:xfrm>
          <a:off x="451345" y="2995364"/>
          <a:ext cx="1868588" cy="934294"/>
        </a:xfrm>
        <a:prstGeom prst="roundRect">
          <a:avLst/>
        </a:prstGeom>
        <a:solidFill>
          <a:schemeClr val="accent5">
            <a:hueOff val="-5882676"/>
            <a:satOff val="-8182"/>
            <a:lumOff val="-31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latin typeface="Arial" panose="020B0604020202020204" pitchFamily="34" charset="0"/>
              <a:cs typeface="Arial" panose="020B0604020202020204" pitchFamily="34" charset="0"/>
            </a:rPr>
            <a:t>Luyện tập</a:t>
          </a:r>
          <a:endParaRPr lang="en-US" sz="1700" b="1" kern="1200" dirty="0">
            <a:latin typeface="Arial" panose="020B0604020202020204" pitchFamily="34" charset="0"/>
            <a:cs typeface="Arial" panose="020B0604020202020204" pitchFamily="34" charset="0"/>
          </a:endParaRPr>
        </a:p>
      </dsp:txBody>
      <dsp:txXfrm>
        <a:off x="496953" y="3040972"/>
        <a:ext cx="1777372" cy="843078"/>
      </dsp:txXfrm>
    </dsp:sp>
    <dsp:sp modelId="{1756EA56-22A4-4C38-99C1-AD44AF7EA232}">
      <dsp:nvSpPr>
        <dsp:cNvPr id="0" name=""/>
        <dsp:cNvSpPr/>
      </dsp:nvSpPr>
      <dsp:spPr>
        <a:xfrm>
          <a:off x="653159" y="1012660"/>
          <a:ext cx="1868588" cy="934294"/>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latin typeface="Arial" panose="020B0604020202020204" pitchFamily="34" charset="0"/>
              <a:cs typeface="Arial" panose="020B0604020202020204" pitchFamily="34" charset="0"/>
            </a:rPr>
            <a:t>Vận dụng</a:t>
          </a:r>
          <a:endParaRPr lang="en-US" sz="1700" b="1" kern="1200" dirty="0">
            <a:latin typeface="Arial" panose="020B0604020202020204" pitchFamily="34" charset="0"/>
            <a:cs typeface="Arial" panose="020B0604020202020204" pitchFamily="34" charset="0"/>
          </a:endParaRPr>
        </a:p>
      </dsp:txBody>
      <dsp:txXfrm>
        <a:off x="698767" y="1058268"/>
        <a:ext cx="1777372" cy="843078"/>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9.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8.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FDEA4DA-E28E-4AB6-BF66-7B65BF9CDF08}"/>
              </a:ext>
            </a:extLst>
          </p:cNvPr>
          <p:cNvSpPr>
            <a:spLocks noGrp="1"/>
          </p:cNvSpPr>
          <p:nvPr>
            <p:ph type="hdr" sz="quarter"/>
          </p:nvPr>
        </p:nvSpPr>
        <p:spPr>
          <a:xfrm>
            <a:off x="0" y="0"/>
            <a:ext cx="2919413" cy="493713"/>
          </a:xfrm>
          <a:prstGeom prst="rect">
            <a:avLst/>
          </a:prstGeom>
        </p:spPr>
        <p:txBody>
          <a:bodyPr vert="horz" lIns="90754" tIns="45377" rIns="90754" bIns="45377"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05BA56E0-C80D-4D4E-96F5-48B7D6BA8616}"/>
              </a:ext>
            </a:extLst>
          </p:cNvPr>
          <p:cNvSpPr>
            <a:spLocks noGrp="1"/>
          </p:cNvSpPr>
          <p:nvPr>
            <p:ph type="dt" sz="quarter" idx="1"/>
          </p:nvPr>
        </p:nvSpPr>
        <p:spPr>
          <a:xfrm>
            <a:off x="3814763" y="0"/>
            <a:ext cx="2919412" cy="493713"/>
          </a:xfrm>
          <a:prstGeom prst="rect">
            <a:avLst/>
          </a:prstGeom>
        </p:spPr>
        <p:txBody>
          <a:bodyPr vert="horz" lIns="90754" tIns="45377" rIns="90754" bIns="45377" rtlCol="0"/>
          <a:lstStyle>
            <a:lvl1pPr algn="r">
              <a:defRPr sz="1200"/>
            </a:lvl1pPr>
          </a:lstStyle>
          <a:p>
            <a:pPr>
              <a:defRPr/>
            </a:pPr>
            <a:fld id="{14358C3B-52E6-4D2A-A74A-5CB7ECE341C1}" type="datetimeFigureOut">
              <a:rPr lang="en-US"/>
              <a:pPr>
                <a:defRPr/>
              </a:pPr>
              <a:t>6/6/2023</a:t>
            </a:fld>
            <a:endParaRPr lang="en-US"/>
          </a:p>
        </p:txBody>
      </p:sp>
      <p:sp>
        <p:nvSpPr>
          <p:cNvPr id="4" name="Footer Placeholder 3">
            <a:extLst>
              <a:ext uri="{FF2B5EF4-FFF2-40B4-BE49-F238E27FC236}">
                <a16:creationId xmlns:a16="http://schemas.microsoft.com/office/drawing/2014/main" id="{DC03ECA9-B0D8-4080-B177-6F61DDBAE93E}"/>
              </a:ext>
            </a:extLst>
          </p:cNvPr>
          <p:cNvSpPr>
            <a:spLocks noGrp="1"/>
          </p:cNvSpPr>
          <p:nvPr>
            <p:ph type="ftr" sz="quarter" idx="2"/>
          </p:nvPr>
        </p:nvSpPr>
        <p:spPr>
          <a:xfrm>
            <a:off x="0" y="9371013"/>
            <a:ext cx="2919413" cy="493712"/>
          </a:xfrm>
          <a:prstGeom prst="rect">
            <a:avLst/>
          </a:prstGeom>
        </p:spPr>
        <p:txBody>
          <a:bodyPr vert="horz" lIns="90754" tIns="45377" rIns="90754" bIns="45377" rtlCol="0" anchor="b"/>
          <a:lstStyle>
            <a:lvl1pPr algn="l">
              <a:defRPr sz="1200"/>
            </a:lvl1pPr>
          </a:lstStyle>
          <a:p>
            <a:pPr>
              <a:defRPr/>
            </a:pPr>
            <a:endParaRPr lang="en-US"/>
          </a:p>
        </p:txBody>
      </p:sp>
      <p:sp>
        <p:nvSpPr>
          <p:cNvPr id="5" name="Slide Number Placeholder 4">
            <a:extLst>
              <a:ext uri="{FF2B5EF4-FFF2-40B4-BE49-F238E27FC236}">
                <a16:creationId xmlns:a16="http://schemas.microsoft.com/office/drawing/2014/main" id="{27A15CD1-7C51-4EFA-8CF7-7A7362699609}"/>
              </a:ext>
            </a:extLst>
          </p:cNvPr>
          <p:cNvSpPr>
            <a:spLocks noGrp="1"/>
          </p:cNvSpPr>
          <p:nvPr>
            <p:ph type="sldNum" sz="quarter" idx="3"/>
          </p:nvPr>
        </p:nvSpPr>
        <p:spPr>
          <a:xfrm>
            <a:off x="3814763" y="9371013"/>
            <a:ext cx="2919412" cy="493712"/>
          </a:xfrm>
          <a:prstGeom prst="rect">
            <a:avLst/>
          </a:prstGeom>
        </p:spPr>
        <p:txBody>
          <a:bodyPr vert="horz" wrap="square" lIns="90754" tIns="45377" rIns="90754" bIns="45377" numCol="1" anchor="b" anchorCtr="0" compatLnSpc="1">
            <a:prstTxWarp prst="textNoShape">
              <a:avLst/>
            </a:prstTxWarp>
          </a:bodyPr>
          <a:lstStyle>
            <a:lvl1pPr algn="r">
              <a:defRPr sz="1200"/>
            </a:lvl1pPr>
          </a:lstStyle>
          <a:p>
            <a:pPr>
              <a:defRPr/>
            </a:pPr>
            <a:fld id="{B4C90ACC-7035-4447-9135-493B4D1B2EDF}" type="slidenum">
              <a:rPr lang="en-US" altLang="en-US"/>
              <a:pPr>
                <a:defRPr/>
              </a:pPr>
              <a:t>‹#›</a:t>
            </a:fld>
            <a:endParaRPr lang="en-US" altLang="en-US"/>
          </a:p>
        </p:txBody>
      </p:sp>
    </p:spTree>
    <p:extLst>
      <p:ext uri="{BB962C8B-B14F-4D97-AF65-F5344CB8AC3E}">
        <p14:creationId xmlns:p14="http://schemas.microsoft.com/office/powerpoint/2010/main" val="34777192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0CC6362-69F5-4ADB-A7A1-954DF3BF2206}"/>
              </a:ext>
            </a:extLst>
          </p:cNvPr>
          <p:cNvSpPr>
            <a:spLocks noGrp="1"/>
          </p:cNvSpPr>
          <p:nvPr>
            <p:ph type="hdr" sz="quarter"/>
          </p:nvPr>
        </p:nvSpPr>
        <p:spPr>
          <a:xfrm>
            <a:off x="0" y="0"/>
            <a:ext cx="2919413" cy="493713"/>
          </a:xfrm>
          <a:prstGeom prst="rect">
            <a:avLst/>
          </a:prstGeom>
        </p:spPr>
        <p:txBody>
          <a:bodyPr vert="horz" lIns="79682" tIns="39841" rIns="79682" bIns="39841" rtlCol="0"/>
          <a:lstStyle>
            <a:lvl1pPr algn="l" eaLnBrk="1" fontAlgn="auto" hangingPunct="1">
              <a:spcBef>
                <a:spcPts val="0"/>
              </a:spcBef>
              <a:spcAft>
                <a:spcPts val="0"/>
              </a:spcAft>
              <a:defRPr sz="11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C9B42D96-9D4A-46BB-852B-B0029B229369}"/>
              </a:ext>
            </a:extLst>
          </p:cNvPr>
          <p:cNvSpPr>
            <a:spLocks noGrp="1"/>
          </p:cNvSpPr>
          <p:nvPr>
            <p:ph type="dt" idx="1"/>
          </p:nvPr>
        </p:nvSpPr>
        <p:spPr>
          <a:xfrm>
            <a:off x="3814763" y="0"/>
            <a:ext cx="2919412" cy="493713"/>
          </a:xfrm>
          <a:prstGeom prst="rect">
            <a:avLst/>
          </a:prstGeom>
        </p:spPr>
        <p:txBody>
          <a:bodyPr vert="horz" lIns="79682" tIns="39841" rIns="79682" bIns="39841" rtlCol="0"/>
          <a:lstStyle>
            <a:lvl1pPr algn="r" eaLnBrk="1" fontAlgn="auto" hangingPunct="1">
              <a:spcBef>
                <a:spcPts val="0"/>
              </a:spcBef>
              <a:spcAft>
                <a:spcPts val="0"/>
              </a:spcAft>
              <a:defRPr sz="1100">
                <a:latin typeface="+mn-lt"/>
                <a:cs typeface="+mn-cs"/>
              </a:defRPr>
            </a:lvl1pPr>
          </a:lstStyle>
          <a:p>
            <a:pPr>
              <a:defRPr/>
            </a:pPr>
            <a:fld id="{6E905CDB-8547-4B11-A85A-F624041F92CA}" type="datetimeFigureOut">
              <a:rPr lang="en-US"/>
              <a:pPr>
                <a:defRPr/>
              </a:pPr>
              <a:t>6/6/2023</a:t>
            </a:fld>
            <a:endParaRPr lang="en-US"/>
          </a:p>
        </p:txBody>
      </p:sp>
      <p:sp>
        <p:nvSpPr>
          <p:cNvPr id="4" name="Slide Image Placeholder 3">
            <a:extLst>
              <a:ext uri="{FF2B5EF4-FFF2-40B4-BE49-F238E27FC236}">
                <a16:creationId xmlns:a16="http://schemas.microsoft.com/office/drawing/2014/main" id="{E234ACF2-2991-4336-87A2-DA588F5A1CD0}"/>
              </a:ext>
            </a:extLst>
          </p:cNvPr>
          <p:cNvSpPr>
            <a:spLocks noGrp="1" noRot="1" noChangeAspect="1"/>
          </p:cNvSpPr>
          <p:nvPr>
            <p:ph type="sldImg" idx="2"/>
          </p:nvPr>
        </p:nvSpPr>
        <p:spPr>
          <a:xfrm>
            <a:off x="79375" y="738188"/>
            <a:ext cx="6577013" cy="3700462"/>
          </a:xfrm>
          <a:prstGeom prst="rect">
            <a:avLst/>
          </a:prstGeom>
          <a:noFill/>
          <a:ln w="12700">
            <a:solidFill>
              <a:prstClr val="black"/>
            </a:solidFill>
          </a:ln>
        </p:spPr>
        <p:txBody>
          <a:bodyPr vert="horz" lIns="79682" tIns="39841" rIns="79682" bIns="39841" rtlCol="0" anchor="ctr"/>
          <a:lstStyle/>
          <a:p>
            <a:pPr lvl="0"/>
            <a:endParaRPr lang="en-US" noProof="0"/>
          </a:p>
        </p:txBody>
      </p:sp>
      <p:sp>
        <p:nvSpPr>
          <p:cNvPr id="5" name="Notes Placeholder 4">
            <a:extLst>
              <a:ext uri="{FF2B5EF4-FFF2-40B4-BE49-F238E27FC236}">
                <a16:creationId xmlns:a16="http://schemas.microsoft.com/office/drawing/2014/main" id="{88CDB140-E3C8-4BE5-9409-F88A2A726D23}"/>
              </a:ext>
            </a:extLst>
          </p:cNvPr>
          <p:cNvSpPr>
            <a:spLocks noGrp="1"/>
          </p:cNvSpPr>
          <p:nvPr>
            <p:ph type="body" sz="quarter" idx="3"/>
          </p:nvPr>
        </p:nvSpPr>
        <p:spPr>
          <a:xfrm>
            <a:off x="673100" y="4686300"/>
            <a:ext cx="5389563" cy="4440238"/>
          </a:xfrm>
          <a:prstGeom prst="rect">
            <a:avLst/>
          </a:prstGeom>
        </p:spPr>
        <p:txBody>
          <a:bodyPr vert="horz" lIns="79682" tIns="39841" rIns="79682" bIns="39841"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555D790-2105-4D92-8BEC-C158F2C817E0}"/>
              </a:ext>
            </a:extLst>
          </p:cNvPr>
          <p:cNvSpPr>
            <a:spLocks noGrp="1"/>
          </p:cNvSpPr>
          <p:nvPr>
            <p:ph type="ftr" sz="quarter" idx="4"/>
          </p:nvPr>
        </p:nvSpPr>
        <p:spPr>
          <a:xfrm>
            <a:off x="0" y="9371013"/>
            <a:ext cx="2919413" cy="493712"/>
          </a:xfrm>
          <a:prstGeom prst="rect">
            <a:avLst/>
          </a:prstGeom>
        </p:spPr>
        <p:txBody>
          <a:bodyPr vert="horz" lIns="79682" tIns="39841" rIns="79682" bIns="39841" rtlCol="0" anchor="b"/>
          <a:lstStyle>
            <a:lvl1pPr algn="l" eaLnBrk="1" fontAlgn="auto" hangingPunct="1">
              <a:spcBef>
                <a:spcPts val="0"/>
              </a:spcBef>
              <a:spcAft>
                <a:spcPts val="0"/>
              </a:spcAft>
              <a:defRPr sz="11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EA402EC5-CA0B-4C6F-A4BC-989F42B47FA3}"/>
              </a:ext>
            </a:extLst>
          </p:cNvPr>
          <p:cNvSpPr>
            <a:spLocks noGrp="1"/>
          </p:cNvSpPr>
          <p:nvPr>
            <p:ph type="sldNum" sz="quarter" idx="5"/>
          </p:nvPr>
        </p:nvSpPr>
        <p:spPr>
          <a:xfrm>
            <a:off x="3814763" y="9371013"/>
            <a:ext cx="2919412" cy="493712"/>
          </a:xfrm>
          <a:prstGeom prst="rect">
            <a:avLst/>
          </a:prstGeom>
        </p:spPr>
        <p:txBody>
          <a:bodyPr vert="horz" wrap="square" lIns="79682" tIns="39841" rIns="79682" bIns="39841" numCol="1" anchor="b" anchorCtr="0" compatLnSpc="1">
            <a:prstTxWarp prst="textNoShape">
              <a:avLst/>
            </a:prstTxWarp>
          </a:bodyPr>
          <a:lstStyle>
            <a:lvl1pPr algn="r" eaLnBrk="1" hangingPunct="1">
              <a:defRPr sz="1100">
                <a:latin typeface="Calibri" panose="020F0502020204030204" pitchFamily="34" charset="0"/>
              </a:defRPr>
            </a:lvl1pPr>
          </a:lstStyle>
          <a:p>
            <a:pPr>
              <a:defRPr/>
            </a:pPr>
            <a:fld id="{FD1A68C5-11BD-4718-901E-67DCDB0BABBF}" type="slidenum">
              <a:rPr lang="en-US" altLang="en-US"/>
              <a:pPr>
                <a:defRPr/>
              </a:pPr>
              <a:t>‹#›</a:t>
            </a:fld>
            <a:endParaRPr lang="en-US" altLang="en-US"/>
          </a:p>
        </p:txBody>
      </p:sp>
    </p:spTree>
    <p:extLst>
      <p:ext uri="{BB962C8B-B14F-4D97-AF65-F5344CB8AC3E}">
        <p14:creationId xmlns:p14="http://schemas.microsoft.com/office/powerpoint/2010/main" val="37176324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EC991C42-AC77-4A96-9FB7-3CA04C87ACDA}" type="slidenum">
              <a:rPr lang="en-US" altLang="en-US" smtClean="0">
                <a:latin typeface="Calibri" pitchFamily="34" charset="0"/>
              </a:rPr>
              <a:pPr/>
              <a:t>2</a:t>
            </a:fld>
            <a:endParaRPr lang="en-US" altLang="en-US">
              <a:latin typeface="Calibri" pitchFamily="34" charset="0"/>
            </a:endParaRPr>
          </a:p>
        </p:txBody>
      </p:sp>
    </p:spTree>
    <p:extLst>
      <p:ext uri="{BB962C8B-B14F-4D97-AF65-F5344CB8AC3E}">
        <p14:creationId xmlns:p14="http://schemas.microsoft.com/office/powerpoint/2010/main" val="1907256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5525FCAC-F136-469D-B307-26979C8939D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3F392B81-BD3D-489F-AEDB-F7E7DCE247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Giải quyết một vấn đề của chương</a:t>
            </a:r>
          </a:p>
          <a:p>
            <a:r>
              <a:rPr lang="en-US" altLang="en-US"/>
              <a:t>Cấu trúc 4 bước dễ soạn giáo án</a:t>
            </a:r>
          </a:p>
        </p:txBody>
      </p:sp>
      <p:sp>
        <p:nvSpPr>
          <p:cNvPr id="36868" name="Slide Number Placeholder 3">
            <a:extLst>
              <a:ext uri="{FF2B5EF4-FFF2-40B4-BE49-F238E27FC236}">
                <a16:creationId xmlns:a16="http://schemas.microsoft.com/office/drawing/2014/main" id="{6E1AD247-C186-49F5-9B53-F513AC04DC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D476737-413F-435F-ABEB-4B3580786E93}" type="slidenum">
              <a:rPr lang="en-US" altLang="en-US" smtClean="0">
                <a:latin typeface="Calibri" panose="020F0502020204030204" pitchFamily="34" charset="0"/>
              </a:rPr>
              <a:pPr/>
              <a:t>20</a:t>
            </a:fld>
            <a:endParaRPr lang="en-US" altLang="en-US">
              <a:latin typeface="Calibri" panose="020F0502020204030204" pitchFamily="34" charset="0"/>
            </a:endParaRPr>
          </a:p>
        </p:txBody>
      </p:sp>
    </p:spTree>
    <p:extLst>
      <p:ext uri="{BB962C8B-B14F-4D97-AF65-F5344CB8AC3E}">
        <p14:creationId xmlns:p14="http://schemas.microsoft.com/office/powerpoint/2010/main" val="2652579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85DC82CB-DC65-4131-B1AB-78EDC026CA03}" type="slidenum">
              <a:rPr lang="en-US" altLang="en-US" smtClean="0">
                <a:latin typeface="Calibri" pitchFamily="34" charset="0"/>
              </a:rPr>
              <a:pPr/>
              <a:t>22</a:t>
            </a:fld>
            <a:endParaRPr lang="en-US" altLang="en-US">
              <a:latin typeface="Calibri" pitchFamily="34" charset="0"/>
            </a:endParaRPr>
          </a:p>
        </p:txBody>
      </p:sp>
    </p:spTree>
    <p:extLst>
      <p:ext uri="{BB962C8B-B14F-4D97-AF65-F5344CB8AC3E}">
        <p14:creationId xmlns:p14="http://schemas.microsoft.com/office/powerpoint/2010/main" val="2336623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49C446D8-C2A4-4ADB-9274-B080890805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F8561E34-2741-49D6-9786-606EE612AA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a:p>
            <a:endParaRPr lang="en-US" altLang="en-US"/>
          </a:p>
        </p:txBody>
      </p:sp>
      <p:sp>
        <p:nvSpPr>
          <p:cNvPr id="46084" name="Slide Number Placeholder 3">
            <a:extLst>
              <a:ext uri="{FF2B5EF4-FFF2-40B4-BE49-F238E27FC236}">
                <a16:creationId xmlns:a16="http://schemas.microsoft.com/office/drawing/2014/main" id="{D33A9F60-2A27-4BCD-8869-5664C1A2EC5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96471B7-7C26-4343-AC14-4B5FCA79CF3A}" type="slidenum">
              <a:rPr lang="en-US" altLang="en-US" smtClean="0">
                <a:latin typeface="Calibri" panose="020F0502020204030204" pitchFamily="34" charset="0"/>
              </a:rPr>
              <a:pPr/>
              <a:t>25</a:t>
            </a:fld>
            <a:endParaRPr lang="en-US" altLang="en-US">
              <a:latin typeface="Calibri" panose="020F0502020204030204" pitchFamily="34" charset="0"/>
            </a:endParaRPr>
          </a:p>
        </p:txBody>
      </p:sp>
    </p:spTree>
    <p:extLst>
      <p:ext uri="{BB962C8B-B14F-4D97-AF65-F5344CB8AC3E}">
        <p14:creationId xmlns:p14="http://schemas.microsoft.com/office/powerpoint/2010/main" val="2464676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E11245BC-98A9-4626-B062-D9AF2C1DC893}" type="slidenum">
              <a:rPr lang="en-US" altLang="en-US" smtClean="0">
                <a:latin typeface="Calibri" pitchFamily="34" charset="0"/>
              </a:rPr>
              <a:pPr/>
              <a:t>32</a:t>
            </a:fld>
            <a:endParaRPr lang="en-US" altLang="en-US">
              <a:latin typeface="Calibri" pitchFamily="34" charset="0"/>
            </a:endParaRPr>
          </a:p>
        </p:txBody>
      </p:sp>
    </p:spTree>
    <p:extLst>
      <p:ext uri="{BB962C8B-B14F-4D97-AF65-F5344CB8AC3E}">
        <p14:creationId xmlns:p14="http://schemas.microsoft.com/office/powerpoint/2010/main" val="494857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D5B960CF-0727-47F9-9C45-E5B27C390D07}" type="slidenum">
              <a:rPr lang="en-US" altLang="en-US" smtClean="0">
                <a:latin typeface="Calibri" pitchFamily="34" charset="0"/>
              </a:rPr>
              <a:pPr/>
              <a:t>33</a:t>
            </a:fld>
            <a:endParaRPr lang="en-US" altLang="en-US">
              <a:latin typeface="Calibri" pitchFamily="34" charset="0"/>
            </a:endParaRPr>
          </a:p>
        </p:txBody>
      </p:sp>
    </p:spTree>
    <p:extLst>
      <p:ext uri="{BB962C8B-B14F-4D97-AF65-F5344CB8AC3E}">
        <p14:creationId xmlns:p14="http://schemas.microsoft.com/office/powerpoint/2010/main" val="8456461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06D89F78-5778-4B97-8231-F0E1846F4C1E}" type="slidenum">
              <a:rPr lang="en-US" altLang="en-US" smtClean="0">
                <a:latin typeface="Calibri" pitchFamily="34" charset="0"/>
              </a:rPr>
              <a:pPr/>
              <a:t>35</a:t>
            </a:fld>
            <a:endParaRPr lang="en-US" altLang="en-US">
              <a:latin typeface="Calibri" pitchFamily="34" charset="0"/>
            </a:endParaRPr>
          </a:p>
        </p:txBody>
      </p:sp>
    </p:spTree>
    <p:extLst>
      <p:ext uri="{BB962C8B-B14F-4D97-AF65-F5344CB8AC3E}">
        <p14:creationId xmlns:p14="http://schemas.microsoft.com/office/powerpoint/2010/main" val="3661556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892F2E86-E242-4A78-B1C1-5434A2C5CA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a:extLst>
              <a:ext uri="{FF2B5EF4-FFF2-40B4-BE49-F238E27FC236}">
                <a16:creationId xmlns:a16="http://schemas.microsoft.com/office/drawing/2014/main" id="{CF8B7379-033F-4066-862E-0CF2537DD7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9332" name="Slide Number Placeholder 3">
            <a:extLst>
              <a:ext uri="{FF2B5EF4-FFF2-40B4-BE49-F238E27FC236}">
                <a16:creationId xmlns:a16="http://schemas.microsoft.com/office/drawing/2014/main" id="{063EB983-E15C-4FBD-8125-82FDF855DED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4194F39-9EA1-41A1-8258-1ECFA7C5C6E6}" type="slidenum">
              <a:rPr lang="en-US" altLang="en-US" smtClean="0">
                <a:latin typeface="Calibri" panose="020F0502020204030204" pitchFamily="34" charset="0"/>
              </a:rPr>
              <a:pPr/>
              <a:t>45</a:t>
            </a:fld>
            <a:endParaRPr lang="en-US" altLang="en-US">
              <a:latin typeface="Calibri" panose="020F0502020204030204" pitchFamily="34" charset="0"/>
            </a:endParaRPr>
          </a:p>
        </p:txBody>
      </p:sp>
    </p:spTree>
    <p:extLst>
      <p:ext uri="{BB962C8B-B14F-4D97-AF65-F5344CB8AC3E}">
        <p14:creationId xmlns:p14="http://schemas.microsoft.com/office/powerpoint/2010/main" val="27587015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15622481-BC9A-4AEF-AC11-EA2E77D107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a:extLst>
              <a:ext uri="{FF2B5EF4-FFF2-40B4-BE49-F238E27FC236}">
                <a16:creationId xmlns:a16="http://schemas.microsoft.com/office/drawing/2014/main" id="{89EE8E27-3498-48FA-935C-96522BB53C2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a:t>1) N</a:t>
            </a:r>
            <a:r>
              <a:rPr lang="vi-VN" altLang="en-US" i="1"/>
              <a:t>êu mục tiêu giúp học sinh xác định được vấn đề/nhiệm vụ cụ thể cần giải quyết trong bài học hoặc xác định rõ cách thức giải quyết vấn đề/thực hiện nhiệm vụ trong các hoạt động </a:t>
            </a:r>
            <a:endParaRPr lang="en-US" altLang="en-US" i="1"/>
          </a:p>
          <a:p>
            <a:r>
              <a:rPr lang="vi-VN" altLang="en-US" i="1"/>
              <a:t>tiếp theo của bài học</a:t>
            </a:r>
            <a:endParaRPr lang="en-US" altLang="en-US" i="1"/>
          </a:p>
          <a:p>
            <a:r>
              <a:rPr lang="en-US" altLang="en-US" i="1"/>
              <a:t>2) </a:t>
            </a:r>
            <a:r>
              <a:rPr lang="en-US" altLang="en-US"/>
              <a:t>Nội dung hoạt động: </a:t>
            </a:r>
            <a:r>
              <a:rPr lang="en-US" altLang="en-US" i="1"/>
              <a:t>(Mô tả nội dung hoạt động của học sinh để xác định vấn đề cần giải quyết/nhiệm vụ học tập cần thực hiện và đề xuất giải pháp giải quyết vấn đề/cách thức thực hiện nhiệm vụ)</a:t>
            </a:r>
          </a:p>
          <a:p>
            <a:r>
              <a:rPr lang="en-US" altLang="en-US" i="1"/>
              <a:t>3)</a:t>
            </a:r>
            <a:r>
              <a:rPr lang="vi-VN" altLang="en-US" i="1"/>
              <a:t> Nêu yêu cầu về nội dung và hình thức của sản phẩm học tập mà học sinh phải hoàn thành: viết, trình bày được vấn đề cần giải quyết hoặc nhiệm vụ học tập phải thực hiện tiếp theo và đề xuất giải pháp thực hiện</a:t>
            </a:r>
            <a:endParaRPr lang="en-US" altLang="en-US" i="1"/>
          </a:p>
          <a:p>
            <a:r>
              <a:rPr lang="en-US" altLang="en-US" i="1"/>
              <a:t>4) </a:t>
            </a:r>
            <a:r>
              <a:rPr lang="vi-VN" altLang="en-US" i="1"/>
              <a:t>Trình bày cụ thể các bước tổ chức hoạt động học cho học sinh từ chuyển giao nhiệm vụ, theo dõi, hướng dẫn, kiểm tra, đánh giá quá trình và kết quả thực hiện nhiệm vụ thông qua sản phẩm học tập</a:t>
            </a:r>
            <a:endParaRPr lang="en-US" altLang="en-US"/>
          </a:p>
        </p:txBody>
      </p:sp>
      <p:sp>
        <p:nvSpPr>
          <p:cNvPr id="101380" name="Slide Number Placeholder 3">
            <a:extLst>
              <a:ext uri="{FF2B5EF4-FFF2-40B4-BE49-F238E27FC236}">
                <a16:creationId xmlns:a16="http://schemas.microsoft.com/office/drawing/2014/main" id="{68A66041-EEFC-40CE-B572-C4183853848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4FBC140-C1C6-4619-A2CD-7CFEF4EF5F8E}" type="slidenum">
              <a:rPr lang="en-US" altLang="en-US" smtClean="0">
                <a:latin typeface="Calibri" panose="020F0502020204030204" pitchFamily="34" charset="0"/>
              </a:rPr>
              <a:pPr/>
              <a:t>46</a:t>
            </a:fld>
            <a:endParaRPr lang="en-US" altLang="en-US">
              <a:latin typeface="Calibri" panose="020F0502020204030204" pitchFamily="34" charset="0"/>
            </a:endParaRPr>
          </a:p>
        </p:txBody>
      </p:sp>
    </p:spTree>
    <p:extLst>
      <p:ext uri="{BB962C8B-B14F-4D97-AF65-F5344CB8AC3E}">
        <p14:creationId xmlns:p14="http://schemas.microsoft.com/office/powerpoint/2010/main" val="1678661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364697B2-54FD-4C48-B0AA-E410095F0D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a:extLst>
              <a:ext uri="{FF2B5EF4-FFF2-40B4-BE49-F238E27FC236}">
                <a16:creationId xmlns:a16="http://schemas.microsoft.com/office/drawing/2014/main" id="{5772EBFD-3153-48FD-995E-B6C958AC29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vi-VN" altLang="en-US"/>
              <a:t>Mở đầu bài học được gợi ý trong SGK là một tình huống trong thực tế, GV có thể vận dụng tình huống này cũng có thể dựa vào đó lấy những tình huống khác phù hợp với tình hình thực tế ở địa phương cũng như đặc điểm của lớp học để kích thích HS có hứng thú bước vào bài học</a:t>
            </a:r>
            <a:r>
              <a:rPr lang="en-US" altLang="en-US"/>
              <a:t>.</a:t>
            </a:r>
          </a:p>
          <a:p>
            <a:r>
              <a:rPr lang="vi-VN" altLang="en-US"/>
              <a:t>Phương pháp tranh luận được xem là một trong những phương pháp ưu thế trong phát triển năng lực HS, nhất là phát triển tư duy phản biện. Với mục tiêu phát triển tư duy phản biện cho HS, đổi mới cách học lịch sử, khiến HS thích thú và gần gũi hơn với môn học này thì GV cần sử dụng một cách hiệu quả phương pháp thảo luận, tranh luận </a:t>
            </a:r>
            <a:endParaRPr lang="en-US" altLang="en-US"/>
          </a:p>
        </p:txBody>
      </p:sp>
      <p:sp>
        <p:nvSpPr>
          <p:cNvPr id="103428" name="Slide Number Placeholder 3">
            <a:extLst>
              <a:ext uri="{FF2B5EF4-FFF2-40B4-BE49-F238E27FC236}">
                <a16:creationId xmlns:a16="http://schemas.microsoft.com/office/drawing/2014/main" id="{A4A26B09-4EA1-4B25-9033-CA89CE245E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46EA4F4-FAA9-49F6-A7E4-EEF463E9451C}" type="slidenum">
              <a:rPr lang="en-US" altLang="en-US" smtClean="0">
                <a:latin typeface="Calibri" panose="020F0502020204030204" pitchFamily="34" charset="0"/>
              </a:rPr>
              <a:pPr/>
              <a:t>47</a:t>
            </a:fld>
            <a:endParaRPr lang="en-US" altLang="en-US">
              <a:latin typeface="Calibri" panose="020F0502020204030204" pitchFamily="34" charset="0"/>
            </a:endParaRPr>
          </a:p>
        </p:txBody>
      </p:sp>
    </p:spTree>
    <p:extLst>
      <p:ext uri="{BB962C8B-B14F-4D97-AF65-F5344CB8AC3E}">
        <p14:creationId xmlns:p14="http://schemas.microsoft.com/office/powerpoint/2010/main" val="1056777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821903CD-EC93-4E1B-8695-A55F459B32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F6C87C33-7397-4C0F-B618-2C9E63E30C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4756" name="Slide Number Placeholder 3">
            <a:extLst>
              <a:ext uri="{FF2B5EF4-FFF2-40B4-BE49-F238E27FC236}">
                <a16:creationId xmlns:a16="http://schemas.microsoft.com/office/drawing/2014/main" id="{B029A643-CD15-411E-BC37-8639D3B2E13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B242A11-C0DE-415A-BE6E-20571D7A8094}" type="slidenum">
              <a:rPr lang="en-US" altLang="en-US" smtClean="0">
                <a:latin typeface="Calibri" panose="020F0502020204030204" pitchFamily="34" charset="0"/>
              </a:rPr>
              <a:pPr/>
              <a:t>49</a:t>
            </a:fld>
            <a:endParaRPr lang="en-US" altLang="en-US">
              <a:latin typeface="Calibri" panose="020F0502020204030204" pitchFamily="34" charset="0"/>
            </a:endParaRPr>
          </a:p>
        </p:txBody>
      </p:sp>
    </p:spTree>
    <p:extLst>
      <p:ext uri="{BB962C8B-B14F-4D97-AF65-F5344CB8AC3E}">
        <p14:creationId xmlns:p14="http://schemas.microsoft.com/office/powerpoint/2010/main" val="954187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DF67D031-3A82-4752-AA3E-BF422E9840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2797F756-3E5D-4094-BF15-7E4B7BFC22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220" name="Slide Number Placeholder 3">
            <a:extLst>
              <a:ext uri="{FF2B5EF4-FFF2-40B4-BE49-F238E27FC236}">
                <a16:creationId xmlns:a16="http://schemas.microsoft.com/office/drawing/2014/main" id="{E13F6048-B8E2-4654-84F4-0E767B5CBF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754AE5C-F456-4DF5-A311-36B037AEB0EA}" type="slidenum">
              <a:rPr lang="en-US" altLang="en-US" smtClean="0">
                <a:latin typeface="Calibri" panose="020F0502020204030204" pitchFamily="34" charset="0"/>
              </a:rPr>
              <a:pPr/>
              <a:t>3</a:t>
            </a:fld>
            <a:endParaRPr lang="en-US" altLang="en-US">
              <a:latin typeface="Calibri" panose="020F0502020204030204" pitchFamily="34" charset="0"/>
            </a:endParaRPr>
          </a:p>
        </p:txBody>
      </p:sp>
    </p:spTree>
    <p:extLst>
      <p:ext uri="{BB962C8B-B14F-4D97-AF65-F5344CB8AC3E}">
        <p14:creationId xmlns:p14="http://schemas.microsoft.com/office/powerpoint/2010/main" val="8998055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7F1E5AF6-BB7F-4CE7-8D20-7B4223B837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a:extLst>
              <a:ext uri="{FF2B5EF4-FFF2-40B4-BE49-F238E27FC236}">
                <a16:creationId xmlns:a16="http://schemas.microsoft.com/office/drawing/2014/main" id="{1C94B299-C25F-4A33-AF50-756E60C61F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6500" name="Slide Number Placeholder 3">
            <a:extLst>
              <a:ext uri="{FF2B5EF4-FFF2-40B4-BE49-F238E27FC236}">
                <a16:creationId xmlns:a16="http://schemas.microsoft.com/office/drawing/2014/main" id="{343D3476-809F-44A8-A28D-5F80B86B98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ECC82C3-A2B5-46F3-9231-21E70E52751C}" type="slidenum">
              <a:rPr lang="en-US" altLang="en-US" smtClean="0">
                <a:latin typeface="Calibri" panose="020F0502020204030204" pitchFamily="34" charset="0"/>
              </a:rPr>
              <a:pPr/>
              <a:t>50</a:t>
            </a:fld>
            <a:endParaRPr lang="en-US" altLang="en-US">
              <a:latin typeface="Calibri" panose="020F0502020204030204" pitchFamily="34" charset="0"/>
            </a:endParaRPr>
          </a:p>
        </p:txBody>
      </p:sp>
    </p:spTree>
    <p:extLst>
      <p:ext uri="{BB962C8B-B14F-4D97-AF65-F5344CB8AC3E}">
        <p14:creationId xmlns:p14="http://schemas.microsoft.com/office/powerpoint/2010/main" val="35807732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CE648C16-226A-4B98-9A7F-61F11DFC5B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a:extLst>
              <a:ext uri="{FF2B5EF4-FFF2-40B4-BE49-F238E27FC236}">
                <a16:creationId xmlns:a16="http://schemas.microsoft.com/office/drawing/2014/main" id="{440B6EDE-93C7-485F-BE32-3ADFED1A3C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8548" name="Slide Number Placeholder 3">
            <a:extLst>
              <a:ext uri="{FF2B5EF4-FFF2-40B4-BE49-F238E27FC236}">
                <a16:creationId xmlns:a16="http://schemas.microsoft.com/office/drawing/2014/main" id="{9F9CB561-AA69-4E64-95D5-C84EC6A97E8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E803375-2EC2-40FD-B835-CF4464F6BB98}" type="slidenum">
              <a:rPr lang="en-US" altLang="en-US" smtClean="0">
                <a:latin typeface="Calibri" panose="020F0502020204030204" pitchFamily="34" charset="0"/>
              </a:rPr>
              <a:pPr/>
              <a:t>51</a:t>
            </a:fld>
            <a:endParaRPr lang="en-US" altLang="en-US">
              <a:latin typeface="Calibri" panose="020F0502020204030204" pitchFamily="34" charset="0"/>
            </a:endParaRPr>
          </a:p>
        </p:txBody>
      </p:sp>
    </p:spTree>
    <p:extLst>
      <p:ext uri="{BB962C8B-B14F-4D97-AF65-F5344CB8AC3E}">
        <p14:creationId xmlns:p14="http://schemas.microsoft.com/office/powerpoint/2010/main" val="1899360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78BF12BF-49FB-49F5-9532-952CCD987B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a:extLst>
              <a:ext uri="{FF2B5EF4-FFF2-40B4-BE49-F238E27FC236}">
                <a16:creationId xmlns:a16="http://schemas.microsoft.com/office/drawing/2014/main" id="{98763FA3-6EA7-4722-8B3B-0006E1C7AE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0596" name="Slide Number Placeholder 3">
            <a:extLst>
              <a:ext uri="{FF2B5EF4-FFF2-40B4-BE49-F238E27FC236}">
                <a16:creationId xmlns:a16="http://schemas.microsoft.com/office/drawing/2014/main" id="{3CD64548-B0D9-4443-BE8F-A6B00BADFFB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8E19037-383A-414B-8CCD-8F96EDFE8BD5}" type="slidenum">
              <a:rPr lang="en-US" altLang="en-US" smtClean="0">
                <a:latin typeface="Calibri" panose="020F0502020204030204" pitchFamily="34" charset="0"/>
              </a:rPr>
              <a:pPr/>
              <a:t>52</a:t>
            </a:fld>
            <a:endParaRPr lang="en-US" altLang="en-US">
              <a:latin typeface="Calibri" panose="020F0502020204030204" pitchFamily="34" charset="0"/>
            </a:endParaRPr>
          </a:p>
        </p:txBody>
      </p:sp>
    </p:spTree>
    <p:extLst>
      <p:ext uri="{BB962C8B-B14F-4D97-AF65-F5344CB8AC3E}">
        <p14:creationId xmlns:p14="http://schemas.microsoft.com/office/powerpoint/2010/main" val="13279724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7F1E5AF6-BB7F-4CE7-8D20-7B4223B837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a:extLst>
              <a:ext uri="{FF2B5EF4-FFF2-40B4-BE49-F238E27FC236}">
                <a16:creationId xmlns:a16="http://schemas.microsoft.com/office/drawing/2014/main" id="{1C94B299-C25F-4A33-AF50-756E60C61F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6500" name="Slide Number Placeholder 3">
            <a:extLst>
              <a:ext uri="{FF2B5EF4-FFF2-40B4-BE49-F238E27FC236}">
                <a16:creationId xmlns:a16="http://schemas.microsoft.com/office/drawing/2014/main" id="{343D3476-809F-44A8-A28D-5F80B86B98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ECC82C3-A2B5-46F3-9231-21E70E52751C}" type="slidenum">
              <a:rPr lang="en-US" altLang="en-US" smtClean="0">
                <a:latin typeface="Calibri" panose="020F0502020204030204" pitchFamily="34" charset="0"/>
              </a:rPr>
              <a:pPr/>
              <a:t>53</a:t>
            </a:fld>
            <a:endParaRPr lang="en-US" altLang="en-US">
              <a:latin typeface="Calibri" panose="020F0502020204030204" pitchFamily="34" charset="0"/>
            </a:endParaRPr>
          </a:p>
        </p:txBody>
      </p:sp>
    </p:spTree>
    <p:extLst>
      <p:ext uri="{BB962C8B-B14F-4D97-AF65-F5344CB8AC3E}">
        <p14:creationId xmlns:p14="http://schemas.microsoft.com/office/powerpoint/2010/main" val="27434385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CE648C16-226A-4B98-9A7F-61F11DFC5B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a:extLst>
              <a:ext uri="{FF2B5EF4-FFF2-40B4-BE49-F238E27FC236}">
                <a16:creationId xmlns:a16="http://schemas.microsoft.com/office/drawing/2014/main" id="{440B6EDE-93C7-485F-BE32-3ADFED1A3C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8548" name="Slide Number Placeholder 3">
            <a:extLst>
              <a:ext uri="{FF2B5EF4-FFF2-40B4-BE49-F238E27FC236}">
                <a16:creationId xmlns:a16="http://schemas.microsoft.com/office/drawing/2014/main" id="{9F9CB561-AA69-4E64-95D5-C84EC6A97E8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E803375-2EC2-40FD-B835-CF4464F6BB98}" type="slidenum">
              <a:rPr lang="en-US" altLang="en-US" smtClean="0">
                <a:latin typeface="Calibri" panose="020F0502020204030204" pitchFamily="34" charset="0"/>
              </a:rPr>
              <a:pPr/>
              <a:t>54</a:t>
            </a:fld>
            <a:endParaRPr lang="en-US" altLang="en-US">
              <a:latin typeface="Calibri" panose="020F0502020204030204" pitchFamily="34" charset="0"/>
            </a:endParaRPr>
          </a:p>
        </p:txBody>
      </p:sp>
    </p:spTree>
    <p:extLst>
      <p:ext uri="{BB962C8B-B14F-4D97-AF65-F5344CB8AC3E}">
        <p14:creationId xmlns:p14="http://schemas.microsoft.com/office/powerpoint/2010/main" val="1344874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78BF12BF-49FB-49F5-9532-952CCD987B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a:extLst>
              <a:ext uri="{FF2B5EF4-FFF2-40B4-BE49-F238E27FC236}">
                <a16:creationId xmlns:a16="http://schemas.microsoft.com/office/drawing/2014/main" id="{98763FA3-6EA7-4722-8B3B-0006E1C7AE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0596" name="Slide Number Placeholder 3">
            <a:extLst>
              <a:ext uri="{FF2B5EF4-FFF2-40B4-BE49-F238E27FC236}">
                <a16:creationId xmlns:a16="http://schemas.microsoft.com/office/drawing/2014/main" id="{3CD64548-B0D9-4443-BE8F-A6B00BADFFB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8E19037-383A-414B-8CCD-8F96EDFE8BD5}" type="slidenum">
              <a:rPr lang="en-US" altLang="en-US" smtClean="0">
                <a:latin typeface="Calibri" panose="020F0502020204030204" pitchFamily="34" charset="0"/>
              </a:rPr>
              <a:pPr/>
              <a:t>55</a:t>
            </a:fld>
            <a:endParaRPr lang="en-US" altLang="en-US">
              <a:latin typeface="Calibri" panose="020F0502020204030204" pitchFamily="34" charset="0"/>
            </a:endParaRPr>
          </a:p>
        </p:txBody>
      </p:sp>
    </p:spTree>
    <p:extLst>
      <p:ext uri="{BB962C8B-B14F-4D97-AF65-F5344CB8AC3E}">
        <p14:creationId xmlns:p14="http://schemas.microsoft.com/office/powerpoint/2010/main" val="37898197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7F1E5AF6-BB7F-4CE7-8D20-7B4223B837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a:extLst>
              <a:ext uri="{FF2B5EF4-FFF2-40B4-BE49-F238E27FC236}">
                <a16:creationId xmlns:a16="http://schemas.microsoft.com/office/drawing/2014/main" id="{1C94B299-C25F-4A33-AF50-756E60C61F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6500" name="Slide Number Placeholder 3">
            <a:extLst>
              <a:ext uri="{FF2B5EF4-FFF2-40B4-BE49-F238E27FC236}">
                <a16:creationId xmlns:a16="http://schemas.microsoft.com/office/drawing/2014/main" id="{343D3476-809F-44A8-A28D-5F80B86B98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ECC82C3-A2B5-46F3-9231-21E70E52751C}" type="slidenum">
              <a:rPr lang="en-US" altLang="en-US" smtClean="0">
                <a:latin typeface="Calibri" panose="020F0502020204030204" pitchFamily="34" charset="0"/>
              </a:rPr>
              <a:pPr/>
              <a:t>56</a:t>
            </a:fld>
            <a:endParaRPr lang="en-US" altLang="en-US">
              <a:latin typeface="Calibri" panose="020F0502020204030204" pitchFamily="34" charset="0"/>
            </a:endParaRPr>
          </a:p>
        </p:txBody>
      </p:sp>
    </p:spTree>
    <p:extLst>
      <p:ext uri="{BB962C8B-B14F-4D97-AF65-F5344CB8AC3E}">
        <p14:creationId xmlns:p14="http://schemas.microsoft.com/office/powerpoint/2010/main" val="15133715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CE648C16-226A-4B98-9A7F-61F11DFC5B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a:extLst>
              <a:ext uri="{FF2B5EF4-FFF2-40B4-BE49-F238E27FC236}">
                <a16:creationId xmlns:a16="http://schemas.microsoft.com/office/drawing/2014/main" id="{440B6EDE-93C7-485F-BE32-3ADFED1A3C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8548" name="Slide Number Placeholder 3">
            <a:extLst>
              <a:ext uri="{FF2B5EF4-FFF2-40B4-BE49-F238E27FC236}">
                <a16:creationId xmlns:a16="http://schemas.microsoft.com/office/drawing/2014/main" id="{9F9CB561-AA69-4E64-95D5-C84EC6A97E8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E803375-2EC2-40FD-B835-CF4464F6BB98}" type="slidenum">
              <a:rPr lang="en-US" altLang="en-US" smtClean="0">
                <a:latin typeface="Calibri" panose="020F0502020204030204" pitchFamily="34" charset="0"/>
              </a:rPr>
              <a:pPr/>
              <a:t>57</a:t>
            </a:fld>
            <a:endParaRPr lang="en-US" altLang="en-US">
              <a:latin typeface="Calibri" panose="020F0502020204030204" pitchFamily="34" charset="0"/>
            </a:endParaRPr>
          </a:p>
        </p:txBody>
      </p:sp>
    </p:spTree>
    <p:extLst>
      <p:ext uri="{BB962C8B-B14F-4D97-AF65-F5344CB8AC3E}">
        <p14:creationId xmlns:p14="http://schemas.microsoft.com/office/powerpoint/2010/main" val="33256385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78BF12BF-49FB-49F5-9532-952CCD987B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a:extLst>
              <a:ext uri="{FF2B5EF4-FFF2-40B4-BE49-F238E27FC236}">
                <a16:creationId xmlns:a16="http://schemas.microsoft.com/office/drawing/2014/main" id="{98763FA3-6EA7-4722-8B3B-0006E1C7AE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0596" name="Slide Number Placeholder 3">
            <a:extLst>
              <a:ext uri="{FF2B5EF4-FFF2-40B4-BE49-F238E27FC236}">
                <a16:creationId xmlns:a16="http://schemas.microsoft.com/office/drawing/2014/main" id="{3CD64548-B0D9-4443-BE8F-A6B00BADFFB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8E19037-383A-414B-8CCD-8F96EDFE8BD5}" type="slidenum">
              <a:rPr lang="en-US" altLang="en-US" smtClean="0">
                <a:latin typeface="Calibri" panose="020F0502020204030204" pitchFamily="34" charset="0"/>
              </a:rPr>
              <a:pPr/>
              <a:t>58</a:t>
            </a:fld>
            <a:endParaRPr lang="en-US" altLang="en-US">
              <a:latin typeface="Calibri" panose="020F0502020204030204" pitchFamily="34" charset="0"/>
            </a:endParaRPr>
          </a:p>
        </p:txBody>
      </p:sp>
    </p:spTree>
    <p:extLst>
      <p:ext uri="{BB962C8B-B14F-4D97-AF65-F5344CB8AC3E}">
        <p14:creationId xmlns:p14="http://schemas.microsoft.com/office/powerpoint/2010/main" val="844926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2719E9AF-7BED-4053-91BA-52C64FF5EC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a:extLst>
              <a:ext uri="{FF2B5EF4-FFF2-40B4-BE49-F238E27FC236}">
                <a16:creationId xmlns:a16="http://schemas.microsoft.com/office/drawing/2014/main" id="{A29D6AB5-C789-45A8-B8E3-A22E53AC5C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vi-VN" altLang="en-US"/>
              <a:t>Mục tiêu: </a:t>
            </a:r>
            <a:r>
              <a:rPr lang="vi-VN" altLang="en-US" i="1"/>
              <a:t>(Nêu rõ mục tiêu vận dụng kiến thức đã học và yêu cầu phát triển các kĩ năng vận dụng kiến thức cho học sinh).</a:t>
            </a:r>
            <a:endParaRPr lang="vi-VN" altLang="en-US"/>
          </a:p>
          <a:p>
            <a:r>
              <a:rPr lang="vi-VN" altLang="en-US"/>
              <a:t>Nội dung hoạt động: </a:t>
            </a:r>
            <a:r>
              <a:rPr lang="vi-VN" altLang="en-US" i="1"/>
              <a:t>(Trình bày cụ thể hệ thống câu hỏi, bài tập; các bài thực hành, thí nghiệm giao cho học sinh thực hiện).</a:t>
            </a:r>
            <a:endParaRPr lang="vi-VN" altLang="en-US"/>
          </a:p>
          <a:p>
            <a:r>
              <a:rPr lang="vi-VN" altLang="en-US"/>
              <a:t>Sản phẩm học tập: </a:t>
            </a:r>
            <a:r>
              <a:rPr lang="vi-VN" altLang="en-US" i="1"/>
              <a:t>(Đáp án, lời giải của các câu hỏi, bài tập; các bài thực hành, thí nghiệm do học sinh thực hiện, viết báo cáo, thuyết trình).</a:t>
            </a:r>
            <a:endParaRPr lang="vi-VN" altLang="en-US"/>
          </a:p>
          <a:p>
            <a:r>
              <a:rPr lang="vi-VN" altLang="en-US"/>
              <a:t>Tổ chức thực hiện: </a:t>
            </a:r>
            <a:r>
              <a:rPr lang="vi-VN" altLang="en-US" i="1"/>
              <a:t>(Nêu rõ cách thức giao nhiệm vụ cho học sinh; hướng dẫn hỗ trợ học sinh thực hiện; kiểm tra, đánh giá kết quả thực hiện).</a:t>
            </a:r>
            <a:endParaRPr lang="vi-VN" altLang="en-US"/>
          </a:p>
          <a:p>
            <a:endParaRPr lang="en-US" altLang="en-US"/>
          </a:p>
        </p:txBody>
      </p:sp>
      <p:sp>
        <p:nvSpPr>
          <p:cNvPr id="118788" name="Slide Number Placeholder 3">
            <a:extLst>
              <a:ext uri="{FF2B5EF4-FFF2-40B4-BE49-F238E27FC236}">
                <a16:creationId xmlns:a16="http://schemas.microsoft.com/office/drawing/2014/main" id="{5E50B00F-BF52-4AB5-9529-6C6072C02E0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140DD52-05C6-4796-ACF8-AF6336D9EA26}" type="slidenum">
              <a:rPr lang="en-US" altLang="en-US" smtClean="0">
                <a:latin typeface="Calibri" panose="020F0502020204030204" pitchFamily="34" charset="0"/>
              </a:rPr>
              <a:pPr/>
              <a:t>59</a:t>
            </a:fld>
            <a:endParaRPr lang="en-US" altLang="en-US">
              <a:latin typeface="Calibri" panose="020F0502020204030204" pitchFamily="34" charset="0"/>
            </a:endParaRPr>
          </a:p>
        </p:txBody>
      </p:sp>
    </p:spTree>
    <p:extLst>
      <p:ext uri="{BB962C8B-B14F-4D97-AF65-F5344CB8AC3E}">
        <p14:creationId xmlns:p14="http://schemas.microsoft.com/office/powerpoint/2010/main" val="3810208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6538A630-C5DE-4818-A10F-CC49AAE6480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CB1B64E5-BF3C-4A5D-A1C2-4C2CC50EFE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268" name="Slide Number Placeholder 3">
            <a:extLst>
              <a:ext uri="{FF2B5EF4-FFF2-40B4-BE49-F238E27FC236}">
                <a16:creationId xmlns:a16="http://schemas.microsoft.com/office/drawing/2014/main" id="{E8D60DB4-6FDF-434A-8F2B-EE0E198F79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9298598-E005-48BD-89CB-9A29F9636D3E}" type="slidenum">
              <a:rPr lang="en-US" altLang="en-US" smtClean="0">
                <a:latin typeface="Calibri" panose="020F0502020204030204" pitchFamily="34" charset="0"/>
              </a:rPr>
              <a:pPr/>
              <a:t>4</a:t>
            </a:fld>
            <a:endParaRPr lang="en-US" altLang="en-US">
              <a:latin typeface="Calibri" panose="020F0502020204030204" pitchFamily="34" charset="0"/>
            </a:endParaRPr>
          </a:p>
        </p:txBody>
      </p:sp>
    </p:spTree>
    <p:extLst>
      <p:ext uri="{BB962C8B-B14F-4D97-AF65-F5344CB8AC3E}">
        <p14:creationId xmlns:p14="http://schemas.microsoft.com/office/powerpoint/2010/main" val="36303548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C1E23005-BB21-490B-93E6-641BAF5617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019C47A7-A9A0-4EB3-A8A4-26586B2CFA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0836" name="Slide Number Placeholder 3">
            <a:extLst>
              <a:ext uri="{FF2B5EF4-FFF2-40B4-BE49-F238E27FC236}">
                <a16:creationId xmlns:a16="http://schemas.microsoft.com/office/drawing/2014/main" id="{34806C40-1032-4F0A-AF18-558AD03877A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5033DBC-A84A-40D0-BD5B-FFC5B4CEC040}" type="slidenum">
              <a:rPr lang="en-US" altLang="en-US" smtClean="0">
                <a:latin typeface="Calibri" panose="020F0502020204030204" pitchFamily="34" charset="0"/>
              </a:rPr>
              <a:pPr/>
              <a:t>60</a:t>
            </a:fld>
            <a:endParaRPr lang="en-US" altLang="en-US">
              <a:latin typeface="Calibri" panose="020F0502020204030204" pitchFamily="34" charset="0"/>
            </a:endParaRPr>
          </a:p>
        </p:txBody>
      </p:sp>
    </p:spTree>
    <p:extLst>
      <p:ext uri="{BB962C8B-B14F-4D97-AF65-F5344CB8AC3E}">
        <p14:creationId xmlns:p14="http://schemas.microsoft.com/office/powerpoint/2010/main" val="30118225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D7C6BCAB-62EE-4A39-AF5F-99FEB910EB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a:extLst>
              <a:ext uri="{FF2B5EF4-FFF2-40B4-BE49-F238E27FC236}">
                <a16:creationId xmlns:a16="http://schemas.microsoft.com/office/drawing/2014/main" id="{EAA210F2-A1AD-40C8-BB61-79C9AA929D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2884" name="Slide Number Placeholder 3">
            <a:extLst>
              <a:ext uri="{FF2B5EF4-FFF2-40B4-BE49-F238E27FC236}">
                <a16:creationId xmlns:a16="http://schemas.microsoft.com/office/drawing/2014/main" id="{70FDF0E0-707B-43D5-8154-32A8A128B04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A114454-D681-4724-BAF5-95D5E133D0D0}" type="slidenum">
              <a:rPr lang="en-US" altLang="en-US" smtClean="0">
                <a:latin typeface="Calibri" panose="020F0502020204030204" pitchFamily="34" charset="0"/>
              </a:rPr>
              <a:pPr/>
              <a:t>61</a:t>
            </a:fld>
            <a:endParaRPr lang="en-US" altLang="en-US">
              <a:latin typeface="Calibri" panose="020F0502020204030204" pitchFamily="34" charset="0"/>
            </a:endParaRPr>
          </a:p>
        </p:txBody>
      </p:sp>
    </p:spTree>
    <p:extLst>
      <p:ext uri="{BB962C8B-B14F-4D97-AF65-F5344CB8AC3E}">
        <p14:creationId xmlns:p14="http://schemas.microsoft.com/office/powerpoint/2010/main" val="12556986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4E36CDEE-AEFA-44A1-B796-A1EEB5B82FA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7FA1C3F0-96A6-49B7-A356-732591B9BC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7588" name="Slide Number Placeholder 3">
            <a:extLst>
              <a:ext uri="{FF2B5EF4-FFF2-40B4-BE49-F238E27FC236}">
                <a16:creationId xmlns:a16="http://schemas.microsoft.com/office/drawing/2014/main" id="{AC16E35A-1F63-47B9-B540-BF24DA03286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2D34921-C74D-4F3F-9C67-773EDE047839}" type="slidenum">
              <a:rPr lang="en-US" altLang="en-US" smtClean="0">
                <a:latin typeface="Calibri" panose="020F0502020204030204" pitchFamily="34" charset="0"/>
              </a:rPr>
              <a:pPr/>
              <a:t>65</a:t>
            </a:fld>
            <a:endParaRPr lang="en-US" altLang="en-US">
              <a:latin typeface="Calibri" panose="020F0502020204030204" pitchFamily="34" charset="0"/>
            </a:endParaRPr>
          </a:p>
        </p:txBody>
      </p:sp>
    </p:spTree>
    <p:extLst>
      <p:ext uri="{BB962C8B-B14F-4D97-AF65-F5344CB8AC3E}">
        <p14:creationId xmlns:p14="http://schemas.microsoft.com/office/powerpoint/2010/main" val="4843739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3A61DDB2-9049-49E6-9AA7-BA48E00E59B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80638657-8A6D-407A-A703-499C9970B1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a:t>1) N</a:t>
            </a:r>
            <a:r>
              <a:rPr lang="vi-VN" altLang="en-US" i="1"/>
              <a:t>êu mục tiêu giúp học sinh xác định được vấn đề/nhiệm vụ cụ thể cần giải quyết trong bài học hoặc xác định rõ cách thức giải quyết vấn đề/thực hiện nhiệm vụ trong các hoạt động </a:t>
            </a:r>
            <a:endParaRPr lang="en-US" altLang="en-US" i="1"/>
          </a:p>
          <a:p>
            <a:r>
              <a:rPr lang="vi-VN" altLang="en-US" i="1"/>
              <a:t>tiếp theo của bài học</a:t>
            </a:r>
            <a:endParaRPr lang="en-US" altLang="en-US" i="1"/>
          </a:p>
          <a:p>
            <a:r>
              <a:rPr lang="en-US" altLang="en-US" i="1"/>
              <a:t>2) </a:t>
            </a:r>
            <a:r>
              <a:rPr lang="en-US" altLang="en-US"/>
              <a:t>Nội dung hoạt động: </a:t>
            </a:r>
            <a:r>
              <a:rPr lang="en-US" altLang="en-US" i="1"/>
              <a:t>(Mô tả nội dung hoạt động của học sinh để xác định vấn đề cần giải quyết/nhiệm vụ học tập cần thực hiện và đề xuất giải pháp giải quyết vấn đề/cách thức thực hiện nhiệm vụ)</a:t>
            </a:r>
          </a:p>
          <a:p>
            <a:r>
              <a:rPr lang="en-US" altLang="en-US" i="1"/>
              <a:t>3)</a:t>
            </a:r>
            <a:r>
              <a:rPr lang="vi-VN" altLang="en-US" i="1"/>
              <a:t> Nêu yêu cầu về nội dung và hình thức của sản phẩm học tập mà học sinh phải hoàn thành: viết, trình bày được vấn đề cần giải quyết hoặc nhiệm vụ học tập phải thực hiện tiếp theo và đề xuất giải pháp thực hiện</a:t>
            </a:r>
            <a:endParaRPr lang="en-US" altLang="en-US" i="1"/>
          </a:p>
          <a:p>
            <a:r>
              <a:rPr lang="en-US" altLang="en-US" i="1"/>
              <a:t>4) </a:t>
            </a:r>
            <a:r>
              <a:rPr lang="vi-VN" altLang="en-US" i="1"/>
              <a:t>Trình bày cụ thể các bước tổ chức hoạt động học cho học sinh từ chuyển giao nhiệm vụ, theo dõi, hướng dẫn, kiểm tra, đánh giá quá trình và kết quả thực hiện nhiệm vụ thông qua sản phẩm học tập</a:t>
            </a:r>
            <a:endParaRPr lang="en-US" altLang="en-US"/>
          </a:p>
        </p:txBody>
      </p:sp>
      <p:sp>
        <p:nvSpPr>
          <p:cNvPr id="69636" name="Slide Number Placeholder 3">
            <a:extLst>
              <a:ext uri="{FF2B5EF4-FFF2-40B4-BE49-F238E27FC236}">
                <a16:creationId xmlns:a16="http://schemas.microsoft.com/office/drawing/2014/main" id="{D9D4C115-C0FF-4CC3-9173-360534A112D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1448164-ABF2-4AB0-8709-E798B7E7F0F2}" type="slidenum">
              <a:rPr lang="en-US" altLang="en-US" smtClean="0">
                <a:latin typeface="Calibri" panose="020F0502020204030204" pitchFamily="34" charset="0"/>
              </a:rPr>
              <a:pPr/>
              <a:t>66</a:t>
            </a:fld>
            <a:endParaRPr lang="en-US" altLang="en-US">
              <a:latin typeface="Calibri" panose="020F0502020204030204" pitchFamily="34" charset="0"/>
            </a:endParaRPr>
          </a:p>
        </p:txBody>
      </p:sp>
    </p:spTree>
    <p:extLst>
      <p:ext uri="{BB962C8B-B14F-4D97-AF65-F5344CB8AC3E}">
        <p14:creationId xmlns:p14="http://schemas.microsoft.com/office/powerpoint/2010/main" val="38462480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3CBAAB05-CA31-4903-B376-7F6E572567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45B3FB12-B718-4AFB-AC5F-BDBAB817A82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vi-VN" altLang="en-US"/>
              <a:t>Mở đầu bài học được gợi ý trong SGK là một tình huống trong thực tế, GV có thể vận dụng tình huống này cũng có thể dựa vào đó lấy những tình huống khác phù hợp với tình hình thực tế ở địa phương cũng như đặc điểm của lớp học để kích thích HS có hứng thú bước vào bài học</a:t>
            </a:r>
            <a:r>
              <a:rPr lang="en-US" altLang="en-US"/>
              <a:t>.</a:t>
            </a:r>
          </a:p>
          <a:p>
            <a:r>
              <a:rPr lang="vi-VN" altLang="en-US"/>
              <a:t>Phương pháp tranh luận được xem là một trong những phương pháp ưu thế trong phát triển năng lực HS, nhất là phát triển tư duy phản biện. Với mục tiêu phát triển tư duy phản biện cho HS, đổi mới cách học lịch sử, khiến HS thích thú và gần gũi hơn với môn học này thì GV cần sử dụng một cách hiệu quả phương pháp thảo luận, tranh luận </a:t>
            </a:r>
            <a:endParaRPr lang="en-US" altLang="en-US"/>
          </a:p>
        </p:txBody>
      </p:sp>
      <p:sp>
        <p:nvSpPr>
          <p:cNvPr id="71684" name="Slide Number Placeholder 3">
            <a:extLst>
              <a:ext uri="{FF2B5EF4-FFF2-40B4-BE49-F238E27FC236}">
                <a16:creationId xmlns:a16="http://schemas.microsoft.com/office/drawing/2014/main" id="{0B4BC961-9ED6-4F9A-B10E-E36CFCA8BE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232DA6D-0B48-4D2A-97E1-75E6A0E9CA4F}" type="slidenum">
              <a:rPr lang="en-US" altLang="en-US" smtClean="0">
                <a:latin typeface="Calibri" panose="020F0502020204030204" pitchFamily="34" charset="0"/>
              </a:rPr>
              <a:pPr/>
              <a:t>67</a:t>
            </a:fld>
            <a:endParaRPr lang="en-US" altLang="en-US">
              <a:latin typeface="Calibri" panose="020F0502020204030204" pitchFamily="34" charset="0"/>
            </a:endParaRPr>
          </a:p>
        </p:txBody>
      </p:sp>
    </p:spTree>
    <p:extLst>
      <p:ext uri="{BB962C8B-B14F-4D97-AF65-F5344CB8AC3E}">
        <p14:creationId xmlns:p14="http://schemas.microsoft.com/office/powerpoint/2010/main" val="14838220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8EFC6A49-CCF9-443D-9BA4-CB0732D3B5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D822C655-FC53-4C92-90BF-70D6BEB758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6804" name="Slide Number Placeholder 3">
            <a:extLst>
              <a:ext uri="{FF2B5EF4-FFF2-40B4-BE49-F238E27FC236}">
                <a16:creationId xmlns:a16="http://schemas.microsoft.com/office/drawing/2014/main" id="{6A852920-0F53-4862-9428-1CE168EDFBD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C492D64-6435-45CB-9C8D-9AB1EE36F6F7}" type="slidenum">
              <a:rPr lang="en-US" altLang="en-US" smtClean="0">
                <a:latin typeface="Calibri" panose="020F0502020204030204" pitchFamily="34" charset="0"/>
              </a:rPr>
              <a:pPr/>
              <a:t>69</a:t>
            </a:fld>
            <a:endParaRPr lang="en-US" altLang="en-US">
              <a:latin typeface="Calibri" panose="020F0502020204030204" pitchFamily="34" charset="0"/>
            </a:endParaRPr>
          </a:p>
        </p:txBody>
      </p:sp>
    </p:spTree>
    <p:extLst>
      <p:ext uri="{BB962C8B-B14F-4D97-AF65-F5344CB8AC3E}">
        <p14:creationId xmlns:p14="http://schemas.microsoft.com/office/powerpoint/2010/main" val="33013836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B2C5DB47-C850-4D33-ABE0-8799572482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FE6D4638-2B9E-417B-842D-1B00870A58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Các thuật ngữ, khái niệm, định nghĩa, số liệu, sự kiện, hình ảnh bảo đảm chính xác, khách quan, nhất quán và phù hợp với trình độ học sinh</a:t>
            </a:r>
          </a:p>
          <a:p>
            <a:r>
              <a:rPr lang="vi-VN" altLang="en-US"/>
              <a:t>Các thành tựu khoa học mới liên quan đến chương trình môn học, hoạt động giáo dục được cập nhật, đáp ứng yêu cầu hội nhập quốc tế và phù hợp với mục tiêu của chương trình môn học, hoạt động giáo dục</a:t>
            </a:r>
            <a:endParaRPr lang="en-US" altLang="en-US"/>
          </a:p>
          <a:p>
            <a:r>
              <a:rPr lang="vi-VN" altLang="en-US"/>
              <a:t>Những nội dung giáo dục về chủ quyền quốc gia, quyền con người, quyền trẻ em, bình đẳng giới, phát triển bền vững, bảo vệ môi trường, thích ứng với biến đổi khí hậu được thể hiện hợp lý.</a:t>
            </a:r>
            <a:endParaRPr lang="en-US" altLang="en-US"/>
          </a:p>
          <a:p>
            <a:r>
              <a:rPr lang="en-US" altLang="en-US"/>
              <a:t>C</a:t>
            </a:r>
            <a:r>
              <a:rPr lang="vi-VN" altLang="en-US"/>
              <a:t>ân đối, hài hòa giữa kênh chữ và kênh hình, hệ thống ký hiệu, biểu tượng, kiểu chữ, cỡ chữ.</a:t>
            </a:r>
            <a:endParaRPr lang="en-US" altLang="en-US"/>
          </a:p>
          <a:p>
            <a:r>
              <a:rPr lang="en-US" altLang="en-US"/>
              <a:t>Tranh, ảnh, bảng biểu, đồ thị, bản đồ, hình vẽ trong sách giáo khoa rõ ràng, chính xác, cập nhật, có tính thẩm mỹ, phù hợp với nội dung bài học, lứa tuổi học sinh và chỉ rõ nguồn trích dẫ</a:t>
            </a:r>
          </a:p>
        </p:txBody>
      </p:sp>
      <p:sp>
        <p:nvSpPr>
          <p:cNvPr id="84996" name="Slide Number Placeholder 3">
            <a:extLst>
              <a:ext uri="{FF2B5EF4-FFF2-40B4-BE49-F238E27FC236}">
                <a16:creationId xmlns:a16="http://schemas.microsoft.com/office/drawing/2014/main" id="{8F45C176-54FE-438B-A17D-AF946A7CBCE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052170F-3091-4191-92C7-CF6013156CA2}" type="slidenum">
              <a:rPr lang="en-US" altLang="en-US" smtClean="0">
                <a:latin typeface="Calibri" panose="020F0502020204030204" pitchFamily="34" charset="0"/>
              </a:rPr>
              <a:pPr/>
              <a:t>70</a:t>
            </a:fld>
            <a:endParaRPr lang="en-US" altLang="en-US">
              <a:latin typeface="Calibri" panose="020F0502020204030204" pitchFamily="34" charset="0"/>
            </a:endParaRPr>
          </a:p>
        </p:txBody>
      </p:sp>
    </p:spTree>
    <p:extLst>
      <p:ext uri="{BB962C8B-B14F-4D97-AF65-F5344CB8AC3E}">
        <p14:creationId xmlns:p14="http://schemas.microsoft.com/office/powerpoint/2010/main" val="31811912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EEA3D268-3AFD-4CD5-A65D-EFD76598264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E196BBA6-B8E0-4619-A0A0-0D117F105A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8852" name="Slide Number Placeholder 3">
            <a:extLst>
              <a:ext uri="{FF2B5EF4-FFF2-40B4-BE49-F238E27FC236}">
                <a16:creationId xmlns:a16="http://schemas.microsoft.com/office/drawing/2014/main" id="{DEF26EB0-C629-4AD7-BF24-625B322E98D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A019803-15F8-4D9B-AB83-15214327FBB5}" type="slidenum">
              <a:rPr lang="en-US" altLang="en-US" smtClean="0">
                <a:latin typeface="Calibri" panose="020F0502020204030204" pitchFamily="34" charset="0"/>
              </a:rPr>
              <a:pPr/>
              <a:t>71</a:t>
            </a:fld>
            <a:endParaRPr lang="en-US" altLang="en-US">
              <a:latin typeface="Calibri" panose="020F0502020204030204" pitchFamily="34" charset="0"/>
            </a:endParaRPr>
          </a:p>
        </p:txBody>
      </p:sp>
    </p:spTree>
    <p:extLst>
      <p:ext uri="{BB962C8B-B14F-4D97-AF65-F5344CB8AC3E}">
        <p14:creationId xmlns:p14="http://schemas.microsoft.com/office/powerpoint/2010/main" val="13777812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95956323-98CC-4390-9713-CC1EC35B58D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a:extLst>
              <a:ext uri="{FF2B5EF4-FFF2-40B4-BE49-F238E27FC236}">
                <a16:creationId xmlns:a16="http://schemas.microsoft.com/office/drawing/2014/main" id="{F4AFCF30-4838-4C9D-BF98-80F93E4807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0900" name="Slide Number Placeholder 3">
            <a:extLst>
              <a:ext uri="{FF2B5EF4-FFF2-40B4-BE49-F238E27FC236}">
                <a16:creationId xmlns:a16="http://schemas.microsoft.com/office/drawing/2014/main" id="{31EE7A07-6B42-4D27-B60B-6A679A11BC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10A787A-E9D6-4908-86F6-E30F9B80568B}" type="slidenum">
              <a:rPr lang="en-US" altLang="en-US" smtClean="0">
                <a:latin typeface="Calibri" panose="020F0502020204030204" pitchFamily="34" charset="0"/>
              </a:rPr>
              <a:pPr/>
              <a:t>72</a:t>
            </a:fld>
            <a:endParaRPr lang="en-US" altLang="en-US">
              <a:latin typeface="Calibri" panose="020F0502020204030204" pitchFamily="34" charset="0"/>
            </a:endParaRPr>
          </a:p>
        </p:txBody>
      </p:sp>
    </p:spTree>
    <p:extLst>
      <p:ext uri="{BB962C8B-B14F-4D97-AF65-F5344CB8AC3E}">
        <p14:creationId xmlns:p14="http://schemas.microsoft.com/office/powerpoint/2010/main" val="1279015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2557999B-0B19-4BA4-8F17-70EDB20BEC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1D4A3FE1-65EC-4E20-AFB4-A09BDF49C9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2948" name="Slide Number Placeholder 3">
            <a:extLst>
              <a:ext uri="{FF2B5EF4-FFF2-40B4-BE49-F238E27FC236}">
                <a16:creationId xmlns:a16="http://schemas.microsoft.com/office/drawing/2014/main" id="{5752BE5A-8A51-47E3-B945-B98A68203B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591F329-9039-4805-8439-C980F8B87971}" type="slidenum">
              <a:rPr lang="en-US" altLang="en-US" smtClean="0">
                <a:latin typeface="Calibri" panose="020F0502020204030204" pitchFamily="34" charset="0"/>
              </a:rPr>
              <a:pPr/>
              <a:t>73</a:t>
            </a:fld>
            <a:endParaRPr lang="en-US" altLang="en-US">
              <a:latin typeface="Calibri" panose="020F0502020204030204" pitchFamily="34" charset="0"/>
            </a:endParaRPr>
          </a:p>
        </p:txBody>
      </p:sp>
    </p:spTree>
    <p:extLst>
      <p:ext uri="{BB962C8B-B14F-4D97-AF65-F5344CB8AC3E}">
        <p14:creationId xmlns:p14="http://schemas.microsoft.com/office/powerpoint/2010/main" val="3835008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61FE3449-A144-4C82-B291-09BCC01302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11903A13-C0BD-49DB-9CC0-E4E04418057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4340" name="Slide Number Placeholder 3">
            <a:extLst>
              <a:ext uri="{FF2B5EF4-FFF2-40B4-BE49-F238E27FC236}">
                <a16:creationId xmlns:a16="http://schemas.microsoft.com/office/drawing/2014/main" id="{C6DA255B-14D7-41F3-BB90-0A16DFA81C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16BE93C-CF53-4E71-9731-B28F757B5C2D}" type="slidenum">
              <a:rPr lang="en-US" altLang="en-US" smtClean="0">
                <a:latin typeface="Calibri" panose="020F0502020204030204" pitchFamily="34" charset="0"/>
              </a:rPr>
              <a:pPr/>
              <a:t>6</a:t>
            </a:fld>
            <a:endParaRPr lang="en-US" altLang="en-US">
              <a:latin typeface="Calibri" panose="020F0502020204030204" pitchFamily="34" charset="0"/>
            </a:endParaRPr>
          </a:p>
        </p:txBody>
      </p:sp>
    </p:spTree>
    <p:extLst>
      <p:ext uri="{BB962C8B-B14F-4D97-AF65-F5344CB8AC3E}">
        <p14:creationId xmlns:p14="http://schemas.microsoft.com/office/powerpoint/2010/main" val="16557565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B2C5DB47-C850-4D33-ABE0-8799572482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FE6D4638-2B9E-417B-842D-1B00870A58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Các thuật ngữ, khái niệm, định nghĩa, số liệu, sự kiện, hình ảnh bảo đảm chính xác, khách quan, nhất quán và phù hợp với trình độ học sinh</a:t>
            </a:r>
          </a:p>
          <a:p>
            <a:r>
              <a:rPr lang="vi-VN" altLang="en-US"/>
              <a:t>Các thành tựu khoa học mới liên quan đến chương trình môn học, hoạt động giáo dục được cập nhật, đáp ứng yêu cầu hội nhập quốc tế và phù hợp với mục tiêu của chương trình môn học, hoạt động giáo dục</a:t>
            </a:r>
            <a:endParaRPr lang="en-US" altLang="en-US"/>
          </a:p>
          <a:p>
            <a:r>
              <a:rPr lang="vi-VN" altLang="en-US"/>
              <a:t>Những nội dung giáo dục về chủ quyền quốc gia, quyền con người, quyền trẻ em, bình đẳng giới, phát triển bền vững, bảo vệ môi trường, thích ứng với biến đổi khí hậu được thể hiện hợp lý.</a:t>
            </a:r>
            <a:endParaRPr lang="en-US" altLang="en-US"/>
          </a:p>
          <a:p>
            <a:r>
              <a:rPr lang="en-US" altLang="en-US"/>
              <a:t>C</a:t>
            </a:r>
            <a:r>
              <a:rPr lang="vi-VN" altLang="en-US"/>
              <a:t>ân đối, hài hòa giữa kênh chữ và kênh hình, hệ thống ký hiệu, biểu tượng, kiểu chữ, cỡ chữ.</a:t>
            </a:r>
            <a:endParaRPr lang="en-US" altLang="en-US"/>
          </a:p>
          <a:p>
            <a:r>
              <a:rPr lang="en-US" altLang="en-US"/>
              <a:t>Tranh, ảnh, bảng biểu, đồ thị, bản đồ, hình vẽ trong sách giáo khoa rõ ràng, chính xác, cập nhật, có tính thẩm mỹ, phù hợp với nội dung bài học, lứa tuổi học sinh và chỉ rõ nguồn trích dẫ</a:t>
            </a:r>
          </a:p>
        </p:txBody>
      </p:sp>
      <p:sp>
        <p:nvSpPr>
          <p:cNvPr id="84996" name="Slide Number Placeholder 3">
            <a:extLst>
              <a:ext uri="{FF2B5EF4-FFF2-40B4-BE49-F238E27FC236}">
                <a16:creationId xmlns:a16="http://schemas.microsoft.com/office/drawing/2014/main" id="{8F45C176-54FE-438B-A17D-AF946A7CBCE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052170F-3091-4191-92C7-CF6013156CA2}" type="slidenum">
              <a:rPr lang="en-US" altLang="en-US" smtClean="0">
                <a:latin typeface="Calibri" panose="020F0502020204030204" pitchFamily="34" charset="0"/>
              </a:rPr>
              <a:pPr/>
              <a:t>74</a:t>
            </a:fld>
            <a:endParaRPr lang="en-US" altLang="en-US">
              <a:latin typeface="Calibri" panose="020F0502020204030204" pitchFamily="34" charset="0"/>
            </a:endParaRPr>
          </a:p>
        </p:txBody>
      </p:sp>
    </p:spTree>
    <p:extLst>
      <p:ext uri="{BB962C8B-B14F-4D97-AF65-F5344CB8AC3E}">
        <p14:creationId xmlns:p14="http://schemas.microsoft.com/office/powerpoint/2010/main" val="30250766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053A883A-7D6F-47F4-AC9E-74427318F6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a:extLst>
              <a:ext uri="{FF2B5EF4-FFF2-40B4-BE49-F238E27FC236}">
                <a16:creationId xmlns:a16="http://schemas.microsoft.com/office/drawing/2014/main" id="{D0C4C56D-3B6F-4B2E-A2F8-1C022F9535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7044" name="Slide Number Placeholder 3">
            <a:extLst>
              <a:ext uri="{FF2B5EF4-FFF2-40B4-BE49-F238E27FC236}">
                <a16:creationId xmlns:a16="http://schemas.microsoft.com/office/drawing/2014/main" id="{F923A15D-1E58-40BB-B71E-6ACE60CAD00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5D98FB6-1C58-43D4-9A49-570EA78D15CB}" type="slidenum">
              <a:rPr lang="en-US" altLang="en-US" smtClean="0">
                <a:latin typeface="Calibri" panose="020F0502020204030204" pitchFamily="34" charset="0"/>
              </a:rPr>
              <a:pPr/>
              <a:t>75</a:t>
            </a:fld>
            <a:endParaRPr lang="en-US" altLang="en-US">
              <a:latin typeface="Calibri" panose="020F0502020204030204" pitchFamily="34" charset="0"/>
            </a:endParaRPr>
          </a:p>
        </p:txBody>
      </p:sp>
    </p:spTree>
    <p:extLst>
      <p:ext uri="{BB962C8B-B14F-4D97-AF65-F5344CB8AC3E}">
        <p14:creationId xmlns:p14="http://schemas.microsoft.com/office/powerpoint/2010/main" val="42171499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EC01A1A6-8D48-441C-9510-818C2E9C5DA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B9F9723F-DFB8-4878-AC83-6F0821C140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9092" name="Slide Number Placeholder 3">
            <a:extLst>
              <a:ext uri="{FF2B5EF4-FFF2-40B4-BE49-F238E27FC236}">
                <a16:creationId xmlns:a16="http://schemas.microsoft.com/office/drawing/2014/main" id="{077B2B41-BB34-42FB-A878-7C8E8D0910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771A541-1205-440B-AB94-9E6677D26819}" type="slidenum">
              <a:rPr lang="en-US" altLang="en-US" smtClean="0">
                <a:latin typeface="Calibri" panose="020F0502020204030204" pitchFamily="34" charset="0"/>
              </a:rPr>
              <a:pPr/>
              <a:t>76</a:t>
            </a:fld>
            <a:endParaRPr lang="en-US" altLang="en-US">
              <a:latin typeface="Calibri" panose="020F0502020204030204" pitchFamily="34" charset="0"/>
            </a:endParaRPr>
          </a:p>
        </p:txBody>
      </p:sp>
    </p:spTree>
    <p:extLst>
      <p:ext uri="{BB962C8B-B14F-4D97-AF65-F5344CB8AC3E}">
        <p14:creationId xmlns:p14="http://schemas.microsoft.com/office/powerpoint/2010/main" val="20864924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769EEC9F-2009-4D2C-B009-2D7C3C30FD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C852E50E-70E4-41E6-902C-63D58BFF9B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vi-VN" altLang="en-US"/>
              <a:t>Mục tiêu: </a:t>
            </a:r>
            <a:r>
              <a:rPr lang="vi-VN" altLang="en-US" i="1"/>
              <a:t>(Nêu rõ mục tiêu vận dụng kiến thức đã học và yêu cầu phát triển các kĩ năng vận dụng kiến thức cho học sinh).</a:t>
            </a:r>
            <a:endParaRPr lang="vi-VN" altLang="en-US"/>
          </a:p>
          <a:p>
            <a:r>
              <a:rPr lang="vi-VN" altLang="en-US"/>
              <a:t>Nội dung hoạt động: </a:t>
            </a:r>
            <a:r>
              <a:rPr lang="vi-VN" altLang="en-US" i="1"/>
              <a:t>(Trình bày cụ thể hệ thống câu hỏi, bài tập; các bài thực hành, thí nghiệm giao cho học sinh thực hiện).</a:t>
            </a:r>
            <a:endParaRPr lang="vi-VN" altLang="en-US"/>
          </a:p>
          <a:p>
            <a:r>
              <a:rPr lang="vi-VN" altLang="en-US"/>
              <a:t>Sản phẩm học tập: </a:t>
            </a:r>
            <a:r>
              <a:rPr lang="vi-VN" altLang="en-US" i="1"/>
              <a:t>(Đáp án, lời giải của các câu hỏi, bài tập; các bài thực hành, thí nghiệm do học sinh thực hiện, viết báo cáo, thuyết trình).</a:t>
            </a:r>
            <a:endParaRPr lang="vi-VN" altLang="en-US"/>
          </a:p>
          <a:p>
            <a:r>
              <a:rPr lang="vi-VN" altLang="en-US"/>
              <a:t>Tổ chức thực hiện: </a:t>
            </a:r>
            <a:r>
              <a:rPr lang="vi-VN" altLang="en-US" i="1"/>
              <a:t>(Nêu rõ cách thức giao nhiệm vụ cho học sinh; hướng dẫn hỗ trợ học sinh thực hiện; kiểm tra, đánh giá kết quả thực hiện).</a:t>
            </a:r>
            <a:endParaRPr lang="vi-VN" altLang="en-US"/>
          </a:p>
          <a:p>
            <a:endParaRPr lang="en-US" altLang="en-US"/>
          </a:p>
        </p:txBody>
      </p:sp>
      <p:sp>
        <p:nvSpPr>
          <p:cNvPr id="91140" name="Slide Number Placeholder 3">
            <a:extLst>
              <a:ext uri="{FF2B5EF4-FFF2-40B4-BE49-F238E27FC236}">
                <a16:creationId xmlns:a16="http://schemas.microsoft.com/office/drawing/2014/main" id="{7132773B-3A50-4D4E-BB40-461415B547C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1EF3637-1B4B-4E97-BEF0-0063DE6288CC}" type="slidenum">
              <a:rPr lang="en-US" altLang="en-US" smtClean="0">
                <a:latin typeface="Calibri" panose="020F0502020204030204" pitchFamily="34" charset="0"/>
              </a:rPr>
              <a:pPr/>
              <a:t>77</a:t>
            </a:fld>
            <a:endParaRPr lang="en-US" altLang="en-US">
              <a:latin typeface="Calibri" panose="020F0502020204030204" pitchFamily="34" charset="0"/>
            </a:endParaRPr>
          </a:p>
        </p:txBody>
      </p:sp>
    </p:spTree>
    <p:extLst>
      <p:ext uri="{BB962C8B-B14F-4D97-AF65-F5344CB8AC3E}">
        <p14:creationId xmlns:p14="http://schemas.microsoft.com/office/powerpoint/2010/main" val="36563560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D6151CD2-4B78-4412-BF4B-F396CD2431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a:extLst>
              <a:ext uri="{FF2B5EF4-FFF2-40B4-BE49-F238E27FC236}">
                <a16:creationId xmlns:a16="http://schemas.microsoft.com/office/drawing/2014/main" id="{8C0446EC-1634-4DD9-B87A-0DD8B7E7312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3188" name="Slide Number Placeholder 3">
            <a:extLst>
              <a:ext uri="{FF2B5EF4-FFF2-40B4-BE49-F238E27FC236}">
                <a16:creationId xmlns:a16="http://schemas.microsoft.com/office/drawing/2014/main" id="{6FF5721B-9DDC-4B18-9309-3A214859DF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BE112D7-43EB-4389-8434-A7B6AA357034}" type="slidenum">
              <a:rPr lang="en-US" altLang="en-US" smtClean="0">
                <a:latin typeface="Calibri" panose="020F0502020204030204" pitchFamily="34" charset="0"/>
              </a:rPr>
              <a:pPr/>
              <a:t>78</a:t>
            </a:fld>
            <a:endParaRPr lang="en-US" altLang="en-US">
              <a:latin typeface="Calibri" panose="020F0502020204030204" pitchFamily="34" charset="0"/>
            </a:endParaRPr>
          </a:p>
        </p:txBody>
      </p:sp>
    </p:spTree>
    <p:extLst>
      <p:ext uri="{BB962C8B-B14F-4D97-AF65-F5344CB8AC3E}">
        <p14:creationId xmlns:p14="http://schemas.microsoft.com/office/powerpoint/2010/main" val="12615709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325F692D-F805-4100-8E5C-14D29E74FE1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a:extLst>
              <a:ext uri="{FF2B5EF4-FFF2-40B4-BE49-F238E27FC236}">
                <a16:creationId xmlns:a16="http://schemas.microsoft.com/office/drawing/2014/main" id="{E993961E-5665-4110-8ABA-55E52915081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5236" name="Slide Number Placeholder 3">
            <a:extLst>
              <a:ext uri="{FF2B5EF4-FFF2-40B4-BE49-F238E27FC236}">
                <a16:creationId xmlns:a16="http://schemas.microsoft.com/office/drawing/2014/main" id="{C0DC6FE0-70A7-4147-A999-75CA5D194F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C747CEE-3D87-461F-81E7-7AD1C7235444}" type="slidenum">
              <a:rPr lang="en-US" altLang="en-US" smtClean="0">
                <a:latin typeface="Calibri" panose="020F0502020204030204" pitchFamily="34" charset="0"/>
              </a:rPr>
              <a:pPr/>
              <a:t>79</a:t>
            </a:fld>
            <a:endParaRPr lang="en-US" altLang="en-US">
              <a:latin typeface="Calibri" panose="020F0502020204030204" pitchFamily="34" charset="0"/>
            </a:endParaRPr>
          </a:p>
        </p:txBody>
      </p:sp>
    </p:spTree>
    <p:extLst>
      <p:ext uri="{BB962C8B-B14F-4D97-AF65-F5344CB8AC3E}">
        <p14:creationId xmlns:p14="http://schemas.microsoft.com/office/powerpoint/2010/main" val="32340349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a:extLst>
              <a:ext uri="{FF2B5EF4-FFF2-40B4-BE49-F238E27FC236}">
                <a16:creationId xmlns:a16="http://schemas.microsoft.com/office/drawing/2014/main" id="{E4CA1CC0-222B-43A2-96C8-B98F27A397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a:extLst>
              <a:ext uri="{FF2B5EF4-FFF2-40B4-BE49-F238E27FC236}">
                <a16:creationId xmlns:a16="http://schemas.microsoft.com/office/drawing/2014/main" id="{1F16A103-B39D-43B0-8B2F-44BE3FADDC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4932" name="Slide Number Placeholder 3">
            <a:extLst>
              <a:ext uri="{FF2B5EF4-FFF2-40B4-BE49-F238E27FC236}">
                <a16:creationId xmlns:a16="http://schemas.microsoft.com/office/drawing/2014/main" id="{EF4E9257-ACB3-4042-809D-BA5D000E71A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58A9C6B-F450-4CDD-8C30-EAF85B8F5A28}" type="slidenum">
              <a:rPr lang="en-US" altLang="en-US" smtClean="0">
                <a:latin typeface="Calibri" panose="020F0502020204030204" pitchFamily="34" charset="0"/>
              </a:rPr>
              <a:pPr/>
              <a:t>80</a:t>
            </a:fld>
            <a:endParaRPr lang="en-US" altLang="en-US">
              <a:latin typeface="Calibri" panose="020F0502020204030204" pitchFamily="34" charset="0"/>
            </a:endParaRPr>
          </a:p>
        </p:txBody>
      </p:sp>
    </p:spTree>
    <p:extLst>
      <p:ext uri="{BB962C8B-B14F-4D97-AF65-F5344CB8AC3E}">
        <p14:creationId xmlns:p14="http://schemas.microsoft.com/office/powerpoint/2010/main" val="1737408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1F9DC1F9-E8D6-41FA-BE8C-3285EA7F2C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7E06423A-F978-4B98-B0B1-83AD7AEF72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6388" name="Slide Number Placeholder 3">
            <a:extLst>
              <a:ext uri="{FF2B5EF4-FFF2-40B4-BE49-F238E27FC236}">
                <a16:creationId xmlns:a16="http://schemas.microsoft.com/office/drawing/2014/main" id="{F06DCDD7-B20B-47F2-B78E-6AB8CB10DFD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FBEEFC1-D65E-49DA-9136-8D388BAD267A}" type="slidenum">
              <a:rPr lang="en-US" altLang="en-US" smtClean="0">
                <a:latin typeface="Calibri" panose="020F0502020204030204" pitchFamily="34" charset="0"/>
              </a:rPr>
              <a:pPr/>
              <a:t>7</a:t>
            </a:fld>
            <a:endParaRPr lang="en-US" altLang="en-US">
              <a:latin typeface="Calibri" panose="020F0502020204030204" pitchFamily="34" charset="0"/>
            </a:endParaRPr>
          </a:p>
        </p:txBody>
      </p:sp>
    </p:spTree>
    <p:extLst>
      <p:ext uri="{BB962C8B-B14F-4D97-AF65-F5344CB8AC3E}">
        <p14:creationId xmlns:p14="http://schemas.microsoft.com/office/powerpoint/2010/main" val="1335457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1EAAB586-DD48-408F-87D6-35658A329A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13073FFC-2EEC-4865-8CCC-BC5F4A2F0E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9460" name="Slide Number Placeholder 3">
            <a:extLst>
              <a:ext uri="{FF2B5EF4-FFF2-40B4-BE49-F238E27FC236}">
                <a16:creationId xmlns:a16="http://schemas.microsoft.com/office/drawing/2014/main" id="{F3F48D17-6140-4857-8FBA-075B61834F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D132257-31CA-45D6-BAD9-AE08DC292EF7}" type="slidenum">
              <a:rPr lang="en-US" altLang="en-US" smtClean="0">
                <a:latin typeface="Calibri" panose="020F0502020204030204" pitchFamily="34" charset="0"/>
              </a:rPr>
              <a:pPr/>
              <a:t>9</a:t>
            </a:fld>
            <a:endParaRPr lang="en-US" altLang="en-US">
              <a:latin typeface="Calibri" panose="020F0502020204030204" pitchFamily="34" charset="0"/>
            </a:endParaRPr>
          </a:p>
        </p:txBody>
      </p:sp>
    </p:spTree>
    <p:extLst>
      <p:ext uri="{BB962C8B-B14F-4D97-AF65-F5344CB8AC3E}">
        <p14:creationId xmlns:p14="http://schemas.microsoft.com/office/powerpoint/2010/main" val="1928228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D4D2AE19-7AEA-4205-98BA-6B9162260E1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E18F65E7-8BA9-4DD6-AFDD-547E98F3B5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2532" name="Slide Number Placeholder 3">
            <a:extLst>
              <a:ext uri="{FF2B5EF4-FFF2-40B4-BE49-F238E27FC236}">
                <a16:creationId xmlns:a16="http://schemas.microsoft.com/office/drawing/2014/main" id="{223705DF-4902-44F8-AD8C-E0C0247A53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F4A04A2-21D2-4B1D-9492-BB592257CBAD}" type="slidenum">
              <a:rPr lang="en-US" altLang="en-US" smtClean="0">
                <a:latin typeface="Calibri" panose="020F0502020204030204" pitchFamily="34" charset="0"/>
              </a:rPr>
              <a:pPr/>
              <a:t>11</a:t>
            </a:fld>
            <a:endParaRPr lang="en-US" altLang="en-US">
              <a:latin typeface="Calibri" panose="020F0502020204030204" pitchFamily="34" charset="0"/>
            </a:endParaRPr>
          </a:p>
        </p:txBody>
      </p:sp>
    </p:spTree>
    <p:extLst>
      <p:ext uri="{BB962C8B-B14F-4D97-AF65-F5344CB8AC3E}">
        <p14:creationId xmlns:p14="http://schemas.microsoft.com/office/powerpoint/2010/main" val="1037139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0B0F1F62-37C1-4ABC-BA5C-05EF1F4434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3B907F63-E8FB-4383-93B2-0E92694AC3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5604" name="Slide Number Placeholder 3">
            <a:extLst>
              <a:ext uri="{FF2B5EF4-FFF2-40B4-BE49-F238E27FC236}">
                <a16:creationId xmlns:a16="http://schemas.microsoft.com/office/drawing/2014/main" id="{131887F0-2E90-4CDF-9390-B30C41C4AA6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476EE05-CDAC-46EE-823B-DE87B006A294}" type="slidenum">
              <a:rPr lang="en-US" altLang="en-US" smtClean="0">
                <a:latin typeface="Calibri" panose="020F0502020204030204" pitchFamily="34" charset="0"/>
              </a:rPr>
              <a:pPr/>
              <a:t>13</a:t>
            </a:fld>
            <a:endParaRPr lang="en-US" altLang="en-US">
              <a:latin typeface="Calibri" panose="020F0502020204030204" pitchFamily="34" charset="0"/>
            </a:endParaRPr>
          </a:p>
        </p:txBody>
      </p:sp>
    </p:spTree>
    <p:extLst>
      <p:ext uri="{BB962C8B-B14F-4D97-AF65-F5344CB8AC3E}">
        <p14:creationId xmlns:p14="http://schemas.microsoft.com/office/powerpoint/2010/main" val="780491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2E91C8C0-1A88-49D6-9C40-7DEF60A5D4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91634EC7-4E72-42D2-B90B-CD409612504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2772" name="Slide Number Placeholder 3">
            <a:extLst>
              <a:ext uri="{FF2B5EF4-FFF2-40B4-BE49-F238E27FC236}">
                <a16:creationId xmlns:a16="http://schemas.microsoft.com/office/drawing/2014/main" id="{AB14E538-0488-4492-9FEA-3F3B4B4046A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4055074-18CE-4217-B060-9A582A68BC23}" type="slidenum">
              <a:rPr lang="en-US" altLang="en-US" smtClean="0">
                <a:latin typeface="Calibri" panose="020F0502020204030204" pitchFamily="34" charset="0"/>
              </a:rPr>
              <a:pPr/>
              <a:t>19</a:t>
            </a:fld>
            <a:endParaRPr lang="en-US" altLang="en-US">
              <a:latin typeface="Calibri" panose="020F0502020204030204" pitchFamily="34" charset="0"/>
            </a:endParaRPr>
          </a:p>
        </p:txBody>
      </p:sp>
    </p:spTree>
    <p:extLst>
      <p:ext uri="{BB962C8B-B14F-4D97-AF65-F5344CB8AC3E}">
        <p14:creationId xmlns:p14="http://schemas.microsoft.com/office/powerpoint/2010/main" val="2818237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787463-5CA9-438F-9499-096540A3AD8C}"/>
              </a:ext>
            </a:extLst>
          </p:cNvPr>
          <p:cNvSpPr>
            <a:spLocks noGrp="1"/>
          </p:cNvSpPr>
          <p:nvPr>
            <p:ph type="dt" sz="half" idx="10"/>
          </p:nvPr>
        </p:nvSpPr>
        <p:spPr/>
        <p:txBody>
          <a:bodyPr/>
          <a:lstStyle>
            <a:lvl1pPr>
              <a:defRPr/>
            </a:lvl1pPr>
          </a:lstStyle>
          <a:p>
            <a:pPr>
              <a:defRPr/>
            </a:pPr>
            <a:fld id="{09BC3F18-FA1B-4016-AF3D-8CF64BB57024}" type="datetimeFigureOut">
              <a:rPr lang="en-US"/>
              <a:pPr>
                <a:defRPr/>
              </a:pPr>
              <a:t>6/6/2023</a:t>
            </a:fld>
            <a:endParaRPr lang="en-US"/>
          </a:p>
        </p:txBody>
      </p:sp>
      <p:sp>
        <p:nvSpPr>
          <p:cNvPr id="5" name="Footer Placeholder 4">
            <a:extLst>
              <a:ext uri="{FF2B5EF4-FFF2-40B4-BE49-F238E27FC236}">
                <a16:creationId xmlns:a16="http://schemas.microsoft.com/office/drawing/2014/main" id="{20147078-1131-47E9-B146-95772A1EB65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D19207C-B467-49C4-897D-7F79D152028C}"/>
              </a:ext>
            </a:extLst>
          </p:cNvPr>
          <p:cNvSpPr>
            <a:spLocks noGrp="1"/>
          </p:cNvSpPr>
          <p:nvPr>
            <p:ph type="sldNum" sz="quarter" idx="12"/>
          </p:nvPr>
        </p:nvSpPr>
        <p:spPr/>
        <p:txBody>
          <a:bodyPr/>
          <a:lstStyle>
            <a:lvl1pPr>
              <a:defRPr/>
            </a:lvl1pPr>
          </a:lstStyle>
          <a:p>
            <a:pPr>
              <a:defRPr/>
            </a:pPr>
            <a:fld id="{157A5F4A-1B0E-42A4-B405-C6448BD4F053}" type="slidenum">
              <a:rPr lang="en-US" altLang="en-US"/>
              <a:pPr>
                <a:defRPr/>
              </a:pPr>
              <a:t>‹#›</a:t>
            </a:fld>
            <a:endParaRPr lang="en-US" altLang="en-US"/>
          </a:p>
        </p:txBody>
      </p:sp>
    </p:spTree>
    <p:extLst>
      <p:ext uri="{BB962C8B-B14F-4D97-AF65-F5344CB8AC3E}">
        <p14:creationId xmlns:p14="http://schemas.microsoft.com/office/powerpoint/2010/main" val="267938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BD288B-8FD5-4544-8B4B-CE547B29C7D6}"/>
              </a:ext>
            </a:extLst>
          </p:cNvPr>
          <p:cNvSpPr>
            <a:spLocks noGrp="1"/>
          </p:cNvSpPr>
          <p:nvPr>
            <p:ph type="dt" sz="half" idx="10"/>
          </p:nvPr>
        </p:nvSpPr>
        <p:spPr/>
        <p:txBody>
          <a:bodyPr/>
          <a:lstStyle>
            <a:lvl1pPr>
              <a:defRPr/>
            </a:lvl1pPr>
          </a:lstStyle>
          <a:p>
            <a:pPr>
              <a:defRPr/>
            </a:pPr>
            <a:fld id="{AE0BC506-77C4-4D18-B0F3-101077D8B014}" type="datetimeFigureOut">
              <a:rPr lang="en-US"/>
              <a:pPr>
                <a:defRPr/>
              </a:pPr>
              <a:t>6/6/2023</a:t>
            </a:fld>
            <a:endParaRPr lang="en-US"/>
          </a:p>
        </p:txBody>
      </p:sp>
      <p:sp>
        <p:nvSpPr>
          <p:cNvPr id="5" name="Footer Placeholder 4">
            <a:extLst>
              <a:ext uri="{FF2B5EF4-FFF2-40B4-BE49-F238E27FC236}">
                <a16:creationId xmlns:a16="http://schemas.microsoft.com/office/drawing/2014/main" id="{75C62110-1809-41A7-8FDE-DD01E88EA99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2741AE8-AE29-4452-B3A6-9DF053DB9383}"/>
              </a:ext>
            </a:extLst>
          </p:cNvPr>
          <p:cNvSpPr>
            <a:spLocks noGrp="1"/>
          </p:cNvSpPr>
          <p:nvPr>
            <p:ph type="sldNum" sz="quarter" idx="12"/>
          </p:nvPr>
        </p:nvSpPr>
        <p:spPr/>
        <p:txBody>
          <a:bodyPr/>
          <a:lstStyle>
            <a:lvl1pPr>
              <a:defRPr/>
            </a:lvl1pPr>
          </a:lstStyle>
          <a:p>
            <a:pPr>
              <a:defRPr/>
            </a:pPr>
            <a:fld id="{B807FBD6-A231-4E31-A851-6C172FBF62E8}" type="slidenum">
              <a:rPr lang="en-US" altLang="en-US"/>
              <a:pPr>
                <a:defRPr/>
              </a:pPr>
              <a:t>‹#›</a:t>
            </a:fld>
            <a:endParaRPr lang="en-US" altLang="en-US"/>
          </a:p>
        </p:txBody>
      </p:sp>
    </p:spTree>
    <p:extLst>
      <p:ext uri="{BB962C8B-B14F-4D97-AF65-F5344CB8AC3E}">
        <p14:creationId xmlns:p14="http://schemas.microsoft.com/office/powerpoint/2010/main" val="4072777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D4DAA3-43B5-49D7-9CE0-578F32C8B18D}"/>
              </a:ext>
            </a:extLst>
          </p:cNvPr>
          <p:cNvSpPr>
            <a:spLocks noGrp="1"/>
          </p:cNvSpPr>
          <p:nvPr>
            <p:ph type="dt" sz="half" idx="10"/>
          </p:nvPr>
        </p:nvSpPr>
        <p:spPr/>
        <p:txBody>
          <a:bodyPr/>
          <a:lstStyle>
            <a:lvl1pPr>
              <a:defRPr/>
            </a:lvl1pPr>
          </a:lstStyle>
          <a:p>
            <a:pPr>
              <a:defRPr/>
            </a:pPr>
            <a:fld id="{E904193F-A9A2-445D-9298-E4929DD77AF9}" type="datetimeFigureOut">
              <a:rPr lang="en-US"/>
              <a:pPr>
                <a:defRPr/>
              </a:pPr>
              <a:t>6/6/2023</a:t>
            </a:fld>
            <a:endParaRPr lang="en-US"/>
          </a:p>
        </p:txBody>
      </p:sp>
      <p:sp>
        <p:nvSpPr>
          <p:cNvPr id="5" name="Footer Placeholder 4">
            <a:extLst>
              <a:ext uri="{FF2B5EF4-FFF2-40B4-BE49-F238E27FC236}">
                <a16:creationId xmlns:a16="http://schemas.microsoft.com/office/drawing/2014/main" id="{38C79D12-F0BF-439A-BB8B-8D8CC6D6DC2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25AA050-4160-47AA-B597-1A6BF4EBDED9}"/>
              </a:ext>
            </a:extLst>
          </p:cNvPr>
          <p:cNvSpPr>
            <a:spLocks noGrp="1"/>
          </p:cNvSpPr>
          <p:nvPr>
            <p:ph type="sldNum" sz="quarter" idx="12"/>
          </p:nvPr>
        </p:nvSpPr>
        <p:spPr/>
        <p:txBody>
          <a:bodyPr/>
          <a:lstStyle>
            <a:lvl1pPr>
              <a:defRPr/>
            </a:lvl1pPr>
          </a:lstStyle>
          <a:p>
            <a:pPr>
              <a:defRPr/>
            </a:pPr>
            <a:fld id="{5F4B5F37-2A12-4026-B025-AB2D239AD064}" type="slidenum">
              <a:rPr lang="en-US" altLang="en-US"/>
              <a:pPr>
                <a:defRPr/>
              </a:pPr>
              <a:t>‹#›</a:t>
            </a:fld>
            <a:endParaRPr lang="en-US" altLang="en-US"/>
          </a:p>
        </p:txBody>
      </p:sp>
    </p:spTree>
    <p:extLst>
      <p:ext uri="{BB962C8B-B14F-4D97-AF65-F5344CB8AC3E}">
        <p14:creationId xmlns:p14="http://schemas.microsoft.com/office/powerpoint/2010/main" val="1416737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3E4AA7-89B1-4002-AED0-7F2A6D284038}"/>
              </a:ext>
            </a:extLst>
          </p:cNvPr>
          <p:cNvSpPr>
            <a:spLocks noGrp="1"/>
          </p:cNvSpPr>
          <p:nvPr>
            <p:ph type="dt" sz="half" idx="10"/>
          </p:nvPr>
        </p:nvSpPr>
        <p:spPr/>
        <p:txBody>
          <a:bodyPr/>
          <a:lstStyle>
            <a:lvl1pPr>
              <a:defRPr/>
            </a:lvl1pPr>
          </a:lstStyle>
          <a:p>
            <a:pPr>
              <a:defRPr/>
            </a:pPr>
            <a:fld id="{D5DEA918-9C74-4ABA-80A1-567913B7C46D}" type="datetimeFigureOut">
              <a:rPr lang="en-US"/>
              <a:pPr>
                <a:defRPr/>
              </a:pPr>
              <a:t>6/6/2023</a:t>
            </a:fld>
            <a:endParaRPr lang="en-US"/>
          </a:p>
        </p:txBody>
      </p:sp>
      <p:sp>
        <p:nvSpPr>
          <p:cNvPr id="5" name="Footer Placeholder 4">
            <a:extLst>
              <a:ext uri="{FF2B5EF4-FFF2-40B4-BE49-F238E27FC236}">
                <a16:creationId xmlns:a16="http://schemas.microsoft.com/office/drawing/2014/main" id="{ADED8373-3EBC-47B5-9C9B-6D2508BDA79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D3572E4-2742-4EF8-BFA7-820CBB209DCB}"/>
              </a:ext>
            </a:extLst>
          </p:cNvPr>
          <p:cNvSpPr>
            <a:spLocks noGrp="1"/>
          </p:cNvSpPr>
          <p:nvPr>
            <p:ph type="sldNum" sz="quarter" idx="12"/>
          </p:nvPr>
        </p:nvSpPr>
        <p:spPr/>
        <p:txBody>
          <a:bodyPr/>
          <a:lstStyle>
            <a:lvl1pPr>
              <a:defRPr/>
            </a:lvl1pPr>
          </a:lstStyle>
          <a:p>
            <a:pPr>
              <a:defRPr/>
            </a:pPr>
            <a:fld id="{F40D9D8D-97D3-4AC3-BF31-E6CC018B098E}" type="slidenum">
              <a:rPr lang="en-US" altLang="en-US"/>
              <a:pPr>
                <a:defRPr/>
              </a:pPr>
              <a:t>‹#›</a:t>
            </a:fld>
            <a:endParaRPr lang="en-US" altLang="en-US"/>
          </a:p>
        </p:txBody>
      </p:sp>
    </p:spTree>
    <p:extLst>
      <p:ext uri="{BB962C8B-B14F-4D97-AF65-F5344CB8AC3E}">
        <p14:creationId xmlns:p14="http://schemas.microsoft.com/office/powerpoint/2010/main" val="3574206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C00000"/>
                </a:solidFill>
                <a:latin typeface="+mn-l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8B3DF4-68E7-48B9-918A-A812FD1A6E70}"/>
              </a:ext>
            </a:extLst>
          </p:cNvPr>
          <p:cNvSpPr>
            <a:spLocks noGrp="1"/>
          </p:cNvSpPr>
          <p:nvPr>
            <p:ph type="dt" sz="half" idx="10"/>
          </p:nvPr>
        </p:nvSpPr>
        <p:spPr/>
        <p:txBody>
          <a:bodyPr/>
          <a:lstStyle>
            <a:lvl1pPr>
              <a:defRPr/>
            </a:lvl1pPr>
          </a:lstStyle>
          <a:p>
            <a:pPr>
              <a:defRPr/>
            </a:pPr>
            <a:fld id="{4E268806-B5BB-4B19-93DC-8C84069B7F5F}" type="datetimeFigureOut">
              <a:rPr lang="en-US"/>
              <a:pPr>
                <a:defRPr/>
              </a:pPr>
              <a:t>6/6/2023</a:t>
            </a:fld>
            <a:endParaRPr lang="en-US"/>
          </a:p>
        </p:txBody>
      </p:sp>
      <p:sp>
        <p:nvSpPr>
          <p:cNvPr id="5" name="Footer Placeholder 4">
            <a:extLst>
              <a:ext uri="{FF2B5EF4-FFF2-40B4-BE49-F238E27FC236}">
                <a16:creationId xmlns:a16="http://schemas.microsoft.com/office/drawing/2014/main" id="{77E0EE19-961F-4380-8DC6-F0BD50A77EA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5917880-963F-436B-B466-1BF985CCF3E1}"/>
              </a:ext>
            </a:extLst>
          </p:cNvPr>
          <p:cNvSpPr>
            <a:spLocks noGrp="1"/>
          </p:cNvSpPr>
          <p:nvPr>
            <p:ph type="sldNum" sz="quarter" idx="12"/>
          </p:nvPr>
        </p:nvSpPr>
        <p:spPr/>
        <p:txBody>
          <a:bodyPr/>
          <a:lstStyle>
            <a:lvl1pPr>
              <a:defRPr/>
            </a:lvl1pPr>
          </a:lstStyle>
          <a:p>
            <a:pPr>
              <a:defRPr/>
            </a:pPr>
            <a:fld id="{F036A468-58D4-4154-9F23-904177AA62C6}" type="slidenum">
              <a:rPr lang="en-US" altLang="en-US"/>
              <a:pPr>
                <a:defRPr/>
              </a:pPr>
              <a:t>‹#›</a:t>
            </a:fld>
            <a:endParaRPr lang="en-US" altLang="en-US"/>
          </a:p>
        </p:txBody>
      </p:sp>
    </p:spTree>
    <p:extLst>
      <p:ext uri="{BB962C8B-B14F-4D97-AF65-F5344CB8AC3E}">
        <p14:creationId xmlns:p14="http://schemas.microsoft.com/office/powerpoint/2010/main" val="27249884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10FF2ED-89E9-4F2A-90A0-8FC8C76DFEDC}"/>
              </a:ext>
            </a:extLst>
          </p:cNvPr>
          <p:cNvSpPr>
            <a:spLocks noGrp="1"/>
          </p:cNvSpPr>
          <p:nvPr>
            <p:ph type="dt" sz="half" idx="10"/>
          </p:nvPr>
        </p:nvSpPr>
        <p:spPr/>
        <p:txBody>
          <a:bodyPr/>
          <a:lstStyle>
            <a:lvl1pPr>
              <a:defRPr/>
            </a:lvl1pPr>
          </a:lstStyle>
          <a:p>
            <a:pPr>
              <a:defRPr/>
            </a:pPr>
            <a:fld id="{DEC6B654-584D-4AF1-96FB-96FB5A41D7FD}" type="datetimeFigureOut">
              <a:rPr lang="en-US"/>
              <a:pPr>
                <a:defRPr/>
              </a:pPr>
              <a:t>6/6/2023</a:t>
            </a:fld>
            <a:endParaRPr lang="en-US"/>
          </a:p>
        </p:txBody>
      </p:sp>
      <p:sp>
        <p:nvSpPr>
          <p:cNvPr id="5" name="Footer Placeholder 4">
            <a:extLst>
              <a:ext uri="{FF2B5EF4-FFF2-40B4-BE49-F238E27FC236}">
                <a16:creationId xmlns:a16="http://schemas.microsoft.com/office/drawing/2014/main" id="{5806FEE0-EBB5-429D-8346-EFFB890793D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1259F43-9994-43AF-9392-4C2029B3F406}"/>
              </a:ext>
            </a:extLst>
          </p:cNvPr>
          <p:cNvSpPr>
            <a:spLocks noGrp="1"/>
          </p:cNvSpPr>
          <p:nvPr>
            <p:ph type="sldNum" sz="quarter" idx="12"/>
          </p:nvPr>
        </p:nvSpPr>
        <p:spPr/>
        <p:txBody>
          <a:bodyPr/>
          <a:lstStyle>
            <a:lvl1pPr>
              <a:defRPr/>
            </a:lvl1pPr>
          </a:lstStyle>
          <a:p>
            <a:pPr>
              <a:defRPr/>
            </a:pPr>
            <a:fld id="{92E05FA9-B367-4E36-9ACE-263779C80492}" type="slidenum">
              <a:rPr lang="en-US" altLang="en-US"/>
              <a:pPr>
                <a:defRPr/>
              </a:pPr>
              <a:t>‹#›</a:t>
            </a:fld>
            <a:endParaRPr lang="en-US" altLang="en-US"/>
          </a:p>
        </p:txBody>
      </p:sp>
    </p:spTree>
    <p:extLst>
      <p:ext uri="{BB962C8B-B14F-4D97-AF65-F5344CB8AC3E}">
        <p14:creationId xmlns:p14="http://schemas.microsoft.com/office/powerpoint/2010/main" val="2314843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74DC2CC-79A3-4B62-9044-694CEC5B8D4C}"/>
              </a:ext>
            </a:extLst>
          </p:cNvPr>
          <p:cNvSpPr>
            <a:spLocks noGrp="1"/>
          </p:cNvSpPr>
          <p:nvPr>
            <p:ph type="dt" sz="half" idx="10"/>
          </p:nvPr>
        </p:nvSpPr>
        <p:spPr/>
        <p:txBody>
          <a:bodyPr/>
          <a:lstStyle>
            <a:lvl1pPr>
              <a:defRPr/>
            </a:lvl1pPr>
          </a:lstStyle>
          <a:p>
            <a:pPr>
              <a:defRPr/>
            </a:pPr>
            <a:fld id="{16F8F3D9-34BF-47BA-8F12-859C0B3C42EA}" type="datetimeFigureOut">
              <a:rPr lang="en-US"/>
              <a:pPr>
                <a:defRPr/>
              </a:pPr>
              <a:t>6/6/2023</a:t>
            </a:fld>
            <a:endParaRPr lang="en-US"/>
          </a:p>
        </p:txBody>
      </p:sp>
      <p:sp>
        <p:nvSpPr>
          <p:cNvPr id="6" name="Footer Placeholder 4">
            <a:extLst>
              <a:ext uri="{FF2B5EF4-FFF2-40B4-BE49-F238E27FC236}">
                <a16:creationId xmlns:a16="http://schemas.microsoft.com/office/drawing/2014/main" id="{BF1E8EEE-4F17-4CF0-B120-02C4792BE49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BDC67F5-BECC-46B3-80A0-BB6F832AF061}"/>
              </a:ext>
            </a:extLst>
          </p:cNvPr>
          <p:cNvSpPr>
            <a:spLocks noGrp="1"/>
          </p:cNvSpPr>
          <p:nvPr>
            <p:ph type="sldNum" sz="quarter" idx="12"/>
          </p:nvPr>
        </p:nvSpPr>
        <p:spPr/>
        <p:txBody>
          <a:bodyPr/>
          <a:lstStyle>
            <a:lvl1pPr>
              <a:defRPr/>
            </a:lvl1pPr>
          </a:lstStyle>
          <a:p>
            <a:pPr>
              <a:defRPr/>
            </a:pPr>
            <a:fld id="{471E0709-763B-406E-874F-927C91A42EF6}" type="slidenum">
              <a:rPr lang="en-US" altLang="en-US"/>
              <a:pPr>
                <a:defRPr/>
              </a:pPr>
              <a:t>‹#›</a:t>
            </a:fld>
            <a:endParaRPr lang="en-US" altLang="en-US"/>
          </a:p>
        </p:txBody>
      </p:sp>
    </p:spTree>
    <p:extLst>
      <p:ext uri="{BB962C8B-B14F-4D97-AF65-F5344CB8AC3E}">
        <p14:creationId xmlns:p14="http://schemas.microsoft.com/office/powerpoint/2010/main" val="8266530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C4273B7-BE71-4D50-A1F8-1D00EBD6A240}"/>
              </a:ext>
            </a:extLst>
          </p:cNvPr>
          <p:cNvSpPr>
            <a:spLocks noGrp="1"/>
          </p:cNvSpPr>
          <p:nvPr>
            <p:ph type="dt" sz="half" idx="10"/>
          </p:nvPr>
        </p:nvSpPr>
        <p:spPr/>
        <p:txBody>
          <a:bodyPr/>
          <a:lstStyle>
            <a:lvl1pPr>
              <a:defRPr/>
            </a:lvl1pPr>
          </a:lstStyle>
          <a:p>
            <a:pPr>
              <a:defRPr/>
            </a:pPr>
            <a:fld id="{9041A96F-7F44-4E74-A57F-E30F5D3F16AD}" type="datetimeFigureOut">
              <a:rPr lang="en-US"/>
              <a:pPr>
                <a:defRPr/>
              </a:pPr>
              <a:t>6/6/2023</a:t>
            </a:fld>
            <a:endParaRPr lang="en-US"/>
          </a:p>
        </p:txBody>
      </p:sp>
      <p:sp>
        <p:nvSpPr>
          <p:cNvPr id="8" name="Footer Placeholder 4">
            <a:extLst>
              <a:ext uri="{FF2B5EF4-FFF2-40B4-BE49-F238E27FC236}">
                <a16:creationId xmlns:a16="http://schemas.microsoft.com/office/drawing/2014/main" id="{A954864E-D114-454E-BF77-4ABD4753CA9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B87445F-6DAE-4264-AF25-4B21EEA37106}"/>
              </a:ext>
            </a:extLst>
          </p:cNvPr>
          <p:cNvSpPr>
            <a:spLocks noGrp="1"/>
          </p:cNvSpPr>
          <p:nvPr>
            <p:ph type="sldNum" sz="quarter" idx="12"/>
          </p:nvPr>
        </p:nvSpPr>
        <p:spPr/>
        <p:txBody>
          <a:bodyPr/>
          <a:lstStyle>
            <a:lvl1pPr>
              <a:defRPr/>
            </a:lvl1pPr>
          </a:lstStyle>
          <a:p>
            <a:pPr>
              <a:defRPr/>
            </a:pPr>
            <a:fld id="{3552576A-CC12-4FFD-A0A3-B81B41137180}" type="slidenum">
              <a:rPr lang="en-US" altLang="en-US"/>
              <a:pPr>
                <a:defRPr/>
              </a:pPr>
              <a:t>‹#›</a:t>
            </a:fld>
            <a:endParaRPr lang="en-US" altLang="en-US"/>
          </a:p>
        </p:txBody>
      </p:sp>
    </p:spTree>
    <p:extLst>
      <p:ext uri="{BB962C8B-B14F-4D97-AF65-F5344CB8AC3E}">
        <p14:creationId xmlns:p14="http://schemas.microsoft.com/office/powerpoint/2010/main" val="42456929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CDBF03AB-7A41-4D15-A3FD-53EFA3F3E560}"/>
              </a:ext>
            </a:extLst>
          </p:cNvPr>
          <p:cNvSpPr>
            <a:spLocks noGrp="1"/>
          </p:cNvSpPr>
          <p:nvPr>
            <p:ph type="dt" sz="half" idx="10"/>
          </p:nvPr>
        </p:nvSpPr>
        <p:spPr/>
        <p:txBody>
          <a:bodyPr/>
          <a:lstStyle>
            <a:lvl1pPr>
              <a:defRPr/>
            </a:lvl1pPr>
          </a:lstStyle>
          <a:p>
            <a:pPr>
              <a:defRPr/>
            </a:pPr>
            <a:fld id="{B64D14A1-3C35-4223-AAA3-26CDBB8852DD}" type="datetimeFigureOut">
              <a:rPr lang="en-US"/>
              <a:pPr>
                <a:defRPr/>
              </a:pPr>
              <a:t>6/6/2023</a:t>
            </a:fld>
            <a:endParaRPr lang="en-US"/>
          </a:p>
        </p:txBody>
      </p:sp>
      <p:sp>
        <p:nvSpPr>
          <p:cNvPr id="4" name="Footer Placeholder 4">
            <a:extLst>
              <a:ext uri="{FF2B5EF4-FFF2-40B4-BE49-F238E27FC236}">
                <a16:creationId xmlns:a16="http://schemas.microsoft.com/office/drawing/2014/main" id="{FD83AD45-2DF1-4C8E-AF43-7187D1D9CBD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3D55935-65F0-4545-BD1B-03E026B85DCA}"/>
              </a:ext>
            </a:extLst>
          </p:cNvPr>
          <p:cNvSpPr>
            <a:spLocks noGrp="1"/>
          </p:cNvSpPr>
          <p:nvPr>
            <p:ph type="sldNum" sz="quarter" idx="12"/>
          </p:nvPr>
        </p:nvSpPr>
        <p:spPr/>
        <p:txBody>
          <a:bodyPr/>
          <a:lstStyle>
            <a:lvl1pPr>
              <a:defRPr/>
            </a:lvl1pPr>
          </a:lstStyle>
          <a:p>
            <a:pPr>
              <a:defRPr/>
            </a:pPr>
            <a:fld id="{8B0B4171-B031-4593-9E3E-BE4206BBC3E6}" type="slidenum">
              <a:rPr lang="en-US" altLang="en-US"/>
              <a:pPr>
                <a:defRPr/>
              </a:pPr>
              <a:t>‹#›</a:t>
            </a:fld>
            <a:endParaRPr lang="en-US" altLang="en-US"/>
          </a:p>
        </p:txBody>
      </p:sp>
    </p:spTree>
    <p:extLst>
      <p:ext uri="{BB962C8B-B14F-4D97-AF65-F5344CB8AC3E}">
        <p14:creationId xmlns:p14="http://schemas.microsoft.com/office/powerpoint/2010/main" val="23373015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CD97719-B6E6-4B75-81AC-9FC892B188FC}"/>
              </a:ext>
            </a:extLst>
          </p:cNvPr>
          <p:cNvSpPr>
            <a:spLocks noGrp="1"/>
          </p:cNvSpPr>
          <p:nvPr>
            <p:ph type="dt" sz="half" idx="10"/>
          </p:nvPr>
        </p:nvSpPr>
        <p:spPr/>
        <p:txBody>
          <a:bodyPr/>
          <a:lstStyle>
            <a:lvl1pPr>
              <a:defRPr/>
            </a:lvl1pPr>
          </a:lstStyle>
          <a:p>
            <a:pPr>
              <a:defRPr/>
            </a:pPr>
            <a:fld id="{2DFE15C8-3E93-41FF-B3DA-39B630E1691C}" type="datetimeFigureOut">
              <a:rPr lang="en-US"/>
              <a:pPr>
                <a:defRPr/>
              </a:pPr>
              <a:t>6/6/2023</a:t>
            </a:fld>
            <a:endParaRPr lang="en-US"/>
          </a:p>
        </p:txBody>
      </p:sp>
      <p:sp>
        <p:nvSpPr>
          <p:cNvPr id="3" name="Footer Placeholder 4">
            <a:extLst>
              <a:ext uri="{FF2B5EF4-FFF2-40B4-BE49-F238E27FC236}">
                <a16:creationId xmlns:a16="http://schemas.microsoft.com/office/drawing/2014/main" id="{5591396A-7B9E-41C0-A1AF-D5CC34E4EE3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C2F63A2-A765-4C0E-A88D-336A6FD03334}"/>
              </a:ext>
            </a:extLst>
          </p:cNvPr>
          <p:cNvSpPr>
            <a:spLocks noGrp="1"/>
          </p:cNvSpPr>
          <p:nvPr>
            <p:ph type="sldNum" sz="quarter" idx="12"/>
          </p:nvPr>
        </p:nvSpPr>
        <p:spPr/>
        <p:txBody>
          <a:bodyPr/>
          <a:lstStyle>
            <a:lvl1pPr>
              <a:defRPr/>
            </a:lvl1pPr>
          </a:lstStyle>
          <a:p>
            <a:pPr>
              <a:defRPr/>
            </a:pPr>
            <a:fld id="{5BADC3C0-5D32-4D4C-8657-F56282E9100B}" type="slidenum">
              <a:rPr lang="en-US" altLang="en-US"/>
              <a:pPr>
                <a:defRPr/>
              </a:pPr>
              <a:t>‹#›</a:t>
            </a:fld>
            <a:endParaRPr lang="en-US" altLang="en-US"/>
          </a:p>
        </p:txBody>
      </p:sp>
    </p:spTree>
    <p:extLst>
      <p:ext uri="{BB962C8B-B14F-4D97-AF65-F5344CB8AC3E}">
        <p14:creationId xmlns:p14="http://schemas.microsoft.com/office/powerpoint/2010/main" val="2907069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9E53B6D7-7DDB-41A9-8156-6E06211A1F5F}"/>
              </a:ext>
            </a:extLst>
          </p:cNvPr>
          <p:cNvSpPr>
            <a:spLocks noGrp="1"/>
          </p:cNvSpPr>
          <p:nvPr>
            <p:ph type="dt" sz="half" idx="10"/>
          </p:nvPr>
        </p:nvSpPr>
        <p:spPr/>
        <p:txBody>
          <a:bodyPr/>
          <a:lstStyle>
            <a:lvl1pPr>
              <a:defRPr/>
            </a:lvl1pPr>
          </a:lstStyle>
          <a:p>
            <a:pPr>
              <a:defRPr/>
            </a:pPr>
            <a:fld id="{A9829417-7247-4A95-AA42-D16F0037991A}" type="datetimeFigureOut">
              <a:rPr lang="en-US"/>
              <a:pPr>
                <a:defRPr/>
              </a:pPr>
              <a:t>6/6/2023</a:t>
            </a:fld>
            <a:endParaRPr lang="en-US"/>
          </a:p>
        </p:txBody>
      </p:sp>
      <p:sp>
        <p:nvSpPr>
          <p:cNvPr id="6" name="Footer Placeholder 4">
            <a:extLst>
              <a:ext uri="{FF2B5EF4-FFF2-40B4-BE49-F238E27FC236}">
                <a16:creationId xmlns:a16="http://schemas.microsoft.com/office/drawing/2014/main" id="{252F4BB8-9009-4534-B498-CB101F6F70A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862CE1F-4A20-43F7-BBAE-480186DAF236}"/>
              </a:ext>
            </a:extLst>
          </p:cNvPr>
          <p:cNvSpPr>
            <a:spLocks noGrp="1"/>
          </p:cNvSpPr>
          <p:nvPr>
            <p:ph type="sldNum" sz="quarter" idx="12"/>
          </p:nvPr>
        </p:nvSpPr>
        <p:spPr/>
        <p:txBody>
          <a:bodyPr/>
          <a:lstStyle>
            <a:lvl1pPr>
              <a:defRPr/>
            </a:lvl1pPr>
          </a:lstStyle>
          <a:p>
            <a:pPr>
              <a:defRPr/>
            </a:pPr>
            <a:fld id="{1AA4E571-890D-4FC4-A8C1-31A7114FBDF8}" type="slidenum">
              <a:rPr lang="en-US" altLang="en-US"/>
              <a:pPr>
                <a:defRPr/>
              </a:pPr>
              <a:t>‹#›</a:t>
            </a:fld>
            <a:endParaRPr lang="en-US" altLang="en-US"/>
          </a:p>
        </p:txBody>
      </p:sp>
    </p:spTree>
    <p:extLst>
      <p:ext uri="{BB962C8B-B14F-4D97-AF65-F5344CB8AC3E}">
        <p14:creationId xmlns:p14="http://schemas.microsoft.com/office/powerpoint/2010/main" val="4241723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701675"/>
            <a:ext cx="9680575" cy="1025525"/>
          </a:xfrm>
        </p:spPr>
        <p:txBody>
          <a:bodyPr/>
          <a:lstStyle>
            <a:lvl1pPr>
              <a:defRPr b="1">
                <a:solidFill>
                  <a:srgbClr val="C00000"/>
                </a:solidFill>
                <a:latin typeface="+mn-lt"/>
              </a:defRPr>
            </a:lvl1pPr>
          </a:lstStyle>
          <a:p>
            <a:r>
              <a:rPr lang="en-US" dirty="0"/>
              <a:t>Click to edit Master title style</a:t>
            </a:r>
          </a:p>
        </p:txBody>
      </p:sp>
      <p:sp>
        <p:nvSpPr>
          <p:cNvPr id="3" name="Content Placeholder 2"/>
          <p:cNvSpPr>
            <a:spLocks noGrp="1"/>
          </p:cNvSpPr>
          <p:nvPr>
            <p:ph idx="1"/>
          </p:nvPr>
        </p:nvSpPr>
        <p:spPr>
          <a:xfrm>
            <a:off x="838200" y="1854200"/>
            <a:ext cx="10515600" cy="4322763"/>
          </a:xfrm>
        </p:spPr>
        <p:txBody>
          <a:bodyPr/>
          <a:lstStyle>
            <a:lvl1pPr>
              <a:buClr>
                <a:schemeClr val="accent5">
                  <a:lumMod val="75000"/>
                </a:schemeClr>
              </a:buClr>
              <a:defRPr/>
            </a:lvl1pPr>
            <a:lvl2pPr>
              <a:buClr>
                <a:schemeClr val="accent5">
                  <a:lumMod val="75000"/>
                </a:schemeClr>
              </a:buClr>
              <a:defRPr/>
            </a:lvl2pPr>
            <a:lvl3pPr>
              <a:buClr>
                <a:schemeClr val="accent5">
                  <a:lumMod val="75000"/>
                </a:schemeClr>
              </a:buClr>
              <a:defRPr/>
            </a:lvl3pPr>
            <a:lvl4pPr>
              <a:buClr>
                <a:schemeClr val="accent5">
                  <a:lumMod val="75000"/>
                </a:schemeClr>
              </a:buClr>
              <a:defRPr/>
            </a:lvl4pPr>
            <a:lvl5pPr>
              <a:buClr>
                <a:schemeClr val="accent5">
                  <a:lumMod val="75000"/>
                </a:schemeClr>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30D3A3C-A227-4160-9B50-02B3F2B0C827}"/>
              </a:ext>
            </a:extLst>
          </p:cNvPr>
          <p:cNvSpPr>
            <a:spLocks noGrp="1"/>
          </p:cNvSpPr>
          <p:nvPr>
            <p:ph type="dt" sz="half" idx="10"/>
          </p:nvPr>
        </p:nvSpPr>
        <p:spPr/>
        <p:txBody>
          <a:bodyPr/>
          <a:lstStyle>
            <a:lvl1pPr>
              <a:defRPr/>
            </a:lvl1pPr>
          </a:lstStyle>
          <a:p>
            <a:pPr>
              <a:defRPr/>
            </a:pPr>
            <a:fld id="{29623591-487C-48AE-B04C-9C6E1BA0FE6D}" type="datetimeFigureOut">
              <a:rPr lang="en-US"/>
              <a:pPr>
                <a:defRPr/>
              </a:pPr>
              <a:t>6/6/2023</a:t>
            </a:fld>
            <a:endParaRPr lang="en-US"/>
          </a:p>
        </p:txBody>
      </p:sp>
      <p:sp>
        <p:nvSpPr>
          <p:cNvPr id="5" name="Footer Placeholder 4">
            <a:extLst>
              <a:ext uri="{FF2B5EF4-FFF2-40B4-BE49-F238E27FC236}">
                <a16:creationId xmlns:a16="http://schemas.microsoft.com/office/drawing/2014/main" id="{0F10CA30-D8E6-4F7F-9CAE-4812E1F4F5B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3ADE56C-F7C0-4A98-B8C7-030365A327F3}"/>
              </a:ext>
            </a:extLst>
          </p:cNvPr>
          <p:cNvSpPr>
            <a:spLocks noGrp="1"/>
          </p:cNvSpPr>
          <p:nvPr>
            <p:ph type="sldNum" sz="quarter" idx="12"/>
          </p:nvPr>
        </p:nvSpPr>
        <p:spPr/>
        <p:txBody>
          <a:bodyPr/>
          <a:lstStyle>
            <a:lvl1pPr>
              <a:defRPr/>
            </a:lvl1pPr>
          </a:lstStyle>
          <a:p>
            <a:pPr>
              <a:defRPr/>
            </a:pPr>
            <a:fld id="{55B83D04-BA4D-4504-8248-A3221CE16CEC}" type="slidenum">
              <a:rPr lang="en-US" altLang="en-US"/>
              <a:pPr>
                <a:defRPr/>
              </a:pPr>
              <a:t>‹#›</a:t>
            </a:fld>
            <a:endParaRPr lang="en-US" altLang="en-US"/>
          </a:p>
        </p:txBody>
      </p:sp>
    </p:spTree>
    <p:extLst>
      <p:ext uri="{BB962C8B-B14F-4D97-AF65-F5344CB8AC3E}">
        <p14:creationId xmlns:p14="http://schemas.microsoft.com/office/powerpoint/2010/main" val="29304446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1"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BBEDBE94-1BCE-4939-B433-66A44BB234A6}"/>
              </a:ext>
            </a:extLst>
          </p:cNvPr>
          <p:cNvSpPr>
            <a:spLocks noGrp="1"/>
          </p:cNvSpPr>
          <p:nvPr>
            <p:ph type="dt" sz="half" idx="10"/>
          </p:nvPr>
        </p:nvSpPr>
        <p:spPr/>
        <p:txBody>
          <a:bodyPr/>
          <a:lstStyle>
            <a:lvl1pPr>
              <a:defRPr/>
            </a:lvl1pPr>
          </a:lstStyle>
          <a:p>
            <a:pPr>
              <a:defRPr/>
            </a:pPr>
            <a:fld id="{23B2A6CB-799F-49E1-8857-68B8730B0C89}" type="datetimeFigureOut">
              <a:rPr lang="en-US"/>
              <a:pPr>
                <a:defRPr/>
              </a:pPr>
              <a:t>6/6/2023</a:t>
            </a:fld>
            <a:endParaRPr lang="en-US"/>
          </a:p>
        </p:txBody>
      </p:sp>
      <p:sp>
        <p:nvSpPr>
          <p:cNvPr id="6" name="Footer Placeholder 4">
            <a:extLst>
              <a:ext uri="{FF2B5EF4-FFF2-40B4-BE49-F238E27FC236}">
                <a16:creationId xmlns:a16="http://schemas.microsoft.com/office/drawing/2014/main" id="{F96E6A17-3A18-44BC-84C6-B0C001378E0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DB29BC3-1950-432D-9100-BFACA857E853}"/>
              </a:ext>
            </a:extLst>
          </p:cNvPr>
          <p:cNvSpPr>
            <a:spLocks noGrp="1"/>
          </p:cNvSpPr>
          <p:nvPr>
            <p:ph type="sldNum" sz="quarter" idx="12"/>
          </p:nvPr>
        </p:nvSpPr>
        <p:spPr/>
        <p:txBody>
          <a:bodyPr/>
          <a:lstStyle>
            <a:lvl1pPr>
              <a:defRPr/>
            </a:lvl1pPr>
          </a:lstStyle>
          <a:p>
            <a:pPr>
              <a:defRPr/>
            </a:pPr>
            <a:fld id="{A76D19B5-4E59-4BC3-86FA-F4942DE7E5E4}" type="slidenum">
              <a:rPr lang="en-US" altLang="en-US"/>
              <a:pPr>
                <a:defRPr/>
              </a:pPr>
              <a:t>‹#›</a:t>
            </a:fld>
            <a:endParaRPr lang="en-US" altLang="en-US"/>
          </a:p>
        </p:txBody>
      </p:sp>
    </p:spTree>
    <p:extLst>
      <p:ext uri="{BB962C8B-B14F-4D97-AF65-F5344CB8AC3E}">
        <p14:creationId xmlns:p14="http://schemas.microsoft.com/office/powerpoint/2010/main" val="36743665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59AFAF-CC01-4587-9299-0A60D68A8190}"/>
              </a:ext>
            </a:extLst>
          </p:cNvPr>
          <p:cNvSpPr>
            <a:spLocks noGrp="1"/>
          </p:cNvSpPr>
          <p:nvPr>
            <p:ph type="dt" sz="half" idx="10"/>
          </p:nvPr>
        </p:nvSpPr>
        <p:spPr/>
        <p:txBody>
          <a:bodyPr/>
          <a:lstStyle>
            <a:lvl1pPr>
              <a:defRPr/>
            </a:lvl1pPr>
          </a:lstStyle>
          <a:p>
            <a:pPr>
              <a:defRPr/>
            </a:pPr>
            <a:fld id="{9A2CFDBB-0E7A-4314-BBF1-74526A6D434E}" type="datetimeFigureOut">
              <a:rPr lang="en-US"/>
              <a:pPr>
                <a:defRPr/>
              </a:pPr>
              <a:t>6/6/2023</a:t>
            </a:fld>
            <a:endParaRPr lang="en-US"/>
          </a:p>
        </p:txBody>
      </p:sp>
      <p:sp>
        <p:nvSpPr>
          <p:cNvPr id="5" name="Footer Placeholder 4">
            <a:extLst>
              <a:ext uri="{FF2B5EF4-FFF2-40B4-BE49-F238E27FC236}">
                <a16:creationId xmlns:a16="http://schemas.microsoft.com/office/drawing/2014/main" id="{04E9CA04-BFDA-4E46-B9C5-DE57C67A7D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F90E014-5EE3-4EE5-8428-E57D345C3338}"/>
              </a:ext>
            </a:extLst>
          </p:cNvPr>
          <p:cNvSpPr>
            <a:spLocks noGrp="1"/>
          </p:cNvSpPr>
          <p:nvPr>
            <p:ph type="sldNum" sz="quarter" idx="12"/>
          </p:nvPr>
        </p:nvSpPr>
        <p:spPr/>
        <p:txBody>
          <a:bodyPr/>
          <a:lstStyle>
            <a:lvl1pPr>
              <a:defRPr/>
            </a:lvl1pPr>
          </a:lstStyle>
          <a:p>
            <a:pPr>
              <a:defRPr/>
            </a:pPr>
            <a:fld id="{90C4973E-BADC-4073-ABDB-FF691D7B21FA}" type="slidenum">
              <a:rPr lang="en-US" altLang="en-US"/>
              <a:pPr>
                <a:defRPr/>
              </a:pPr>
              <a:t>‹#›</a:t>
            </a:fld>
            <a:endParaRPr lang="en-US" altLang="en-US"/>
          </a:p>
        </p:txBody>
      </p:sp>
    </p:spTree>
    <p:extLst>
      <p:ext uri="{BB962C8B-B14F-4D97-AF65-F5344CB8AC3E}">
        <p14:creationId xmlns:p14="http://schemas.microsoft.com/office/powerpoint/2010/main" val="26286743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A0AF3D-61B3-4DC9-ADCA-B21830841973}"/>
              </a:ext>
            </a:extLst>
          </p:cNvPr>
          <p:cNvSpPr>
            <a:spLocks noGrp="1"/>
          </p:cNvSpPr>
          <p:nvPr>
            <p:ph type="dt" sz="half" idx="10"/>
          </p:nvPr>
        </p:nvSpPr>
        <p:spPr/>
        <p:txBody>
          <a:bodyPr/>
          <a:lstStyle>
            <a:lvl1pPr>
              <a:defRPr/>
            </a:lvl1pPr>
          </a:lstStyle>
          <a:p>
            <a:pPr>
              <a:defRPr/>
            </a:pPr>
            <a:fld id="{F39272DF-37DE-4E90-8B83-5131862696CA}" type="datetimeFigureOut">
              <a:rPr lang="en-US"/>
              <a:pPr>
                <a:defRPr/>
              </a:pPr>
              <a:t>6/6/2023</a:t>
            </a:fld>
            <a:endParaRPr lang="en-US"/>
          </a:p>
        </p:txBody>
      </p:sp>
      <p:sp>
        <p:nvSpPr>
          <p:cNvPr id="5" name="Footer Placeholder 4">
            <a:extLst>
              <a:ext uri="{FF2B5EF4-FFF2-40B4-BE49-F238E27FC236}">
                <a16:creationId xmlns:a16="http://schemas.microsoft.com/office/drawing/2014/main" id="{6CD89EA2-EF1F-4CB7-B76C-DE8D27FDD63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AC0613B-3A06-4D09-8182-4E42A1B866FC}"/>
              </a:ext>
            </a:extLst>
          </p:cNvPr>
          <p:cNvSpPr>
            <a:spLocks noGrp="1"/>
          </p:cNvSpPr>
          <p:nvPr>
            <p:ph type="sldNum" sz="quarter" idx="12"/>
          </p:nvPr>
        </p:nvSpPr>
        <p:spPr/>
        <p:txBody>
          <a:bodyPr/>
          <a:lstStyle>
            <a:lvl1pPr>
              <a:defRPr/>
            </a:lvl1pPr>
          </a:lstStyle>
          <a:p>
            <a:pPr>
              <a:defRPr/>
            </a:pPr>
            <a:fld id="{18614FB5-1534-4AC2-8BDF-908001B9C3FF}" type="slidenum">
              <a:rPr lang="en-US" altLang="en-US"/>
              <a:pPr>
                <a:defRPr/>
              </a:pPr>
              <a:t>‹#›</a:t>
            </a:fld>
            <a:endParaRPr lang="en-US" altLang="en-US"/>
          </a:p>
        </p:txBody>
      </p:sp>
    </p:spTree>
    <p:extLst>
      <p:ext uri="{BB962C8B-B14F-4D97-AF65-F5344CB8AC3E}">
        <p14:creationId xmlns:p14="http://schemas.microsoft.com/office/powerpoint/2010/main" val="313506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C8DDEAF-861E-495D-A780-4142CD65AC50}"/>
              </a:ext>
            </a:extLst>
          </p:cNvPr>
          <p:cNvSpPr>
            <a:spLocks noGrp="1"/>
          </p:cNvSpPr>
          <p:nvPr>
            <p:ph type="dt" sz="half" idx="10"/>
          </p:nvPr>
        </p:nvSpPr>
        <p:spPr/>
        <p:txBody>
          <a:bodyPr/>
          <a:lstStyle>
            <a:lvl1pPr>
              <a:defRPr/>
            </a:lvl1pPr>
          </a:lstStyle>
          <a:p>
            <a:pPr>
              <a:defRPr/>
            </a:pPr>
            <a:fld id="{D6BA66C9-1AA6-4D89-9681-E43837069F2E}" type="datetimeFigureOut">
              <a:rPr lang="en-US"/>
              <a:pPr>
                <a:defRPr/>
              </a:pPr>
              <a:t>6/6/2023</a:t>
            </a:fld>
            <a:endParaRPr lang="en-US"/>
          </a:p>
        </p:txBody>
      </p:sp>
      <p:sp>
        <p:nvSpPr>
          <p:cNvPr id="5" name="Footer Placeholder 4">
            <a:extLst>
              <a:ext uri="{FF2B5EF4-FFF2-40B4-BE49-F238E27FC236}">
                <a16:creationId xmlns:a16="http://schemas.microsoft.com/office/drawing/2014/main" id="{945E364A-55CE-4012-ADBB-21BE7A81626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2300F51-38D5-497F-ADB0-20EE1F1656AB}"/>
              </a:ext>
            </a:extLst>
          </p:cNvPr>
          <p:cNvSpPr>
            <a:spLocks noGrp="1"/>
          </p:cNvSpPr>
          <p:nvPr>
            <p:ph type="sldNum" sz="quarter" idx="12"/>
          </p:nvPr>
        </p:nvSpPr>
        <p:spPr/>
        <p:txBody>
          <a:bodyPr/>
          <a:lstStyle>
            <a:lvl1pPr>
              <a:defRPr/>
            </a:lvl1pPr>
          </a:lstStyle>
          <a:p>
            <a:pPr>
              <a:defRPr/>
            </a:pPr>
            <a:fld id="{BD3DD40A-F22F-45CE-BAF6-F908D1B49513}" type="slidenum">
              <a:rPr lang="en-US" altLang="en-US"/>
              <a:pPr>
                <a:defRPr/>
              </a:pPr>
              <a:t>‹#›</a:t>
            </a:fld>
            <a:endParaRPr lang="en-US" altLang="en-US"/>
          </a:p>
        </p:txBody>
      </p:sp>
    </p:spTree>
    <p:extLst>
      <p:ext uri="{BB962C8B-B14F-4D97-AF65-F5344CB8AC3E}">
        <p14:creationId xmlns:p14="http://schemas.microsoft.com/office/powerpoint/2010/main" val="2204366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72E69BC-FDCB-4E09-8C69-5A5075C7479A}"/>
              </a:ext>
            </a:extLst>
          </p:cNvPr>
          <p:cNvSpPr>
            <a:spLocks noGrp="1"/>
          </p:cNvSpPr>
          <p:nvPr>
            <p:ph type="dt" sz="half" idx="10"/>
          </p:nvPr>
        </p:nvSpPr>
        <p:spPr/>
        <p:txBody>
          <a:bodyPr/>
          <a:lstStyle>
            <a:lvl1pPr>
              <a:defRPr/>
            </a:lvl1pPr>
          </a:lstStyle>
          <a:p>
            <a:pPr>
              <a:defRPr/>
            </a:pPr>
            <a:fld id="{19DBDF2C-EBAF-4F8C-B643-5F65EE38E6E6}" type="datetimeFigureOut">
              <a:rPr lang="en-US"/>
              <a:pPr>
                <a:defRPr/>
              </a:pPr>
              <a:t>6/6/2023</a:t>
            </a:fld>
            <a:endParaRPr lang="en-US"/>
          </a:p>
        </p:txBody>
      </p:sp>
      <p:sp>
        <p:nvSpPr>
          <p:cNvPr id="6" name="Footer Placeholder 4">
            <a:extLst>
              <a:ext uri="{FF2B5EF4-FFF2-40B4-BE49-F238E27FC236}">
                <a16:creationId xmlns:a16="http://schemas.microsoft.com/office/drawing/2014/main" id="{CAF2D9F6-68D1-4AEC-9946-766C96A08B6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932162D-B52E-4386-924E-E1653067E55B}"/>
              </a:ext>
            </a:extLst>
          </p:cNvPr>
          <p:cNvSpPr>
            <a:spLocks noGrp="1"/>
          </p:cNvSpPr>
          <p:nvPr>
            <p:ph type="sldNum" sz="quarter" idx="12"/>
          </p:nvPr>
        </p:nvSpPr>
        <p:spPr/>
        <p:txBody>
          <a:bodyPr/>
          <a:lstStyle>
            <a:lvl1pPr>
              <a:defRPr/>
            </a:lvl1pPr>
          </a:lstStyle>
          <a:p>
            <a:pPr>
              <a:defRPr/>
            </a:pPr>
            <a:fld id="{C25A2AA6-19E4-415B-9280-85ECD784A661}" type="slidenum">
              <a:rPr lang="en-US" altLang="en-US"/>
              <a:pPr>
                <a:defRPr/>
              </a:pPr>
              <a:t>‹#›</a:t>
            </a:fld>
            <a:endParaRPr lang="en-US" altLang="en-US"/>
          </a:p>
        </p:txBody>
      </p:sp>
    </p:spTree>
    <p:extLst>
      <p:ext uri="{BB962C8B-B14F-4D97-AF65-F5344CB8AC3E}">
        <p14:creationId xmlns:p14="http://schemas.microsoft.com/office/powerpoint/2010/main" val="736522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70AC524-FA99-4FCF-B3F9-237B5E7FAC48}"/>
              </a:ext>
            </a:extLst>
          </p:cNvPr>
          <p:cNvSpPr>
            <a:spLocks noGrp="1"/>
          </p:cNvSpPr>
          <p:nvPr>
            <p:ph type="dt" sz="half" idx="10"/>
          </p:nvPr>
        </p:nvSpPr>
        <p:spPr/>
        <p:txBody>
          <a:bodyPr/>
          <a:lstStyle>
            <a:lvl1pPr>
              <a:defRPr/>
            </a:lvl1pPr>
          </a:lstStyle>
          <a:p>
            <a:pPr>
              <a:defRPr/>
            </a:pPr>
            <a:fld id="{807611D9-9D65-4DE1-91E8-DB7D4DBC9EFC}" type="datetimeFigureOut">
              <a:rPr lang="en-US"/>
              <a:pPr>
                <a:defRPr/>
              </a:pPr>
              <a:t>6/6/2023</a:t>
            </a:fld>
            <a:endParaRPr lang="en-US"/>
          </a:p>
        </p:txBody>
      </p:sp>
      <p:sp>
        <p:nvSpPr>
          <p:cNvPr id="8" name="Footer Placeholder 4">
            <a:extLst>
              <a:ext uri="{FF2B5EF4-FFF2-40B4-BE49-F238E27FC236}">
                <a16:creationId xmlns:a16="http://schemas.microsoft.com/office/drawing/2014/main" id="{6405518C-7D56-4488-BDD7-79C0475B012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05BF773-ABC7-44F4-979D-87EA11A4793B}"/>
              </a:ext>
            </a:extLst>
          </p:cNvPr>
          <p:cNvSpPr>
            <a:spLocks noGrp="1"/>
          </p:cNvSpPr>
          <p:nvPr>
            <p:ph type="sldNum" sz="quarter" idx="12"/>
          </p:nvPr>
        </p:nvSpPr>
        <p:spPr/>
        <p:txBody>
          <a:bodyPr/>
          <a:lstStyle>
            <a:lvl1pPr>
              <a:defRPr/>
            </a:lvl1pPr>
          </a:lstStyle>
          <a:p>
            <a:pPr>
              <a:defRPr/>
            </a:pPr>
            <a:fld id="{DF96EB24-A5E4-4314-A9DF-692649EF799D}" type="slidenum">
              <a:rPr lang="en-US" altLang="en-US"/>
              <a:pPr>
                <a:defRPr/>
              </a:pPr>
              <a:t>‹#›</a:t>
            </a:fld>
            <a:endParaRPr lang="en-US" altLang="en-US"/>
          </a:p>
        </p:txBody>
      </p:sp>
    </p:spTree>
    <p:extLst>
      <p:ext uri="{BB962C8B-B14F-4D97-AF65-F5344CB8AC3E}">
        <p14:creationId xmlns:p14="http://schemas.microsoft.com/office/powerpoint/2010/main" val="2310861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A8A3CB6-CF22-46F2-8507-83398EEDA174}"/>
              </a:ext>
            </a:extLst>
          </p:cNvPr>
          <p:cNvSpPr>
            <a:spLocks noGrp="1"/>
          </p:cNvSpPr>
          <p:nvPr>
            <p:ph type="dt" sz="half" idx="10"/>
          </p:nvPr>
        </p:nvSpPr>
        <p:spPr/>
        <p:txBody>
          <a:bodyPr/>
          <a:lstStyle>
            <a:lvl1pPr>
              <a:defRPr/>
            </a:lvl1pPr>
          </a:lstStyle>
          <a:p>
            <a:pPr>
              <a:defRPr/>
            </a:pPr>
            <a:fld id="{1A6E283F-14D3-4E79-85F5-6CBB72BCB044}" type="datetimeFigureOut">
              <a:rPr lang="en-US"/>
              <a:pPr>
                <a:defRPr/>
              </a:pPr>
              <a:t>6/6/2023</a:t>
            </a:fld>
            <a:endParaRPr lang="en-US"/>
          </a:p>
        </p:txBody>
      </p:sp>
      <p:sp>
        <p:nvSpPr>
          <p:cNvPr id="4" name="Footer Placeholder 4">
            <a:extLst>
              <a:ext uri="{FF2B5EF4-FFF2-40B4-BE49-F238E27FC236}">
                <a16:creationId xmlns:a16="http://schemas.microsoft.com/office/drawing/2014/main" id="{B28B5C31-A626-49E9-B6E9-B60ACF51776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8710D10-3814-4F5A-8BE3-FCAF68DCA456}"/>
              </a:ext>
            </a:extLst>
          </p:cNvPr>
          <p:cNvSpPr>
            <a:spLocks noGrp="1"/>
          </p:cNvSpPr>
          <p:nvPr>
            <p:ph type="sldNum" sz="quarter" idx="12"/>
          </p:nvPr>
        </p:nvSpPr>
        <p:spPr/>
        <p:txBody>
          <a:bodyPr/>
          <a:lstStyle>
            <a:lvl1pPr>
              <a:defRPr/>
            </a:lvl1pPr>
          </a:lstStyle>
          <a:p>
            <a:pPr>
              <a:defRPr/>
            </a:pPr>
            <a:fld id="{971B3C5E-B7C0-4098-B34E-885B69A33644}" type="slidenum">
              <a:rPr lang="en-US" altLang="en-US"/>
              <a:pPr>
                <a:defRPr/>
              </a:pPr>
              <a:t>‹#›</a:t>
            </a:fld>
            <a:endParaRPr lang="en-US" altLang="en-US"/>
          </a:p>
        </p:txBody>
      </p:sp>
    </p:spTree>
    <p:extLst>
      <p:ext uri="{BB962C8B-B14F-4D97-AF65-F5344CB8AC3E}">
        <p14:creationId xmlns:p14="http://schemas.microsoft.com/office/powerpoint/2010/main" val="771811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483501E-747E-4D32-B9F4-CA06E3DE01A7}"/>
              </a:ext>
            </a:extLst>
          </p:cNvPr>
          <p:cNvSpPr>
            <a:spLocks noGrp="1"/>
          </p:cNvSpPr>
          <p:nvPr>
            <p:ph type="dt" sz="half" idx="10"/>
          </p:nvPr>
        </p:nvSpPr>
        <p:spPr/>
        <p:txBody>
          <a:bodyPr/>
          <a:lstStyle>
            <a:lvl1pPr>
              <a:defRPr/>
            </a:lvl1pPr>
          </a:lstStyle>
          <a:p>
            <a:pPr>
              <a:defRPr/>
            </a:pPr>
            <a:fld id="{AEDC1876-DE1B-485D-B432-5E7692DC195C}" type="datetimeFigureOut">
              <a:rPr lang="en-US"/>
              <a:pPr>
                <a:defRPr/>
              </a:pPr>
              <a:t>6/6/2023</a:t>
            </a:fld>
            <a:endParaRPr lang="en-US"/>
          </a:p>
        </p:txBody>
      </p:sp>
      <p:sp>
        <p:nvSpPr>
          <p:cNvPr id="3" name="Footer Placeholder 4">
            <a:extLst>
              <a:ext uri="{FF2B5EF4-FFF2-40B4-BE49-F238E27FC236}">
                <a16:creationId xmlns:a16="http://schemas.microsoft.com/office/drawing/2014/main" id="{10E5C856-F941-414E-937B-F02FD73159E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FD0FFA0-E379-439B-83CD-19BDDB646B3D}"/>
              </a:ext>
            </a:extLst>
          </p:cNvPr>
          <p:cNvSpPr>
            <a:spLocks noGrp="1"/>
          </p:cNvSpPr>
          <p:nvPr>
            <p:ph type="sldNum" sz="quarter" idx="12"/>
          </p:nvPr>
        </p:nvSpPr>
        <p:spPr/>
        <p:txBody>
          <a:bodyPr/>
          <a:lstStyle>
            <a:lvl1pPr>
              <a:defRPr/>
            </a:lvl1pPr>
          </a:lstStyle>
          <a:p>
            <a:pPr>
              <a:defRPr/>
            </a:pPr>
            <a:fld id="{D9BDBBD4-B781-4B3D-9BF5-49A321276F3E}" type="slidenum">
              <a:rPr lang="en-US" altLang="en-US"/>
              <a:pPr>
                <a:defRPr/>
              </a:pPr>
              <a:t>‹#›</a:t>
            </a:fld>
            <a:endParaRPr lang="en-US" altLang="en-US"/>
          </a:p>
        </p:txBody>
      </p:sp>
    </p:spTree>
    <p:extLst>
      <p:ext uri="{BB962C8B-B14F-4D97-AF65-F5344CB8AC3E}">
        <p14:creationId xmlns:p14="http://schemas.microsoft.com/office/powerpoint/2010/main" val="2269255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CD572F34-A768-4574-B4D7-41549BC83278}"/>
              </a:ext>
            </a:extLst>
          </p:cNvPr>
          <p:cNvSpPr>
            <a:spLocks noGrp="1"/>
          </p:cNvSpPr>
          <p:nvPr>
            <p:ph type="dt" sz="half" idx="10"/>
          </p:nvPr>
        </p:nvSpPr>
        <p:spPr/>
        <p:txBody>
          <a:bodyPr/>
          <a:lstStyle>
            <a:lvl1pPr>
              <a:defRPr/>
            </a:lvl1pPr>
          </a:lstStyle>
          <a:p>
            <a:pPr>
              <a:defRPr/>
            </a:pPr>
            <a:fld id="{2D384FFC-FC34-4DE4-9280-2B9738BF206F}" type="datetimeFigureOut">
              <a:rPr lang="en-US"/>
              <a:pPr>
                <a:defRPr/>
              </a:pPr>
              <a:t>6/6/2023</a:t>
            </a:fld>
            <a:endParaRPr lang="en-US"/>
          </a:p>
        </p:txBody>
      </p:sp>
      <p:sp>
        <p:nvSpPr>
          <p:cNvPr id="6" name="Footer Placeholder 4">
            <a:extLst>
              <a:ext uri="{FF2B5EF4-FFF2-40B4-BE49-F238E27FC236}">
                <a16:creationId xmlns:a16="http://schemas.microsoft.com/office/drawing/2014/main" id="{46643334-F3D5-43A5-BF22-0236A04E70D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F242A44-B1E3-4A6B-8C36-BF82781C6518}"/>
              </a:ext>
            </a:extLst>
          </p:cNvPr>
          <p:cNvSpPr>
            <a:spLocks noGrp="1"/>
          </p:cNvSpPr>
          <p:nvPr>
            <p:ph type="sldNum" sz="quarter" idx="12"/>
          </p:nvPr>
        </p:nvSpPr>
        <p:spPr/>
        <p:txBody>
          <a:bodyPr/>
          <a:lstStyle>
            <a:lvl1pPr>
              <a:defRPr/>
            </a:lvl1pPr>
          </a:lstStyle>
          <a:p>
            <a:pPr>
              <a:defRPr/>
            </a:pPr>
            <a:fld id="{A88283FD-180E-4611-BBEA-01C1FFA65821}" type="slidenum">
              <a:rPr lang="en-US" altLang="en-US"/>
              <a:pPr>
                <a:defRPr/>
              </a:pPr>
              <a:t>‹#›</a:t>
            </a:fld>
            <a:endParaRPr lang="en-US" altLang="en-US"/>
          </a:p>
        </p:txBody>
      </p:sp>
    </p:spTree>
    <p:extLst>
      <p:ext uri="{BB962C8B-B14F-4D97-AF65-F5344CB8AC3E}">
        <p14:creationId xmlns:p14="http://schemas.microsoft.com/office/powerpoint/2010/main" val="4198362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1"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08723B64-1BD0-45DC-A9B9-85F3C9C5EB7A}"/>
              </a:ext>
            </a:extLst>
          </p:cNvPr>
          <p:cNvSpPr>
            <a:spLocks noGrp="1"/>
          </p:cNvSpPr>
          <p:nvPr>
            <p:ph type="dt" sz="half" idx="10"/>
          </p:nvPr>
        </p:nvSpPr>
        <p:spPr/>
        <p:txBody>
          <a:bodyPr/>
          <a:lstStyle>
            <a:lvl1pPr>
              <a:defRPr/>
            </a:lvl1pPr>
          </a:lstStyle>
          <a:p>
            <a:pPr>
              <a:defRPr/>
            </a:pPr>
            <a:fld id="{930D6261-B55E-4902-AA1A-5E3F778E7B1B}" type="datetimeFigureOut">
              <a:rPr lang="en-US"/>
              <a:pPr>
                <a:defRPr/>
              </a:pPr>
              <a:t>6/6/2023</a:t>
            </a:fld>
            <a:endParaRPr lang="en-US"/>
          </a:p>
        </p:txBody>
      </p:sp>
      <p:sp>
        <p:nvSpPr>
          <p:cNvPr id="6" name="Footer Placeholder 4">
            <a:extLst>
              <a:ext uri="{FF2B5EF4-FFF2-40B4-BE49-F238E27FC236}">
                <a16:creationId xmlns:a16="http://schemas.microsoft.com/office/drawing/2014/main" id="{CA7A57AE-3C34-4143-B64F-155F8A34327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61D22DE-259F-4C26-95F1-3BBA50A0B7E3}"/>
              </a:ext>
            </a:extLst>
          </p:cNvPr>
          <p:cNvSpPr>
            <a:spLocks noGrp="1"/>
          </p:cNvSpPr>
          <p:nvPr>
            <p:ph type="sldNum" sz="quarter" idx="12"/>
          </p:nvPr>
        </p:nvSpPr>
        <p:spPr/>
        <p:txBody>
          <a:bodyPr/>
          <a:lstStyle>
            <a:lvl1pPr>
              <a:defRPr/>
            </a:lvl1pPr>
          </a:lstStyle>
          <a:p>
            <a:pPr>
              <a:defRPr/>
            </a:pPr>
            <a:fld id="{FC69E35A-D86A-4B3F-801C-167D08401E0D}" type="slidenum">
              <a:rPr lang="en-US" altLang="en-US"/>
              <a:pPr>
                <a:defRPr/>
              </a:pPr>
              <a:t>‹#›</a:t>
            </a:fld>
            <a:endParaRPr lang="en-US" altLang="en-US"/>
          </a:p>
        </p:txBody>
      </p:sp>
    </p:spTree>
    <p:extLst>
      <p:ext uri="{BB962C8B-B14F-4D97-AF65-F5344CB8AC3E}">
        <p14:creationId xmlns:p14="http://schemas.microsoft.com/office/powerpoint/2010/main" val="36097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3671071-A90D-4D88-9DA6-EC87B7A78820}"/>
              </a:ext>
            </a:extLst>
          </p:cNvPr>
          <p:cNvSpPr>
            <a:spLocks noGrp="1"/>
          </p:cNvSpPr>
          <p:nvPr>
            <p:ph type="title"/>
          </p:nvPr>
        </p:nvSpPr>
        <p:spPr bwMode="auto">
          <a:xfrm>
            <a:off x="1371600" y="701675"/>
            <a:ext cx="968057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CD215E5-5CF1-4084-A398-D1B3F7A029E6}"/>
              </a:ext>
            </a:extLst>
          </p:cNvPr>
          <p:cNvSpPr>
            <a:spLocks noGrp="1"/>
          </p:cNvSpPr>
          <p:nvPr>
            <p:ph type="body" idx="1"/>
          </p:nvPr>
        </p:nvSpPr>
        <p:spPr bwMode="auto">
          <a:xfrm>
            <a:off x="838200" y="2206625"/>
            <a:ext cx="105156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45FA225-FD9B-4443-8BB1-82D6EB6D16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BC810093-2A90-40A2-B258-CAFE5C4B44F6}" type="datetimeFigureOut">
              <a:rPr lang="en-US"/>
              <a:pPr>
                <a:defRPr/>
              </a:pPr>
              <a:t>6/6/2023</a:t>
            </a:fld>
            <a:endParaRPr lang="en-US"/>
          </a:p>
        </p:txBody>
      </p:sp>
      <p:sp>
        <p:nvSpPr>
          <p:cNvPr id="5" name="Footer Placeholder 4">
            <a:extLst>
              <a:ext uri="{FF2B5EF4-FFF2-40B4-BE49-F238E27FC236}">
                <a16:creationId xmlns:a16="http://schemas.microsoft.com/office/drawing/2014/main" id="{B86BCB0C-3325-4E30-8A01-D23F2DE476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7E26C4C2-7DD7-496B-8497-470CA7ADA6B4}"/>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01A7983B-167B-45B7-AA6D-689DB6BD70B4}" type="slidenum">
              <a:rPr lang="en-US" altLang="en-US"/>
              <a:pPr>
                <a:defRPr/>
              </a:pPr>
              <a:t>‹#›</a:t>
            </a:fld>
            <a:endParaRPr lang="en-US" altLang="en-US"/>
          </a:p>
        </p:txBody>
      </p:sp>
      <p:pic>
        <p:nvPicPr>
          <p:cNvPr id="1031" name="Picture 6">
            <a:extLst>
              <a:ext uri="{FF2B5EF4-FFF2-40B4-BE49-F238E27FC236}">
                <a16:creationId xmlns:a16="http://schemas.microsoft.com/office/drawing/2014/main" id="{F8186F20-B584-427B-B2AF-C8AD9F3BBACF}"/>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175"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sz="44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b="1">
          <a:solidFill>
            <a:schemeClr val="tx1"/>
          </a:solidFill>
          <a:latin typeface="Calibri Light"/>
        </a:defRPr>
      </a:lvl2pPr>
      <a:lvl3pPr algn="l" rtl="0" eaLnBrk="0" fontAlgn="base" hangingPunct="0">
        <a:lnSpc>
          <a:spcPct val="90000"/>
        </a:lnSpc>
        <a:spcBef>
          <a:spcPct val="0"/>
        </a:spcBef>
        <a:spcAft>
          <a:spcPct val="0"/>
        </a:spcAft>
        <a:defRPr sz="4400" b="1">
          <a:solidFill>
            <a:schemeClr val="tx1"/>
          </a:solidFill>
          <a:latin typeface="Calibri Light"/>
        </a:defRPr>
      </a:lvl3pPr>
      <a:lvl4pPr algn="l" rtl="0" eaLnBrk="0" fontAlgn="base" hangingPunct="0">
        <a:lnSpc>
          <a:spcPct val="90000"/>
        </a:lnSpc>
        <a:spcBef>
          <a:spcPct val="0"/>
        </a:spcBef>
        <a:spcAft>
          <a:spcPct val="0"/>
        </a:spcAft>
        <a:defRPr sz="4400" b="1">
          <a:solidFill>
            <a:schemeClr val="tx1"/>
          </a:solidFill>
          <a:latin typeface="Calibri Light"/>
        </a:defRPr>
      </a:lvl4pPr>
      <a:lvl5pPr algn="l" rtl="0" eaLnBrk="0" fontAlgn="base" hangingPunct="0">
        <a:lnSpc>
          <a:spcPct val="90000"/>
        </a:lnSpc>
        <a:spcBef>
          <a:spcPct val="0"/>
        </a:spcBef>
        <a:spcAft>
          <a:spcPct val="0"/>
        </a:spcAft>
        <a:defRPr sz="4400" b="1">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036D61E1-3F27-47CF-890D-E874650A173C}"/>
              </a:ext>
            </a:extLst>
          </p:cNvPr>
          <p:cNvSpPr>
            <a:spLocks noGrp="1"/>
          </p:cNvSpPr>
          <p:nvPr>
            <p:ph type="title"/>
          </p:nvPr>
        </p:nvSpPr>
        <p:spPr bwMode="auto">
          <a:xfrm>
            <a:off x="1371600" y="701675"/>
            <a:ext cx="968057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474AF89F-15DD-461A-A1D7-4D1309262BB3}"/>
              </a:ext>
            </a:extLst>
          </p:cNvPr>
          <p:cNvSpPr>
            <a:spLocks noGrp="1"/>
          </p:cNvSpPr>
          <p:nvPr>
            <p:ph type="body" idx="1"/>
          </p:nvPr>
        </p:nvSpPr>
        <p:spPr bwMode="auto">
          <a:xfrm>
            <a:off x="838200" y="2206625"/>
            <a:ext cx="105156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9C0FCA0-1DB7-486B-B6E0-4F9DE8EC22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91BC2183-8182-46E3-BA7C-AA13084D8CDE}" type="datetimeFigureOut">
              <a:rPr lang="en-US"/>
              <a:pPr>
                <a:defRPr/>
              </a:pPr>
              <a:t>6/6/2023</a:t>
            </a:fld>
            <a:endParaRPr lang="en-US"/>
          </a:p>
        </p:txBody>
      </p:sp>
      <p:sp>
        <p:nvSpPr>
          <p:cNvPr id="5" name="Footer Placeholder 4">
            <a:extLst>
              <a:ext uri="{FF2B5EF4-FFF2-40B4-BE49-F238E27FC236}">
                <a16:creationId xmlns:a16="http://schemas.microsoft.com/office/drawing/2014/main" id="{283BBAC6-AAC8-42CC-99E4-90BF28FF3C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A5E3765D-0430-4ADE-8196-1DB18A4D16D9}"/>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F2CB775A-9B03-48F6-B54E-364BBB65A02B}" type="slidenum">
              <a:rPr lang="en-US" altLang="en-US"/>
              <a:pPr>
                <a:defRPr/>
              </a:pPr>
              <a:t>‹#›</a:t>
            </a:fld>
            <a:endParaRPr lang="en-US" altLang="en-US"/>
          </a:p>
        </p:txBody>
      </p:sp>
      <p:pic>
        <p:nvPicPr>
          <p:cNvPr id="2055" name="Picture 9">
            <a:extLst>
              <a:ext uri="{FF2B5EF4-FFF2-40B4-BE49-F238E27FC236}">
                <a16:creationId xmlns:a16="http://schemas.microsoft.com/office/drawing/2014/main" id="{315FFEB9-8C5E-4513-A033-7034D457E9AA}"/>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rtl="0" eaLnBrk="0" fontAlgn="base" hangingPunct="0">
        <a:lnSpc>
          <a:spcPct val="90000"/>
        </a:lnSpc>
        <a:spcBef>
          <a:spcPct val="0"/>
        </a:spcBef>
        <a:spcAft>
          <a:spcPct val="0"/>
        </a:spcAft>
        <a:defRPr sz="44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b="1">
          <a:solidFill>
            <a:schemeClr val="tx1"/>
          </a:solidFill>
          <a:latin typeface="Calibri Light"/>
        </a:defRPr>
      </a:lvl2pPr>
      <a:lvl3pPr algn="l" rtl="0" eaLnBrk="0" fontAlgn="base" hangingPunct="0">
        <a:lnSpc>
          <a:spcPct val="90000"/>
        </a:lnSpc>
        <a:spcBef>
          <a:spcPct val="0"/>
        </a:spcBef>
        <a:spcAft>
          <a:spcPct val="0"/>
        </a:spcAft>
        <a:defRPr sz="4400" b="1">
          <a:solidFill>
            <a:schemeClr val="tx1"/>
          </a:solidFill>
          <a:latin typeface="Calibri Light"/>
        </a:defRPr>
      </a:lvl3pPr>
      <a:lvl4pPr algn="l" rtl="0" eaLnBrk="0" fontAlgn="base" hangingPunct="0">
        <a:lnSpc>
          <a:spcPct val="90000"/>
        </a:lnSpc>
        <a:spcBef>
          <a:spcPct val="0"/>
        </a:spcBef>
        <a:spcAft>
          <a:spcPct val="0"/>
        </a:spcAft>
        <a:defRPr sz="4400" b="1">
          <a:solidFill>
            <a:schemeClr val="tx1"/>
          </a:solidFill>
          <a:latin typeface="Calibri Light"/>
        </a:defRPr>
      </a:lvl4pPr>
      <a:lvl5pPr algn="l" rtl="0" eaLnBrk="0" fontAlgn="base" hangingPunct="0">
        <a:lnSpc>
          <a:spcPct val="90000"/>
        </a:lnSpc>
        <a:spcBef>
          <a:spcPct val="0"/>
        </a:spcBef>
        <a:spcAft>
          <a:spcPct val="0"/>
        </a:spcAft>
        <a:defRPr sz="4400" b="1">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png"/><Relationship Id="rId7" Type="http://schemas.openxmlformats.org/officeDocument/2006/relationships/diagramColors" Target="../diagrams/colors9.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1.png"/><Relationship Id="rId7" Type="http://schemas.openxmlformats.org/officeDocument/2006/relationships/diagramColors" Target="../diagrams/colors1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15.xml"/><Relationship Id="rId5" Type="http://schemas.openxmlformats.org/officeDocument/2006/relationships/diagramLayout" Target="../diagrams/layout15.xml"/><Relationship Id="rId10" Type="http://schemas.openxmlformats.org/officeDocument/2006/relationships/image" Target="../media/image13.png"/><Relationship Id="rId4" Type="http://schemas.openxmlformats.org/officeDocument/2006/relationships/diagramData" Target="../diagrams/data15.xml"/><Relationship Id="rId9" Type="http://schemas.openxmlformats.org/officeDocument/2006/relationships/image" Target="../media/image12.png"/></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17.xml"/><Relationship Id="rId13" Type="http://schemas.openxmlformats.org/officeDocument/2006/relationships/image" Target="../media/image14.png"/><Relationship Id="rId3" Type="http://schemas.openxmlformats.org/officeDocument/2006/relationships/diagramLayout" Target="../diagrams/layout16.xml"/><Relationship Id="rId7" Type="http://schemas.openxmlformats.org/officeDocument/2006/relationships/image" Target="../media/image1.png"/><Relationship Id="rId12" Type="http://schemas.microsoft.com/office/2007/relationships/diagramDrawing" Target="../diagrams/drawing17.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11" Type="http://schemas.openxmlformats.org/officeDocument/2006/relationships/diagramColors" Target="../diagrams/colors17.xml"/><Relationship Id="rId5" Type="http://schemas.openxmlformats.org/officeDocument/2006/relationships/diagramColors" Target="../diagrams/colors16.xml"/><Relationship Id="rId10" Type="http://schemas.openxmlformats.org/officeDocument/2006/relationships/diagramQuickStyle" Target="../diagrams/quickStyle17.xml"/><Relationship Id="rId4" Type="http://schemas.openxmlformats.org/officeDocument/2006/relationships/diagramQuickStyle" Target="../diagrams/quickStyle16.xml"/><Relationship Id="rId9" Type="http://schemas.openxmlformats.org/officeDocument/2006/relationships/diagramLayout" Target="../diagrams/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1.pn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png"/><Relationship Id="rId7" Type="http://schemas.openxmlformats.org/officeDocument/2006/relationships/diagramColors" Target="../diagrams/colors5.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7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png"/><Relationship Id="rId7" Type="http://schemas.openxmlformats.org/officeDocument/2006/relationships/diagramColors" Target="../diagrams/colors7.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8284" cy="6857999"/>
          </a:xfrm>
          <a:prstGeom prst="rect">
            <a:avLst/>
          </a:prstGeom>
        </p:spPr>
      </p:pic>
      <p:sp>
        <p:nvSpPr>
          <p:cNvPr id="5" name="TextBox 4">
            <a:extLst>
              <a:ext uri="{FF2B5EF4-FFF2-40B4-BE49-F238E27FC236}">
                <a16:creationId xmlns:a16="http://schemas.microsoft.com/office/drawing/2014/main" id="{D3CBFF0F-280B-43A7-8C33-B7CBB41B455A}"/>
              </a:ext>
            </a:extLst>
          </p:cNvPr>
          <p:cNvSpPr txBox="1"/>
          <p:nvPr/>
        </p:nvSpPr>
        <p:spPr>
          <a:xfrm>
            <a:off x="2508674" y="1037667"/>
            <a:ext cx="6765722" cy="830997"/>
          </a:xfrm>
          <a:prstGeom prst="rect">
            <a:avLst/>
          </a:prstGeom>
          <a:noFill/>
        </p:spPr>
        <p:txBody>
          <a:bodyPr wrap="square" rtlCol="0">
            <a:spAutoFit/>
          </a:bodyPr>
          <a:lstStyle/>
          <a:p>
            <a:pPr algn="ctr"/>
            <a:r>
              <a:rPr lang="en-US" sz="2400" dirty="0">
                <a:solidFill>
                  <a:srgbClr val="D0A955"/>
                </a:solidFill>
                <a:latin typeface="Open Sans Extrabold" panose="020B0906030804020204" pitchFamily="34" charset="0"/>
                <a:ea typeface="Open Sans Extrabold" panose="020B0906030804020204" pitchFamily="34" charset="0"/>
                <a:cs typeface="Open Sans Extrabold" panose="020B0906030804020204" pitchFamily="34" charset="0"/>
              </a:rPr>
              <a:t>BỘ SÁCH GIÁO KHOA</a:t>
            </a:r>
          </a:p>
          <a:p>
            <a:pPr algn="ctr"/>
            <a:r>
              <a:rPr lang="en-US" sz="2400" dirty="0">
                <a:solidFill>
                  <a:srgbClr val="72BE43"/>
                </a:solidFill>
                <a:latin typeface="Open Sans Extrabold" panose="020B0906030804020204" pitchFamily="34" charset="0"/>
                <a:ea typeface="Open Sans Extrabold" panose="020B0906030804020204" pitchFamily="34" charset="0"/>
                <a:cs typeface="Open Sans Extrabold" panose="020B0906030804020204" pitchFamily="34" charset="0"/>
              </a:rPr>
              <a:t>KẾT NỐI TRI THỨC VỚI CUỘC SỐNG</a:t>
            </a:r>
          </a:p>
        </p:txBody>
      </p:sp>
      <p:pic>
        <p:nvPicPr>
          <p:cNvPr id="6" name="Picture 5">
            <a:extLst>
              <a:ext uri="{FF2B5EF4-FFF2-40B4-BE49-F238E27FC236}">
                <a16:creationId xmlns:a16="http://schemas.microsoft.com/office/drawing/2014/main" id="{6A5C0F38-3988-40ED-A9FC-498110CEE9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5907" y="1951007"/>
            <a:ext cx="1371256" cy="495112"/>
          </a:xfrm>
          <a:prstGeom prst="rect">
            <a:avLst/>
          </a:prstGeom>
        </p:spPr>
      </p:pic>
      <p:sp>
        <p:nvSpPr>
          <p:cNvPr id="7" name="TextBox 6">
            <a:extLst>
              <a:ext uri="{FF2B5EF4-FFF2-40B4-BE49-F238E27FC236}">
                <a16:creationId xmlns:a16="http://schemas.microsoft.com/office/drawing/2014/main" id="{18F602BB-E207-4B94-9870-1007948A2EA5}"/>
              </a:ext>
            </a:extLst>
          </p:cNvPr>
          <p:cNvSpPr txBox="1"/>
          <p:nvPr/>
        </p:nvSpPr>
        <p:spPr>
          <a:xfrm>
            <a:off x="5342056" y="1983119"/>
            <a:ext cx="1098958" cy="430887"/>
          </a:xfrm>
          <a:prstGeom prst="rect">
            <a:avLst/>
          </a:prstGeom>
          <a:noFill/>
        </p:spPr>
        <p:txBody>
          <a:bodyPr wrap="square" rtlCol="0">
            <a:spAutoFit/>
          </a:bodyPr>
          <a:lstStyle/>
          <a:p>
            <a:pPr algn="ctr"/>
            <a:r>
              <a:rPr lang="en-US" sz="22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LỚP 8</a:t>
            </a:r>
          </a:p>
        </p:txBody>
      </p:sp>
      <p:pic>
        <p:nvPicPr>
          <p:cNvPr id="3" name="Picture 2">
            <a:extLst>
              <a:ext uri="{FF2B5EF4-FFF2-40B4-BE49-F238E27FC236}">
                <a16:creationId xmlns:a16="http://schemas.microsoft.com/office/drawing/2014/main" id="{00C25626-14F4-4106-9218-31FA935923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0641" y="941280"/>
            <a:ext cx="8881787" cy="6279028"/>
          </a:xfrm>
          <a:prstGeom prst="rect">
            <a:avLst/>
          </a:prstGeom>
        </p:spPr>
      </p:pic>
    </p:spTree>
    <p:extLst>
      <p:ext uri="{BB962C8B-B14F-4D97-AF65-F5344CB8AC3E}">
        <p14:creationId xmlns:p14="http://schemas.microsoft.com/office/powerpoint/2010/main" val="2457436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a:extLst>
              <a:ext uri="{FF2B5EF4-FFF2-40B4-BE49-F238E27FC236}">
                <a16:creationId xmlns:a16="http://schemas.microsoft.com/office/drawing/2014/main" id="{652ECF08-257C-42EC-A908-36DE091247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itle 1">
            <a:extLst>
              <a:ext uri="{FF2B5EF4-FFF2-40B4-BE49-F238E27FC236}">
                <a16:creationId xmlns:a16="http://schemas.microsoft.com/office/drawing/2014/main" id="{6E23E60D-E73B-4448-A886-5D8AF13683E8}"/>
              </a:ext>
            </a:extLst>
          </p:cNvPr>
          <p:cNvSpPr>
            <a:spLocks noGrp="1"/>
          </p:cNvSpPr>
          <p:nvPr>
            <p:ph type="title"/>
          </p:nvPr>
        </p:nvSpPr>
        <p:spPr>
          <a:xfrm>
            <a:off x="3892550" y="0"/>
            <a:ext cx="6700838" cy="1120775"/>
          </a:xfrm>
        </p:spPr>
        <p:txBody>
          <a:bodyPr/>
          <a:lstStyle/>
          <a:p>
            <a:r>
              <a:rPr lang="en-US" altLang="en-US" sz="4000">
                <a:solidFill>
                  <a:srgbClr val="0070C0"/>
                </a:solidFill>
                <a:latin typeface="Myriad Pro" panose="020B0503030403020204" pitchFamily="34" charset="0"/>
                <a:cs typeface="Times New Roman" panose="02020603050405020304" pitchFamily="18" charset="0"/>
              </a:rPr>
              <a:t>CẤU TRÚC SÁCH</a:t>
            </a:r>
            <a:endParaRPr lang="en-US" altLang="en-US" sz="4000">
              <a:solidFill>
                <a:srgbClr val="0070C0"/>
              </a:solidFill>
              <a:latin typeface="Myriad Pro" panose="020B0503030403020204" pitchFamily="34" charset="0"/>
            </a:endParaRPr>
          </a:p>
        </p:txBody>
      </p:sp>
      <p:graphicFrame>
        <p:nvGraphicFramePr>
          <p:cNvPr id="7" name="Diagram 6">
            <a:extLst>
              <a:ext uri="{FF2B5EF4-FFF2-40B4-BE49-F238E27FC236}">
                <a16:creationId xmlns:a16="http://schemas.microsoft.com/office/drawing/2014/main" id="{5348252C-D744-4449-AD38-A2A4D667046B}"/>
              </a:ext>
            </a:extLst>
          </p:cNvPr>
          <p:cNvGraphicFramePr/>
          <p:nvPr>
            <p:extLst>
              <p:ext uri="{D42A27DB-BD31-4B8C-83A1-F6EECF244321}">
                <p14:modId xmlns:p14="http://schemas.microsoft.com/office/powerpoint/2010/main" val="2533777412"/>
              </p:ext>
            </p:extLst>
          </p:nvPr>
        </p:nvGraphicFramePr>
        <p:xfrm>
          <a:off x="568960" y="1457960"/>
          <a:ext cx="10322560" cy="4408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a:extLst>
              <a:ext uri="{FF2B5EF4-FFF2-40B4-BE49-F238E27FC236}">
                <a16:creationId xmlns:a16="http://schemas.microsoft.com/office/drawing/2014/main" id="{B56B4059-0093-4274-8015-864BB07CFB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1588"/>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Slide Number Placeholder 1">
            <a:extLst>
              <a:ext uri="{FF2B5EF4-FFF2-40B4-BE49-F238E27FC236}">
                <a16:creationId xmlns:a16="http://schemas.microsoft.com/office/drawing/2014/main" id="{7380C39E-F928-45B2-A54C-1D7BEBE3F33E}"/>
              </a:ext>
            </a:extLst>
          </p:cNvPr>
          <p:cNvSpPr>
            <a:spLocks noGrp="1"/>
          </p:cNvSpPr>
          <p:nvPr>
            <p:ph type="sldNum" sz="quarter" idx="12"/>
          </p:nvPr>
        </p:nvSpPr>
        <p:spPr bwMode="auto">
          <a:xfrm>
            <a:off x="10106025" y="6650038"/>
            <a:ext cx="609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15647FB5-8439-4A3F-AF43-AA64338CBFC5}" type="slidenum">
              <a:rPr lang="en-US" altLang="zh-CN" sz="1200" smtClean="0">
                <a:solidFill>
                  <a:srgbClr val="898989"/>
                </a:solidFill>
                <a:latin typeface="Calibri" panose="020F0502020204030204" pitchFamily="34" charset="0"/>
                <a:cs typeface="等线" panose="02010600030101010101" pitchFamily="2" charset="-122"/>
              </a:rPr>
              <a:pPr>
                <a:spcBef>
                  <a:spcPct val="0"/>
                </a:spcBef>
                <a:buFontTx/>
                <a:buNone/>
              </a:pPr>
              <a:t>11</a:t>
            </a:fld>
            <a:endParaRPr lang="en-US" altLang="zh-CN" sz="1200">
              <a:solidFill>
                <a:srgbClr val="898989"/>
              </a:solidFill>
              <a:latin typeface="Calibri" panose="020F0502020204030204" pitchFamily="34" charset="0"/>
              <a:cs typeface="等线" panose="02010600030101010101" pitchFamily="2" charset="-122"/>
            </a:endParaRPr>
          </a:p>
        </p:txBody>
      </p:sp>
      <p:sp>
        <p:nvSpPr>
          <p:cNvPr id="21508" name="Slide Number Placeholder 1">
            <a:extLst>
              <a:ext uri="{FF2B5EF4-FFF2-40B4-BE49-F238E27FC236}">
                <a16:creationId xmlns:a16="http://schemas.microsoft.com/office/drawing/2014/main" id="{E9563F4C-D915-48D5-8BC1-4FF8D2144BFD}"/>
              </a:ext>
            </a:extLst>
          </p:cNvPr>
          <p:cNvSpPr txBox="1">
            <a:spLocks/>
          </p:cNvSpPr>
          <p:nvPr/>
        </p:nvSpPr>
        <p:spPr bwMode="auto">
          <a:xfrm>
            <a:off x="11131550" y="6111875"/>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r" eaLnBrk="1" hangingPunct="1">
              <a:spcBef>
                <a:spcPct val="0"/>
              </a:spcBef>
              <a:buFontTx/>
              <a:buNone/>
            </a:pPr>
            <a:fld id="{58A1BFF5-B7A5-4E5C-8D5F-AED2EE689A9D}" type="slidenum">
              <a:rPr lang="en-US" altLang="zh-CN" sz="1200">
                <a:solidFill>
                  <a:srgbClr val="898989"/>
                </a:solidFill>
                <a:latin typeface="Calibri" panose="020F0502020204030204" pitchFamily="34" charset="0"/>
                <a:cs typeface="等线" panose="02010600030101010101" pitchFamily="2" charset="-122"/>
              </a:rPr>
              <a:pPr algn="r" eaLnBrk="1" hangingPunct="1">
                <a:spcBef>
                  <a:spcPct val="0"/>
                </a:spcBef>
                <a:buFontTx/>
                <a:buNone/>
              </a:pPr>
              <a:t>11</a:t>
            </a:fld>
            <a:endParaRPr lang="en-US" altLang="zh-CN" sz="1200">
              <a:solidFill>
                <a:srgbClr val="898989"/>
              </a:solidFill>
              <a:latin typeface="Calibri" panose="020F0502020204030204" pitchFamily="34" charset="0"/>
              <a:cs typeface="等线" panose="02010600030101010101" pitchFamily="2" charset="-122"/>
            </a:endParaRPr>
          </a:p>
        </p:txBody>
      </p:sp>
      <p:sp>
        <p:nvSpPr>
          <p:cNvPr id="21509" name="Rectangle 8">
            <a:extLst>
              <a:ext uri="{FF2B5EF4-FFF2-40B4-BE49-F238E27FC236}">
                <a16:creationId xmlns:a16="http://schemas.microsoft.com/office/drawing/2014/main" id="{CA650D2B-7FE6-47A5-9BD5-9EDFA2A02DC2}"/>
              </a:ext>
            </a:extLst>
          </p:cNvPr>
          <p:cNvSpPr>
            <a:spLocks noChangeArrowheads="1"/>
          </p:cNvSpPr>
          <p:nvPr/>
        </p:nvSpPr>
        <p:spPr bwMode="auto">
          <a:xfrm>
            <a:off x="4933950" y="32448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zh-CN" altLang="en-US" sz="1800">
              <a:latin typeface="Garamond" panose="02020404030301010803" pitchFamily="18" charset="0"/>
              <a:ea typeface="SimSun" panose="02010600030101010101" pitchFamily="2" charset="-122"/>
            </a:endParaRPr>
          </a:p>
        </p:txBody>
      </p:sp>
      <p:sp>
        <p:nvSpPr>
          <p:cNvPr id="21511" name="Title 1">
            <a:extLst>
              <a:ext uri="{FF2B5EF4-FFF2-40B4-BE49-F238E27FC236}">
                <a16:creationId xmlns:a16="http://schemas.microsoft.com/office/drawing/2014/main" id="{4676C22F-CA5C-49CB-8533-BEF22EAF6089}"/>
              </a:ext>
            </a:extLst>
          </p:cNvPr>
          <p:cNvSpPr>
            <a:spLocks noGrp="1"/>
          </p:cNvSpPr>
          <p:nvPr>
            <p:ph type="title"/>
          </p:nvPr>
        </p:nvSpPr>
        <p:spPr>
          <a:xfrm>
            <a:off x="4629943" y="63500"/>
            <a:ext cx="2932113" cy="801688"/>
          </a:xfrm>
        </p:spPr>
        <p:txBody>
          <a:bodyPr/>
          <a:lstStyle/>
          <a:p>
            <a:pPr algn="ctr"/>
            <a:r>
              <a:rPr lang="en-US" altLang="en-US" sz="4000" dirty="0">
                <a:solidFill>
                  <a:srgbClr val="0070C0"/>
                </a:solidFill>
                <a:latin typeface="Myriad Pro" panose="020B0503030403020204" pitchFamily="34" charset="0"/>
                <a:cs typeface="Times New Roman" panose="02020603050405020304" pitchFamily="18" charset="0"/>
              </a:rPr>
              <a:t>MỤC LỤC</a:t>
            </a:r>
            <a:endParaRPr lang="en-US" altLang="en-US" sz="4000" dirty="0">
              <a:solidFill>
                <a:srgbClr val="0070C0"/>
              </a:solidFill>
              <a:latin typeface="Myriad Pro" panose="020B0503030403020204" pitchFamily="34" charset="0"/>
            </a:endParaRPr>
          </a:p>
        </p:txBody>
      </p:sp>
      <p:pic>
        <p:nvPicPr>
          <p:cNvPr id="2" name="Picture 1">
            <a:extLst>
              <a:ext uri="{FF2B5EF4-FFF2-40B4-BE49-F238E27FC236}">
                <a16:creationId xmlns:a16="http://schemas.microsoft.com/office/drawing/2014/main" id="{2BCEC5ED-BADC-4A54-B3BE-800F0F0F7C23}"/>
              </a:ext>
            </a:extLst>
          </p:cNvPr>
          <p:cNvPicPr>
            <a:picLocks noChangeAspect="1"/>
          </p:cNvPicPr>
          <p:nvPr/>
        </p:nvPicPr>
        <p:blipFill>
          <a:blip r:embed="rId4"/>
          <a:stretch>
            <a:fillRect/>
          </a:stretch>
        </p:blipFill>
        <p:spPr>
          <a:xfrm>
            <a:off x="3271849" y="865188"/>
            <a:ext cx="5648301" cy="592931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a:extLst>
              <a:ext uri="{FF2B5EF4-FFF2-40B4-BE49-F238E27FC236}">
                <a16:creationId xmlns:a16="http://schemas.microsoft.com/office/drawing/2014/main" id="{03F952E9-9461-401C-B0C4-566E83AC03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963" y="0"/>
            <a:ext cx="121983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4E8F8E32-3822-41C6-A150-834D883D468D}"/>
              </a:ext>
            </a:extLst>
          </p:cNvPr>
          <p:cNvPicPr>
            <a:picLocks noChangeAspect="1"/>
          </p:cNvPicPr>
          <p:nvPr/>
        </p:nvPicPr>
        <p:blipFill>
          <a:blip r:embed="rId3"/>
          <a:stretch>
            <a:fillRect/>
          </a:stretch>
        </p:blipFill>
        <p:spPr>
          <a:xfrm>
            <a:off x="7205500" y="4232034"/>
            <a:ext cx="4986500" cy="2123046"/>
          </a:xfrm>
          <a:prstGeom prst="rect">
            <a:avLst/>
          </a:prstGeom>
        </p:spPr>
      </p:pic>
      <p:sp>
        <p:nvSpPr>
          <p:cNvPr id="23555" name="Title 1">
            <a:extLst>
              <a:ext uri="{FF2B5EF4-FFF2-40B4-BE49-F238E27FC236}">
                <a16:creationId xmlns:a16="http://schemas.microsoft.com/office/drawing/2014/main" id="{03440A59-AACE-4705-A330-FD8238639CED}"/>
              </a:ext>
            </a:extLst>
          </p:cNvPr>
          <p:cNvSpPr>
            <a:spLocks noGrp="1"/>
          </p:cNvSpPr>
          <p:nvPr>
            <p:ph type="title"/>
          </p:nvPr>
        </p:nvSpPr>
        <p:spPr>
          <a:xfrm>
            <a:off x="2614613" y="0"/>
            <a:ext cx="8229600" cy="912813"/>
          </a:xfrm>
        </p:spPr>
        <p:txBody>
          <a:bodyPr/>
          <a:lstStyle/>
          <a:p>
            <a:pPr algn="ctr"/>
            <a:r>
              <a:rPr lang="en-US" altLang="en-US" sz="3600">
                <a:solidFill>
                  <a:srgbClr val="0070C0"/>
                </a:solidFill>
                <a:latin typeface="Myriad Pro" panose="020B0503030403020204" pitchFamily="34" charset="0"/>
              </a:rPr>
              <a:t>HƯỚNG DẪN SỬ DỤNG SÁCH</a:t>
            </a:r>
          </a:p>
        </p:txBody>
      </p:sp>
      <p:grpSp>
        <p:nvGrpSpPr>
          <p:cNvPr id="6" name="Group 5">
            <a:extLst>
              <a:ext uri="{FF2B5EF4-FFF2-40B4-BE49-F238E27FC236}">
                <a16:creationId xmlns:a16="http://schemas.microsoft.com/office/drawing/2014/main" id="{BCBF0E8E-E8BE-48AD-9B96-507B046009DF}"/>
              </a:ext>
            </a:extLst>
          </p:cNvPr>
          <p:cNvGrpSpPr/>
          <p:nvPr/>
        </p:nvGrpSpPr>
        <p:grpSpPr>
          <a:xfrm>
            <a:off x="108088" y="802117"/>
            <a:ext cx="9941272" cy="3601843"/>
            <a:chOff x="108088" y="802117"/>
            <a:chExt cx="9941272" cy="3601843"/>
          </a:xfrm>
        </p:grpSpPr>
        <p:pic>
          <p:nvPicPr>
            <p:cNvPr id="2" name="Picture 1">
              <a:extLst>
                <a:ext uri="{FF2B5EF4-FFF2-40B4-BE49-F238E27FC236}">
                  <a16:creationId xmlns:a16="http://schemas.microsoft.com/office/drawing/2014/main" id="{D0522FC0-0F0A-4ABD-B0F5-1E4DB8155AC7}"/>
                </a:ext>
              </a:extLst>
            </p:cNvPr>
            <p:cNvPicPr>
              <a:picLocks noChangeAspect="1"/>
            </p:cNvPicPr>
            <p:nvPr/>
          </p:nvPicPr>
          <p:blipFill>
            <a:blip r:embed="rId4"/>
            <a:stretch>
              <a:fillRect/>
            </a:stretch>
          </p:blipFill>
          <p:spPr>
            <a:xfrm>
              <a:off x="3846771" y="802117"/>
              <a:ext cx="2552276" cy="3601843"/>
            </a:xfrm>
            <a:prstGeom prst="rect">
              <a:avLst/>
            </a:prstGeom>
          </p:spPr>
        </p:pic>
        <p:grpSp>
          <p:nvGrpSpPr>
            <p:cNvPr id="23556" name="Group 36">
              <a:extLst>
                <a:ext uri="{FF2B5EF4-FFF2-40B4-BE49-F238E27FC236}">
                  <a16:creationId xmlns:a16="http://schemas.microsoft.com/office/drawing/2014/main" id="{2EFE0065-3BC3-44B0-B2F8-8F59318E452C}"/>
                </a:ext>
              </a:extLst>
            </p:cNvPr>
            <p:cNvGrpSpPr>
              <a:grpSpLocks/>
            </p:cNvGrpSpPr>
            <p:nvPr/>
          </p:nvGrpSpPr>
          <p:grpSpPr bwMode="auto">
            <a:xfrm>
              <a:off x="108088" y="1579941"/>
              <a:ext cx="9941272" cy="2380353"/>
              <a:chOff x="478866" y="1591092"/>
              <a:chExt cx="9942212" cy="2379605"/>
            </a:xfrm>
          </p:grpSpPr>
          <p:grpSp>
            <p:nvGrpSpPr>
              <p:cNvPr id="23564" name="Group 2057">
                <a:extLst>
                  <a:ext uri="{FF2B5EF4-FFF2-40B4-BE49-F238E27FC236}">
                    <a16:creationId xmlns:a16="http://schemas.microsoft.com/office/drawing/2014/main" id="{59625C3E-6435-4121-8A20-738258347135}"/>
                  </a:ext>
                </a:extLst>
              </p:cNvPr>
              <p:cNvGrpSpPr>
                <a:grpSpLocks/>
              </p:cNvGrpSpPr>
              <p:nvPr/>
            </p:nvGrpSpPr>
            <p:grpSpPr bwMode="auto">
              <a:xfrm>
                <a:off x="478866" y="1591092"/>
                <a:ext cx="9942212" cy="2379605"/>
                <a:chOff x="3592412" y="1679455"/>
                <a:chExt cx="9942212" cy="2379605"/>
              </a:xfrm>
            </p:grpSpPr>
            <p:sp>
              <p:nvSpPr>
                <p:cNvPr id="23568" name="TextBox 11">
                  <a:extLst>
                    <a:ext uri="{FF2B5EF4-FFF2-40B4-BE49-F238E27FC236}">
                      <a16:creationId xmlns:a16="http://schemas.microsoft.com/office/drawing/2014/main" id="{F6D77A95-DAC3-4B0F-83F2-E312E414CA06}"/>
                    </a:ext>
                  </a:extLst>
                </p:cNvPr>
                <p:cNvSpPr txBox="1">
                  <a:spLocks noChangeArrowheads="1"/>
                </p:cNvSpPr>
                <p:nvPr/>
              </p:nvSpPr>
              <p:spPr bwMode="auto">
                <a:xfrm>
                  <a:off x="10493304" y="1679455"/>
                  <a:ext cx="304132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400" b="1" i="1" dirty="0" err="1"/>
                    <a:t>Mục</a:t>
                  </a:r>
                  <a:r>
                    <a:rPr lang="en-US" altLang="en-US" sz="1400" b="1" i="1" dirty="0"/>
                    <a:t> </a:t>
                  </a:r>
                  <a:r>
                    <a:rPr lang="en-US" altLang="en-US" sz="1400" b="1" i="1" dirty="0" err="1"/>
                    <a:t>tiêu</a:t>
                  </a:r>
                  <a:r>
                    <a:rPr lang="en-US" altLang="en-US" sz="1400" b="1" i="1" dirty="0"/>
                    <a:t> </a:t>
                  </a:r>
                  <a:r>
                    <a:rPr lang="en-US" altLang="en-US" sz="1400" b="1" i="1" dirty="0" err="1"/>
                    <a:t>bài</a:t>
                  </a:r>
                  <a:r>
                    <a:rPr lang="en-US" altLang="en-US" sz="1400" b="1" i="1" dirty="0"/>
                    <a:t> </a:t>
                  </a:r>
                  <a:r>
                    <a:rPr lang="en-US" altLang="en-US" sz="1400" b="1" i="1" dirty="0" err="1"/>
                    <a:t>học</a:t>
                  </a:r>
                  <a:r>
                    <a:rPr lang="en-US" altLang="en-US" sz="1400" b="1" i="1" dirty="0"/>
                    <a:t>:</a:t>
                  </a:r>
                </a:p>
                <a:p>
                  <a:pPr algn="just">
                    <a:spcBef>
                      <a:spcPct val="0"/>
                    </a:spcBef>
                    <a:buFontTx/>
                    <a:buNone/>
                  </a:pPr>
                  <a:r>
                    <a:rPr lang="vi-VN" altLang="en-US" sz="1400" i="1" dirty="0"/>
                    <a:t>K</a:t>
                  </a:r>
                  <a:r>
                    <a:rPr lang="en-US" altLang="en-US" sz="1400" i="1" dirty="0" err="1"/>
                    <a:t>iến</a:t>
                  </a:r>
                  <a:r>
                    <a:rPr lang="en-US" altLang="en-US" sz="1400" i="1" dirty="0"/>
                    <a:t> </a:t>
                  </a:r>
                  <a:r>
                    <a:rPr lang="en-US" altLang="en-US" sz="1400" i="1" dirty="0" err="1"/>
                    <a:t>thức</a:t>
                  </a:r>
                  <a:r>
                    <a:rPr lang="en-US" altLang="en-US" sz="1400" i="1" dirty="0"/>
                    <a:t>, </a:t>
                  </a:r>
                  <a:r>
                    <a:rPr lang="en-US" altLang="en-US" sz="1400" i="1" dirty="0" err="1"/>
                    <a:t>kĩ</a:t>
                  </a:r>
                  <a:r>
                    <a:rPr lang="en-US" altLang="en-US" sz="1400" i="1" dirty="0"/>
                    <a:t> </a:t>
                  </a:r>
                  <a:r>
                    <a:rPr lang="en-US" altLang="en-US" sz="1400" i="1" dirty="0" err="1"/>
                    <a:t>năng</a:t>
                  </a:r>
                  <a:r>
                    <a:rPr lang="en-US" altLang="en-US" sz="1400" i="1" dirty="0"/>
                    <a:t>, </a:t>
                  </a:r>
                  <a:r>
                    <a:rPr lang="en-US" altLang="en-US" sz="1400" i="1" dirty="0" err="1"/>
                    <a:t>năng</a:t>
                  </a:r>
                  <a:r>
                    <a:rPr lang="en-US" altLang="en-US" sz="1400" i="1" dirty="0"/>
                    <a:t> </a:t>
                  </a:r>
                  <a:r>
                    <a:rPr lang="en-US" altLang="en-US" sz="1400" i="1" dirty="0" err="1"/>
                    <a:t>lực</a:t>
                  </a:r>
                  <a:r>
                    <a:rPr lang="en-US" altLang="en-US" sz="1400" i="1" dirty="0"/>
                    <a:t> </a:t>
                  </a:r>
                  <a:r>
                    <a:rPr lang="en-US" altLang="en-US" sz="1400" i="1" dirty="0" err="1"/>
                    <a:t>và</a:t>
                  </a:r>
                  <a:r>
                    <a:rPr lang="en-US" altLang="en-US" sz="1400" i="1" dirty="0"/>
                    <a:t> </a:t>
                  </a:r>
                  <a:r>
                    <a:rPr lang="en-US" altLang="en-US" sz="1400" i="1" dirty="0" err="1"/>
                    <a:t>thái</a:t>
                  </a:r>
                  <a:r>
                    <a:rPr lang="en-US" altLang="en-US" sz="1400" i="1" dirty="0"/>
                    <a:t> </a:t>
                  </a:r>
                  <a:r>
                    <a:rPr lang="en-US" altLang="en-US" sz="1400" i="1" dirty="0" err="1"/>
                    <a:t>độ</a:t>
                  </a:r>
                  <a:r>
                    <a:rPr lang="en-US" altLang="en-US" sz="1400" i="1" dirty="0"/>
                    <a:t> HS </a:t>
                  </a:r>
                  <a:r>
                    <a:rPr lang="en-US" altLang="en-US" sz="1400" i="1" dirty="0" err="1"/>
                    <a:t>cần</a:t>
                  </a:r>
                  <a:r>
                    <a:rPr lang="en-US" altLang="en-US" sz="1400" i="1" dirty="0"/>
                    <a:t> </a:t>
                  </a:r>
                  <a:r>
                    <a:rPr lang="en-US" altLang="en-US" sz="1400" i="1" dirty="0" err="1"/>
                    <a:t>đạt</a:t>
                  </a:r>
                  <a:r>
                    <a:rPr lang="en-US" altLang="en-US" sz="1400" i="1" dirty="0"/>
                    <a:t> </a:t>
                  </a:r>
                  <a:r>
                    <a:rPr lang="en-US" altLang="en-US" sz="1400" i="1" dirty="0" err="1"/>
                    <a:t>được</a:t>
                  </a:r>
                  <a:r>
                    <a:rPr lang="en-US" altLang="en-US" sz="1400" i="1" dirty="0"/>
                    <a:t> </a:t>
                  </a:r>
                  <a:r>
                    <a:rPr lang="en-US" altLang="en-US" sz="1400" i="1" dirty="0" err="1"/>
                    <a:t>sau</a:t>
                  </a:r>
                  <a:r>
                    <a:rPr lang="en-US" altLang="en-US" sz="1400" i="1" dirty="0"/>
                    <a:t> </a:t>
                  </a:r>
                  <a:r>
                    <a:rPr lang="en-US" altLang="en-US" sz="1400" i="1" dirty="0" err="1"/>
                    <a:t>khi</a:t>
                  </a:r>
                  <a:r>
                    <a:rPr lang="en-US" altLang="en-US" sz="1400" i="1" dirty="0"/>
                    <a:t> </a:t>
                  </a:r>
                  <a:r>
                    <a:rPr lang="en-US" altLang="en-US" sz="1400" i="1" dirty="0" err="1"/>
                    <a:t>học</a:t>
                  </a:r>
                  <a:r>
                    <a:rPr lang="en-US" altLang="en-US" sz="1400" i="1" dirty="0"/>
                    <a:t>.</a:t>
                  </a:r>
                </a:p>
              </p:txBody>
            </p:sp>
            <p:sp>
              <p:nvSpPr>
                <p:cNvPr id="23569" name="TextBox 12">
                  <a:extLst>
                    <a:ext uri="{FF2B5EF4-FFF2-40B4-BE49-F238E27FC236}">
                      <a16:creationId xmlns:a16="http://schemas.microsoft.com/office/drawing/2014/main" id="{537368DC-83CB-4FEA-B7FE-A358326E874C}"/>
                    </a:ext>
                  </a:extLst>
                </p:cNvPr>
                <p:cNvSpPr txBox="1">
                  <a:spLocks noChangeArrowheads="1"/>
                </p:cNvSpPr>
                <p:nvPr/>
              </p:nvSpPr>
              <p:spPr bwMode="auto">
                <a:xfrm>
                  <a:off x="3592412" y="1875358"/>
                  <a:ext cx="312969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r">
                    <a:spcBef>
                      <a:spcPct val="0"/>
                    </a:spcBef>
                    <a:buFontTx/>
                    <a:buNone/>
                  </a:pPr>
                  <a:r>
                    <a:rPr lang="en-US" altLang="en-US" sz="1400" b="1" i="1" dirty="0" err="1"/>
                    <a:t>Mở</a:t>
                  </a:r>
                  <a:r>
                    <a:rPr lang="en-US" altLang="en-US" sz="1400" b="1" i="1" dirty="0"/>
                    <a:t> </a:t>
                  </a:r>
                  <a:r>
                    <a:rPr lang="en-US" altLang="en-US" sz="1400" b="1" i="1" dirty="0" err="1"/>
                    <a:t>đầu</a:t>
                  </a:r>
                  <a:r>
                    <a:rPr lang="en-US" altLang="en-US" sz="1400" b="1" i="1" dirty="0"/>
                    <a:t>:</a:t>
                  </a:r>
                </a:p>
                <a:p>
                  <a:pPr algn="just">
                    <a:spcBef>
                      <a:spcPct val="0"/>
                    </a:spcBef>
                    <a:buFontTx/>
                    <a:buNone/>
                  </a:pPr>
                  <a:r>
                    <a:rPr lang="en-US" altLang="en-US" sz="1400" i="1" dirty="0" err="1"/>
                    <a:t>Kết</a:t>
                  </a:r>
                  <a:r>
                    <a:rPr lang="en-US" altLang="en-US" sz="1400" i="1" dirty="0"/>
                    <a:t> </a:t>
                  </a:r>
                  <a:r>
                    <a:rPr lang="en-US" altLang="en-US" sz="1400" i="1" dirty="0" err="1"/>
                    <a:t>nối</a:t>
                  </a:r>
                  <a:r>
                    <a:rPr lang="en-US" altLang="en-US" sz="1400" i="1" dirty="0"/>
                    <a:t> </a:t>
                  </a:r>
                  <a:r>
                    <a:rPr lang="en-US" altLang="en-US" sz="1400" i="1" dirty="0" err="1"/>
                    <a:t>với</a:t>
                  </a:r>
                  <a:r>
                    <a:rPr lang="en-US" altLang="en-US" sz="1400" i="1" dirty="0"/>
                    <a:t> </a:t>
                  </a:r>
                  <a:r>
                    <a:rPr lang="en-US" altLang="en-US" sz="1400" i="1" dirty="0" err="1"/>
                    <a:t>những</a:t>
                  </a:r>
                  <a:r>
                    <a:rPr lang="en-US" altLang="en-US" sz="1400" i="1" dirty="0"/>
                    <a:t> </a:t>
                  </a:r>
                  <a:r>
                    <a:rPr lang="en-US" altLang="en-US" sz="1400" i="1" dirty="0" err="1"/>
                    <a:t>điều</a:t>
                  </a:r>
                  <a:r>
                    <a:rPr lang="en-US" altLang="en-US" sz="1400" i="1" dirty="0"/>
                    <a:t> HS </a:t>
                  </a:r>
                  <a:r>
                    <a:rPr lang="en-US" altLang="en-US" sz="1400" i="1" dirty="0" err="1"/>
                    <a:t>đã</a:t>
                  </a:r>
                  <a:r>
                    <a:rPr lang="en-US" altLang="en-US" sz="1400" i="1" dirty="0"/>
                    <a:t> </a:t>
                  </a:r>
                  <a:r>
                    <a:rPr lang="en-US" altLang="en-US" sz="1400" i="1" dirty="0" err="1"/>
                    <a:t>biết</a:t>
                  </a:r>
                  <a:r>
                    <a:rPr lang="en-US" altLang="en-US" sz="1400" i="1" dirty="0"/>
                    <a:t>, </a:t>
                  </a:r>
                  <a:r>
                    <a:rPr lang="en-US" altLang="en-US" sz="1400" i="1" dirty="0" err="1"/>
                    <a:t>nêu</a:t>
                  </a:r>
                  <a:r>
                    <a:rPr lang="en-US" altLang="en-US" sz="1400" i="1" dirty="0"/>
                    <a:t> </a:t>
                  </a:r>
                  <a:r>
                    <a:rPr lang="en-US" altLang="en-US" sz="1400" i="1" dirty="0" err="1"/>
                    <a:t>vấn</a:t>
                  </a:r>
                  <a:r>
                    <a:rPr lang="en-US" altLang="en-US" sz="1400" i="1" dirty="0"/>
                    <a:t> </a:t>
                  </a:r>
                  <a:r>
                    <a:rPr lang="en-US" altLang="en-US" sz="1400" i="1" dirty="0" err="1"/>
                    <a:t>đề</a:t>
                  </a:r>
                  <a:r>
                    <a:rPr lang="en-US" altLang="en-US" sz="1400" i="1" dirty="0"/>
                    <a:t> </a:t>
                  </a:r>
                  <a:r>
                    <a:rPr lang="en-US" altLang="en-US" sz="1400" i="1" dirty="0" err="1"/>
                    <a:t>nhằm</a:t>
                  </a:r>
                  <a:r>
                    <a:rPr lang="en-US" altLang="en-US" sz="1400" i="1" dirty="0"/>
                    <a:t> </a:t>
                  </a:r>
                  <a:r>
                    <a:rPr lang="en-US" altLang="en-US" sz="1400" i="1" dirty="0" err="1"/>
                    <a:t>kích</a:t>
                  </a:r>
                  <a:r>
                    <a:rPr lang="en-US" altLang="en-US" sz="1400" i="1" dirty="0"/>
                    <a:t> </a:t>
                  </a:r>
                  <a:r>
                    <a:rPr lang="en-US" altLang="en-US" sz="1400" i="1" dirty="0" err="1"/>
                    <a:t>thích</a:t>
                  </a:r>
                  <a:r>
                    <a:rPr lang="en-US" altLang="en-US" sz="1400" i="1" dirty="0"/>
                    <a:t> </a:t>
                  </a:r>
                  <a:r>
                    <a:rPr lang="en-US" altLang="en-US" sz="1400" i="1" dirty="0" err="1"/>
                    <a:t>tư</a:t>
                  </a:r>
                  <a:r>
                    <a:rPr lang="en-US" altLang="en-US" sz="1400" i="1" dirty="0"/>
                    <a:t> </a:t>
                  </a:r>
                  <a:r>
                    <a:rPr lang="en-US" altLang="en-US" sz="1400" i="1" dirty="0" err="1"/>
                    <a:t>duy</a:t>
                  </a:r>
                  <a:r>
                    <a:rPr lang="en-US" altLang="en-US" sz="1400" i="1" dirty="0"/>
                    <a:t>, </a:t>
                  </a:r>
                  <a:r>
                    <a:rPr lang="en-US" altLang="en-US" sz="1400" i="1" dirty="0" err="1"/>
                    <a:t>tạo</a:t>
                  </a:r>
                  <a:r>
                    <a:rPr lang="en-US" altLang="en-US" sz="1400" i="1" dirty="0"/>
                    <a:t> </a:t>
                  </a:r>
                  <a:r>
                    <a:rPr lang="en-US" altLang="en-US" sz="1400" i="1" dirty="0" err="1"/>
                    <a:t>hứng</a:t>
                  </a:r>
                  <a:r>
                    <a:rPr lang="en-US" altLang="en-US" sz="1400" i="1" dirty="0"/>
                    <a:t> </a:t>
                  </a:r>
                  <a:r>
                    <a:rPr lang="en-US" altLang="en-US" sz="1400" i="1" dirty="0" err="1"/>
                    <a:t>thú</a:t>
                  </a:r>
                  <a:r>
                    <a:rPr lang="en-US" altLang="en-US" sz="1400" i="1" dirty="0"/>
                    <a:t> </a:t>
                  </a:r>
                  <a:r>
                    <a:rPr lang="en-US" altLang="en-US" sz="1400" i="1" dirty="0" err="1"/>
                    <a:t>cho</a:t>
                  </a:r>
                  <a:r>
                    <a:rPr lang="en-US" altLang="en-US" sz="1400" i="1" dirty="0"/>
                    <a:t> HS </a:t>
                  </a:r>
                  <a:r>
                    <a:rPr lang="en-US" altLang="en-US" sz="1400" i="1" dirty="0" err="1"/>
                    <a:t>đối</a:t>
                  </a:r>
                  <a:r>
                    <a:rPr lang="en-US" altLang="en-US" sz="1400" i="1" dirty="0"/>
                    <a:t> </a:t>
                  </a:r>
                  <a:r>
                    <a:rPr lang="en-US" altLang="en-US" sz="1400" i="1" dirty="0" err="1"/>
                    <a:t>với</a:t>
                  </a:r>
                  <a:r>
                    <a:rPr lang="en-US" altLang="en-US" sz="1400" i="1" dirty="0"/>
                    <a:t> </a:t>
                  </a:r>
                  <a:r>
                    <a:rPr lang="en-US" altLang="en-US" sz="1400" i="1" dirty="0" err="1"/>
                    <a:t>bài</a:t>
                  </a:r>
                  <a:r>
                    <a:rPr lang="en-US" altLang="en-US" sz="1400" i="1" dirty="0"/>
                    <a:t> </a:t>
                  </a:r>
                  <a:r>
                    <a:rPr lang="en-US" altLang="en-US" sz="1400" i="1" dirty="0" err="1"/>
                    <a:t>mới</a:t>
                  </a:r>
                  <a:r>
                    <a:rPr lang="en-US" altLang="en-US" sz="1400" i="1" dirty="0"/>
                    <a:t>.</a:t>
                  </a:r>
                </a:p>
              </p:txBody>
            </p:sp>
            <p:sp>
              <p:nvSpPr>
                <p:cNvPr id="23570" name="TextBox 13">
                  <a:extLst>
                    <a:ext uri="{FF2B5EF4-FFF2-40B4-BE49-F238E27FC236}">
                      <a16:creationId xmlns:a16="http://schemas.microsoft.com/office/drawing/2014/main" id="{FD0AFDAE-537F-449F-B66F-4E15DF2811E2}"/>
                    </a:ext>
                  </a:extLst>
                </p:cNvPr>
                <p:cNvSpPr txBox="1">
                  <a:spLocks noChangeArrowheads="1"/>
                </p:cNvSpPr>
                <p:nvPr/>
              </p:nvSpPr>
              <p:spPr bwMode="auto">
                <a:xfrm>
                  <a:off x="10493303" y="2702232"/>
                  <a:ext cx="2849324"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400" b="1" i="1" dirty="0" err="1"/>
                    <a:t>Hình</a:t>
                  </a:r>
                  <a:r>
                    <a:rPr lang="en-US" altLang="en-US" sz="1400" b="1" i="1" dirty="0"/>
                    <a:t> </a:t>
                  </a:r>
                  <a:r>
                    <a:rPr lang="en-US" altLang="en-US" sz="1400" b="1" i="1" dirty="0" err="1"/>
                    <a:t>thành</a:t>
                  </a:r>
                  <a:r>
                    <a:rPr lang="en-US" altLang="en-US" sz="1400" b="1" i="1" dirty="0"/>
                    <a:t> </a:t>
                  </a:r>
                  <a:r>
                    <a:rPr lang="en-US" altLang="en-US" sz="1400" b="1" i="1" dirty="0" err="1"/>
                    <a:t>kiến</a:t>
                  </a:r>
                  <a:r>
                    <a:rPr lang="en-US" altLang="en-US" sz="1400" b="1" i="1" dirty="0"/>
                    <a:t> </a:t>
                  </a:r>
                  <a:r>
                    <a:rPr lang="en-US" altLang="en-US" sz="1400" b="1" i="1" dirty="0" err="1"/>
                    <a:t>thức</a:t>
                  </a:r>
                  <a:r>
                    <a:rPr lang="en-US" altLang="en-US" sz="1400" b="1" i="1" dirty="0"/>
                    <a:t> </a:t>
                  </a:r>
                  <a:r>
                    <a:rPr lang="en-US" altLang="en-US" sz="1400" b="1" i="1" dirty="0" err="1"/>
                    <a:t>mới</a:t>
                  </a:r>
                  <a:r>
                    <a:rPr lang="en-US" altLang="en-US" sz="1400" b="1" i="1" dirty="0"/>
                    <a:t>:</a:t>
                  </a:r>
                </a:p>
                <a:p>
                  <a:pPr algn="just">
                    <a:spcBef>
                      <a:spcPct val="0"/>
                    </a:spcBef>
                    <a:buFontTx/>
                    <a:buNone/>
                  </a:pPr>
                  <a:r>
                    <a:rPr lang="en-US" altLang="en-US" sz="1400" i="1" dirty="0" err="1"/>
                    <a:t>Với</a:t>
                  </a:r>
                  <a:r>
                    <a:rPr lang="en-US" altLang="en-US" sz="1400" i="1" dirty="0"/>
                    <a:t> </a:t>
                  </a:r>
                  <a:r>
                    <a:rPr lang="en-US" altLang="en-US" sz="1400" i="1" dirty="0" err="1"/>
                    <a:t>các</a:t>
                  </a:r>
                  <a:r>
                    <a:rPr lang="en-US" altLang="en-US" sz="1400" i="1" dirty="0"/>
                    <a:t> </a:t>
                  </a:r>
                  <a:r>
                    <a:rPr lang="en-US" altLang="en-US" sz="1400" i="1" dirty="0" err="1"/>
                    <a:t>nội</a:t>
                  </a:r>
                  <a:r>
                    <a:rPr lang="en-US" altLang="en-US" sz="1400" i="1" dirty="0"/>
                    <a:t> dung (</a:t>
                  </a:r>
                  <a:r>
                    <a:rPr lang="en-US" altLang="en-US" sz="1400" i="1" dirty="0" err="1"/>
                    <a:t>kênh</a:t>
                  </a:r>
                  <a:r>
                    <a:rPr lang="en-US" altLang="en-US" sz="1400" i="1" dirty="0"/>
                    <a:t> </a:t>
                  </a:r>
                  <a:r>
                    <a:rPr lang="en-US" altLang="en-US" sz="1400" i="1" dirty="0" err="1"/>
                    <a:t>hình</a:t>
                  </a:r>
                  <a:r>
                    <a:rPr lang="en-US" altLang="en-US" sz="1400" i="1" dirty="0"/>
                    <a:t>, </a:t>
                  </a:r>
                  <a:r>
                    <a:rPr lang="en-US" altLang="en-US" sz="1400" i="1" dirty="0" err="1"/>
                    <a:t>kênh</a:t>
                  </a:r>
                  <a:r>
                    <a:rPr lang="en-US" altLang="en-US" sz="1400" i="1" dirty="0"/>
                    <a:t> </a:t>
                  </a:r>
                  <a:r>
                    <a:rPr lang="en-US" altLang="en-US" sz="1400" i="1" dirty="0" err="1"/>
                    <a:t>chữ</a:t>
                  </a:r>
                  <a:r>
                    <a:rPr lang="en-US" altLang="en-US" sz="1400" i="1" dirty="0"/>
                    <a:t>), qua </a:t>
                  </a:r>
                  <a:r>
                    <a:rPr lang="en-US" altLang="en-US" sz="1400" i="1" dirty="0" err="1"/>
                    <a:t>các</a:t>
                  </a:r>
                  <a:r>
                    <a:rPr lang="en-US" altLang="en-US" sz="1400" i="1" dirty="0"/>
                    <a:t> </a:t>
                  </a:r>
                  <a:r>
                    <a:rPr lang="en-US" altLang="en-US" sz="1400" i="1" dirty="0" err="1"/>
                    <a:t>hoạt</a:t>
                  </a:r>
                  <a:r>
                    <a:rPr lang="en-US" altLang="en-US" sz="1400" i="1" dirty="0"/>
                    <a:t> </a:t>
                  </a:r>
                  <a:r>
                    <a:rPr lang="en-US" altLang="en-US" sz="1400" i="1" dirty="0" err="1"/>
                    <a:t>động</a:t>
                  </a:r>
                  <a:r>
                    <a:rPr lang="en-US" altLang="en-US" sz="1400" i="1" dirty="0"/>
                    <a:t> </a:t>
                  </a:r>
                  <a:r>
                    <a:rPr lang="en-US" altLang="en-US" sz="1400" i="1" dirty="0" err="1"/>
                    <a:t>học</a:t>
                  </a:r>
                  <a:r>
                    <a:rPr lang="en-US" altLang="en-US" sz="1400" i="1" dirty="0"/>
                    <a:t> </a:t>
                  </a:r>
                  <a:r>
                    <a:rPr lang="en-US" altLang="en-US" sz="1400" i="1" dirty="0" err="1"/>
                    <a:t>tập</a:t>
                  </a:r>
                  <a:r>
                    <a:rPr lang="en-US" altLang="en-US" sz="1400" i="1" dirty="0"/>
                    <a:t> </a:t>
                  </a:r>
                  <a:r>
                    <a:rPr lang="en-US" altLang="en-US" sz="1400" i="1" dirty="0" err="1"/>
                    <a:t>giúp</a:t>
                  </a:r>
                  <a:r>
                    <a:rPr lang="en-US" altLang="en-US" sz="1400" i="1" dirty="0"/>
                    <a:t> HS  </a:t>
                  </a:r>
                  <a:r>
                    <a:rPr lang="en-US" altLang="en-US" sz="1400" i="1" dirty="0" err="1"/>
                    <a:t>khai</a:t>
                  </a:r>
                  <a:r>
                    <a:rPr lang="en-US" altLang="en-US" sz="1400" i="1" dirty="0"/>
                    <a:t> </a:t>
                  </a:r>
                  <a:r>
                    <a:rPr lang="en-US" altLang="en-US" sz="1400" i="1" dirty="0" err="1"/>
                    <a:t>thác</a:t>
                  </a:r>
                  <a:r>
                    <a:rPr lang="en-US" altLang="en-US" sz="1400" i="1" dirty="0"/>
                    <a:t>, </a:t>
                  </a:r>
                  <a:r>
                    <a:rPr lang="en-US" altLang="en-US" sz="1400" i="1" dirty="0" err="1"/>
                    <a:t>tiếp</a:t>
                  </a:r>
                  <a:r>
                    <a:rPr lang="en-US" altLang="en-US" sz="1400" i="1" dirty="0"/>
                    <a:t> </a:t>
                  </a:r>
                  <a:r>
                    <a:rPr lang="en-US" altLang="en-US" sz="1400" i="1" dirty="0" err="1"/>
                    <a:t>nhận</a:t>
                  </a:r>
                  <a:r>
                    <a:rPr lang="en-US" altLang="en-US" sz="1400" i="1" dirty="0"/>
                    <a:t> </a:t>
                  </a:r>
                  <a:r>
                    <a:rPr lang="en-US" altLang="en-US" sz="1400" i="1" dirty="0" err="1"/>
                    <a:t>kiến</a:t>
                  </a:r>
                  <a:r>
                    <a:rPr lang="en-US" altLang="en-US" sz="1400" i="1" dirty="0"/>
                    <a:t> </a:t>
                  </a:r>
                  <a:r>
                    <a:rPr lang="en-US" altLang="en-US" sz="1400" i="1" dirty="0" err="1"/>
                    <a:t>thức</a:t>
                  </a:r>
                  <a:r>
                    <a:rPr lang="en-US" altLang="en-US" sz="1400" i="1" dirty="0"/>
                    <a:t> </a:t>
                  </a:r>
                  <a:r>
                    <a:rPr lang="en-US" altLang="en-US" sz="1400" i="1" dirty="0" err="1"/>
                    <a:t>mới</a:t>
                  </a:r>
                  <a:r>
                    <a:rPr lang="en-US" altLang="en-US" sz="1400" i="1" dirty="0"/>
                    <a:t>.</a:t>
                  </a:r>
                </a:p>
              </p:txBody>
            </p:sp>
            <p:sp>
              <p:nvSpPr>
                <p:cNvPr id="23571" name="TextBox 14">
                  <a:extLst>
                    <a:ext uri="{FF2B5EF4-FFF2-40B4-BE49-F238E27FC236}">
                      <a16:creationId xmlns:a16="http://schemas.microsoft.com/office/drawing/2014/main" id="{0F5CB470-42F6-4A48-A7A2-93C253403672}"/>
                    </a:ext>
                  </a:extLst>
                </p:cNvPr>
                <p:cNvSpPr txBox="1">
                  <a:spLocks noChangeArrowheads="1"/>
                </p:cNvSpPr>
                <p:nvPr/>
              </p:nvSpPr>
              <p:spPr bwMode="auto">
                <a:xfrm>
                  <a:off x="3592412" y="3105253"/>
                  <a:ext cx="3069229" cy="953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r">
                    <a:spcBef>
                      <a:spcPct val="0"/>
                    </a:spcBef>
                    <a:buFontTx/>
                    <a:buNone/>
                  </a:pPr>
                  <a:r>
                    <a:rPr lang="en-US" altLang="en-US" sz="1400" b="1" i="1" dirty="0" err="1"/>
                    <a:t>Tuyến</a:t>
                  </a:r>
                  <a:r>
                    <a:rPr lang="en-US" altLang="en-US" sz="1400" b="1" i="1" dirty="0"/>
                    <a:t> </a:t>
                  </a:r>
                  <a:r>
                    <a:rPr lang="en-US" altLang="en-US" sz="1400" b="1" i="1" dirty="0" err="1"/>
                    <a:t>phụ</a:t>
                  </a:r>
                  <a:r>
                    <a:rPr lang="en-US" altLang="en-US" sz="1400" b="1" i="1" dirty="0"/>
                    <a:t>:</a:t>
                  </a:r>
                </a:p>
                <a:p>
                  <a:pPr algn="just">
                    <a:spcBef>
                      <a:spcPct val="0"/>
                    </a:spcBef>
                    <a:buFontTx/>
                    <a:buNone/>
                  </a:pPr>
                  <a:r>
                    <a:rPr lang="en-US" altLang="en-US" sz="1400" i="1" dirty="0" err="1"/>
                    <a:t>Thông</a:t>
                  </a:r>
                  <a:r>
                    <a:rPr lang="en-US" altLang="en-US" sz="1400" i="1" dirty="0"/>
                    <a:t> tin </a:t>
                  </a:r>
                  <a:r>
                    <a:rPr lang="en-US" altLang="en-US" sz="1400" i="1" dirty="0" err="1"/>
                    <a:t>hỗ</a:t>
                  </a:r>
                  <a:r>
                    <a:rPr lang="en-US" altLang="en-US" sz="1400" i="1" dirty="0"/>
                    <a:t> </a:t>
                  </a:r>
                  <a:r>
                    <a:rPr lang="en-US" altLang="en-US" sz="1400" i="1" dirty="0" err="1"/>
                    <a:t>trợ</a:t>
                  </a:r>
                  <a:r>
                    <a:rPr lang="en-US" altLang="en-US" sz="1400" i="1" dirty="0"/>
                    <a:t>, </a:t>
                  </a:r>
                  <a:r>
                    <a:rPr lang="en-US" altLang="en-US" sz="1400" i="1" dirty="0" err="1"/>
                    <a:t>bổ</a:t>
                  </a:r>
                  <a:r>
                    <a:rPr lang="en-US" altLang="en-US" sz="1400" i="1" dirty="0"/>
                    <a:t> sung </a:t>
                  </a:r>
                  <a:r>
                    <a:rPr lang="en-US" altLang="en-US" sz="1400" i="1" dirty="0" err="1"/>
                    <a:t>hoặc</a:t>
                  </a:r>
                  <a:r>
                    <a:rPr lang="en-US" altLang="en-US" sz="1400" i="1" dirty="0"/>
                    <a:t> </a:t>
                  </a:r>
                  <a:r>
                    <a:rPr lang="en-US" altLang="en-US" sz="1400" i="1" dirty="0" err="1"/>
                    <a:t>có</a:t>
                  </a:r>
                  <a:r>
                    <a:rPr lang="en-US" altLang="en-US" sz="1400" i="1" dirty="0"/>
                    <a:t> </a:t>
                  </a:r>
                  <a:r>
                    <a:rPr lang="en-US" altLang="en-US" sz="1400" i="1" dirty="0" err="1"/>
                    <a:t>tính</a:t>
                  </a:r>
                  <a:r>
                    <a:rPr lang="en-US" altLang="en-US" sz="1400" i="1" dirty="0"/>
                    <a:t> </a:t>
                  </a:r>
                  <a:r>
                    <a:rPr lang="en-US" altLang="en-US" sz="1400" i="1" dirty="0" err="1"/>
                    <a:t>liên</a:t>
                  </a:r>
                  <a:r>
                    <a:rPr lang="en-US" altLang="en-US" sz="1400" i="1" dirty="0"/>
                    <a:t> </a:t>
                  </a:r>
                  <a:r>
                    <a:rPr lang="en-US" altLang="en-US" sz="1400" i="1" dirty="0" err="1"/>
                    <a:t>môn</a:t>
                  </a:r>
                  <a:r>
                    <a:rPr lang="en-US" altLang="en-US" sz="1400" i="1" dirty="0"/>
                    <a:t> </a:t>
                  </a:r>
                  <a:r>
                    <a:rPr lang="en-US" altLang="en-US" sz="1400" i="1" dirty="0" err="1"/>
                    <a:t>nhằm</a:t>
                  </a:r>
                  <a:r>
                    <a:rPr lang="en-US" altLang="en-US" sz="1400" i="1" dirty="0"/>
                    <a:t> </a:t>
                  </a:r>
                  <a:r>
                    <a:rPr lang="en-US" altLang="en-US" sz="1400" i="1" dirty="0" err="1"/>
                    <a:t>làm</a:t>
                  </a:r>
                  <a:r>
                    <a:rPr lang="en-US" altLang="en-US" sz="1400" i="1" dirty="0"/>
                    <a:t> </a:t>
                  </a:r>
                  <a:r>
                    <a:rPr lang="en-US" altLang="en-US" sz="1400" i="1" dirty="0" err="1"/>
                    <a:t>rõ</a:t>
                  </a:r>
                  <a:r>
                    <a:rPr lang="en-US" altLang="en-US" sz="1400" i="1" dirty="0"/>
                    <a:t> </a:t>
                  </a:r>
                  <a:r>
                    <a:rPr lang="en-US" altLang="en-US" sz="1400" i="1" dirty="0" err="1"/>
                    <a:t>hơn</a:t>
                  </a:r>
                  <a:r>
                    <a:rPr lang="en-US" altLang="en-US" sz="1400" i="1" dirty="0"/>
                    <a:t> </a:t>
                  </a:r>
                  <a:r>
                    <a:rPr lang="en-US" altLang="en-US" sz="1400" i="1" dirty="0" err="1"/>
                    <a:t>nội</a:t>
                  </a:r>
                  <a:r>
                    <a:rPr lang="en-US" altLang="en-US" sz="1400" i="1" dirty="0"/>
                    <a:t> dung </a:t>
                  </a:r>
                  <a:r>
                    <a:rPr lang="en-US" altLang="en-US" sz="1400" i="1" dirty="0" err="1"/>
                    <a:t>chính</a:t>
                  </a:r>
                  <a:r>
                    <a:rPr lang="en-US" altLang="en-US" sz="1400" i="1" dirty="0"/>
                    <a:t>. </a:t>
                  </a:r>
                </a:p>
              </p:txBody>
            </p:sp>
            <p:cxnSp>
              <p:nvCxnSpPr>
                <p:cNvPr id="20" name="Straight Arrow Connector 19">
                  <a:extLst>
                    <a:ext uri="{FF2B5EF4-FFF2-40B4-BE49-F238E27FC236}">
                      <a16:creationId xmlns:a16="http://schemas.microsoft.com/office/drawing/2014/main" id="{577254F5-7E96-4A4A-A847-422992804C39}"/>
                    </a:ext>
                  </a:extLst>
                </p:cNvPr>
                <p:cNvCxnSpPr>
                  <a:cxnSpLocks/>
                </p:cNvCxnSpPr>
                <p:nvPr/>
              </p:nvCxnSpPr>
              <p:spPr>
                <a:xfrm>
                  <a:off x="8696887" y="1799284"/>
                  <a:ext cx="1796418" cy="0"/>
                </a:xfrm>
                <a:prstGeom prst="straightConnector1">
                  <a:avLst/>
                </a:prstGeom>
                <a:ln w="12700">
                  <a:solidFill>
                    <a:schemeClr val="tx1"/>
                  </a:solidFill>
                  <a:headEnd type="none" w="med" len="med"/>
                  <a:tailEnd type="triangle" w="med" len="med"/>
                </a:ln>
              </p:spPr>
              <p:style>
                <a:lnRef idx="3">
                  <a:schemeClr val="accent6"/>
                </a:lnRef>
                <a:fillRef idx="0">
                  <a:schemeClr val="accent6"/>
                </a:fillRef>
                <a:effectRef idx="2">
                  <a:schemeClr val="accent6"/>
                </a:effectRef>
                <a:fontRef idx="minor">
                  <a:schemeClr val="tx1"/>
                </a:fontRef>
              </p:style>
            </p:cxnSp>
            <p:cxnSp>
              <p:nvCxnSpPr>
                <p:cNvPr id="31" name="Straight Arrow Connector 30">
                  <a:extLst>
                    <a:ext uri="{FF2B5EF4-FFF2-40B4-BE49-F238E27FC236}">
                      <a16:creationId xmlns:a16="http://schemas.microsoft.com/office/drawing/2014/main" id="{BABF748A-EB7A-486E-AD64-12F7AE146AB2}"/>
                    </a:ext>
                  </a:extLst>
                </p:cNvPr>
                <p:cNvCxnSpPr>
                  <a:cxnSpLocks/>
                </p:cNvCxnSpPr>
                <p:nvPr/>
              </p:nvCxnSpPr>
              <p:spPr>
                <a:xfrm flipH="1">
                  <a:off x="6661642" y="3276619"/>
                  <a:ext cx="999023" cy="0"/>
                </a:xfrm>
                <a:prstGeom prst="straightConnector1">
                  <a:avLst/>
                </a:prstGeom>
                <a:ln w="12700">
                  <a:solidFill>
                    <a:schemeClr val="tx1"/>
                  </a:solidFill>
                  <a:headEnd type="none" w="med" len="med"/>
                  <a:tailEnd type="triangle" w="med" len="med"/>
                </a:ln>
              </p:spPr>
              <p:style>
                <a:lnRef idx="3">
                  <a:schemeClr val="accent6"/>
                </a:lnRef>
                <a:fillRef idx="0">
                  <a:schemeClr val="accent6"/>
                </a:fillRef>
                <a:effectRef idx="2">
                  <a:schemeClr val="accent6"/>
                </a:effectRef>
                <a:fontRef idx="minor">
                  <a:schemeClr val="tx1"/>
                </a:fontRef>
              </p:style>
            </p:cxnSp>
          </p:grpSp>
          <p:cxnSp>
            <p:nvCxnSpPr>
              <p:cNvPr id="23" name="Connector: Elbow 22">
                <a:extLst>
                  <a:ext uri="{FF2B5EF4-FFF2-40B4-BE49-F238E27FC236}">
                    <a16:creationId xmlns:a16="http://schemas.microsoft.com/office/drawing/2014/main" id="{197D03DB-558B-4CB2-85CC-81ADE1B71FCD}"/>
                  </a:ext>
                </a:extLst>
              </p:cNvPr>
              <p:cNvCxnSpPr>
                <a:cxnSpLocks/>
              </p:cNvCxnSpPr>
              <p:nvPr/>
            </p:nvCxnSpPr>
            <p:spPr>
              <a:xfrm rot="10800000">
                <a:off x="3548097" y="1967231"/>
                <a:ext cx="914044" cy="499167"/>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3557" name="Group 40">
            <a:extLst>
              <a:ext uri="{FF2B5EF4-FFF2-40B4-BE49-F238E27FC236}">
                <a16:creationId xmlns:a16="http://schemas.microsoft.com/office/drawing/2014/main" id="{27124437-0B21-4FAF-B328-E5CA404428A5}"/>
              </a:ext>
            </a:extLst>
          </p:cNvPr>
          <p:cNvGrpSpPr>
            <a:grpSpLocks/>
          </p:cNvGrpSpPr>
          <p:nvPr/>
        </p:nvGrpSpPr>
        <p:grpSpPr bwMode="auto">
          <a:xfrm>
            <a:off x="1666147" y="4700552"/>
            <a:ext cx="5721458" cy="1737590"/>
            <a:chOff x="1666214" y="4700975"/>
            <a:chExt cx="5721521" cy="1737719"/>
          </a:xfrm>
        </p:grpSpPr>
        <p:grpSp>
          <p:nvGrpSpPr>
            <p:cNvPr id="23558" name="Group 2056">
              <a:extLst>
                <a:ext uri="{FF2B5EF4-FFF2-40B4-BE49-F238E27FC236}">
                  <a16:creationId xmlns:a16="http://schemas.microsoft.com/office/drawing/2014/main" id="{03C07138-B185-4CEF-ADB7-239B44538860}"/>
                </a:ext>
              </a:extLst>
            </p:cNvPr>
            <p:cNvGrpSpPr>
              <a:grpSpLocks/>
            </p:cNvGrpSpPr>
            <p:nvPr/>
          </p:nvGrpSpPr>
          <p:grpSpPr bwMode="auto">
            <a:xfrm>
              <a:off x="1666214" y="4796718"/>
              <a:ext cx="4756643" cy="1641976"/>
              <a:chOff x="1124380" y="4703402"/>
              <a:chExt cx="4217442" cy="1641976"/>
            </a:xfrm>
          </p:grpSpPr>
          <p:sp>
            <p:nvSpPr>
              <p:cNvPr id="23562" name="TextBox 15">
                <a:extLst>
                  <a:ext uri="{FF2B5EF4-FFF2-40B4-BE49-F238E27FC236}">
                    <a16:creationId xmlns:a16="http://schemas.microsoft.com/office/drawing/2014/main" id="{9126194E-9625-4C72-9703-CFD71D86D366}"/>
                  </a:ext>
                </a:extLst>
              </p:cNvPr>
              <p:cNvSpPr txBox="1">
                <a:spLocks noChangeArrowheads="1"/>
              </p:cNvSpPr>
              <p:nvPr/>
            </p:nvSpPr>
            <p:spPr bwMode="auto">
              <a:xfrm>
                <a:off x="1124380" y="4703402"/>
                <a:ext cx="42018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r">
                  <a:spcBef>
                    <a:spcPct val="0"/>
                  </a:spcBef>
                  <a:buFontTx/>
                  <a:buNone/>
                </a:pPr>
                <a:r>
                  <a:rPr lang="en-US" altLang="en-US" sz="1400" b="1" i="1" dirty="0" err="1"/>
                  <a:t>Luyện</a:t>
                </a:r>
                <a:r>
                  <a:rPr lang="en-US" altLang="en-US" sz="1400" b="1" i="1" dirty="0"/>
                  <a:t> </a:t>
                </a:r>
                <a:r>
                  <a:rPr lang="en-US" altLang="en-US" sz="1400" b="1" i="1" dirty="0" err="1"/>
                  <a:t>tập</a:t>
                </a:r>
                <a:r>
                  <a:rPr lang="en-US" altLang="en-US" sz="1400" b="1" i="1" dirty="0"/>
                  <a:t>:</a:t>
                </a:r>
              </a:p>
              <a:p>
                <a:pPr algn="just">
                  <a:spcBef>
                    <a:spcPct val="0"/>
                  </a:spcBef>
                  <a:buFontTx/>
                  <a:buNone/>
                </a:pPr>
                <a:r>
                  <a:rPr lang="en-US" altLang="en-US" sz="1400" i="1" dirty="0" err="1"/>
                  <a:t>Là</a:t>
                </a:r>
                <a:r>
                  <a:rPr lang="en-US" altLang="en-US" sz="1400" i="1" dirty="0"/>
                  <a:t> </a:t>
                </a:r>
                <a:r>
                  <a:rPr lang="en-US" altLang="en-US" sz="1400" i="1" dirty="0" err="1"/>
                  <a:t>các</a:t>
                </a:r>
                <a:r>
                  <a:rPr lang="en-US" altLang="en-US" sz="1400" i="1" dirty="0"/>
                  <a:t> </a:t>
                </a:r>
                <a:r>
                  <a:rPr lang="en-US" altLang="en-US" sz="1400" i="1" dirty="0" err="1"/>
                  <a:t>câu</a:t>
                </a:r>
                <a:r>
                  <a:rPr lang="en-US" altLang="en-US" sz="1400" i="1" dirty="0"/>
                  <a:t> </a:t>
                </a:r>
                <a:r>
                  <a:rPr lang="en-US" altLang="en-US" sz="1400" i="1" dirty="0" err="1"/>
                  <a:t>hỏi</a:t>
                </a:r>
                <a:r>
                  <a:rPr lang="en-US" altLang="en-US" sz="1400" i="1" dirty="0"/>
                  <a:t>, </a:t>
                </a:r>
                <a:r>
                  <a:rPr lang="en-US" altLang="en-US" sz="1400" i="1" dirty="0" err="1"/>
                  <a:t>bài</a:t>
                </a:r>
                <a:r>
                  <a:rPr lang="en-US" altLang="en-US" sz="1400" i="1" dirty="0"/>
                  <a:t> </a:t>
                </a:r>
                <a:r>
                  <a:rPr lang="en-US" altLang="en-US" sz="1400" i="1" dirty="0" err="1"/>
                  <a:t>tập</a:t>
                </a:r>
                <a:r>
                  <a:rPr lang="en-US" altLang="en-US" sz="1400" i="1" dirty="0"/>
                  <a:t>, </a:t>
                </a:r>
                <a:r>
                  <a:rPr lang="en-US" altLang="en-US" sz="1400" i="1" dirty="0" err="1"/>
                  <a:t>thực</a:t>
                </a:r>
                <a:r>
                  <a:rPr lang="en-US" altLang="en-US" sz="1400" i="1" dirty="0"/>
                  <a:t> </a:t>
                </a:r>
                <a:r>
                  <a:rPr lang="en-US" altLang="en-US" sz="1400" i="1" dirty="0" err="1"/>
                  <a:t>hành</a:t>
                </a:r>
                <a:r>
                  <a:rPr lang="en-US" altLang="en-US" sz="1400" i="1" dirty="0"/>
                  <a:t> </a:t>
                </a:r>
                <a:r>
                  <a:rPr lang="en-US" altLang="en-US" sz="1400" i="1" dirty="0" err="1"/>
                  <a:t>để</a:t>
                </a:r>
                <a:r>
                  <a:rPr lang="en-US" altLang="en-US" sz="1400" i="1" dirty="0"/>
                  <a:t> </a:t>
                </a:r>
                <a:r>
                  <a:rPr lang="en-US" altLang="en-US" sz="1400" i="1" dirty="0" err="1"/>
                  <a:t>củng</a:t>
                </a:r>
                <a:r>
                  <a:rPr lang="en-US" altLang="en-US" sz="1400" i="1" dirty="0"/>
                  <a:t> </a:t>
                </a:r>
                <a:r>
                  <a:rPr lang="en-US" altLang="en-US" sz="1400" i="1" dirty="0" err="1"/>
                  <a:t>cố</a:t>
                </a:r>
                <a:r>
                  <a:rPr lang="en-US" altLang="en-US" sz="1400" i="1" dirty="0"/>
                  <a:t> </a:t>
                </a:r>
                <a:r>
                  <a:rPr lang="en-US" altLang="en-US" sz="1400" i="1" dirty="0" err="1"/>
                  <a:t>kiến</a:t>
                </a:r>
                <a:r>
                  <a:rPr lang="en-US" altLang="en-US" sz="1400" i="1" dirty="0"/>
                  <a:t> </a:t>
                </a:r>
                <a:r>
                  <a:rPr lang="en-US" altLang="en-US" sz="1400" i="1" dirty="0" err="1"/>
                  <a:t>thức</a:t>
                </a:r>
                <a:r>
                  <a:rPr lang="en-US" altLang="en-US" sz="1400" i="1" dirty="0"/>
                  <a:t>, </a:t>
                </a:r>
                <a:r>
                  <a:rPr lang="en-US" altLang="en-US" sz="1400" i="1" dirty="0" err="1"/>
                  <a:t>rèn</a:t>
                </a:r>
                <a:r>
                  <a:rPr lang="en-US" altLang="en-US" sz="1400" i="1" dirty="0"/>
                  <a:t> </a:t>
                </a:r>
                <a:r>
                  <a:rPr lang="en-US" altLang="en-US" sz="1400" i="1" dirty="0" err="1"/>
                  <a:t>luyện</a:t>
                </a:r>
                <a:r>
                  <a:rPr lang="en-US" altLang="en-US" sz="1400" i="1" dirty="0"/>
                  <a:t> </a:t>
                </a:r>
                <a:r>
                  <a:rPr lang="en-US" altLang="en-US" sz="1400" i="1" dirty="0" err="1"/>
                  <a:t>các</a:t>
                </a:r>
                <a:r>
                  <a:rPr lang="en-US" altLang="en-US" sz="1400" i="1" dirty="0"/>
                  <a:t> </a:t>
                </a:r>
                <a:r>
                  <a:rPr lang="en-US" altLang="en-US" sz="1400" i="1" dirty="0" err="1"/>
                  <a:t>kĩ</a:t>
                </a:r>
                <a:r>
                  <a:rPr lang="en-US" altLang="en-US" sz="1400" i="1" dirty="0"/>
                  <a:t> </a:t>
                </a:r>
                <a:r>
                  <a:rPr lang="en-US" altLang="en-US" sz="1400" i="1" dirty="0" err="1"/>
                  <a:t>năng</a:t>
                </a:r>
                <a:r>
                  <a:rPr lang="en-US" altLang="en-US" sz="1400" i="1" dirty="0"/>
                  <a:t> </a:t>
                </a:r>
                <a:r>
                  <a:rPr lang="en-US" altLang="en-US" sz="1400" i="1" dirty="0" err="1"/>
                  <a:t>gắn</a:t>
                </a:r>
                <a:r>
                  <a:rPr lang="en-US" altLang="en-US" sz="1400" i="1" dirty="0"/>
                  <a:t> </a:t>
                </a:r>
                <a:r>
                  <a:rPr lang="en-US" altLang="en-US" sz="1400" i="1" dirty="0" err="1"/>
                  <a:t>liền</a:t>
                </a:r>
                <a:r>
                  <a:rPr lang="en-US" altLang="en-US" sz="1400" i="1" dirty="0"/>
                  <a:t> </a:t>
                </a:r>
                <a:r>
                  <a:rPr lang="en-US" altLang="en-US" sz="1400" i="1" dirty="0" err="1"/>
                  <a:t>với</a:t>
                </a:r>
                <a:r>
                  <a:rPr lang="en-US" altLang="en-US" sz="1400" i="1" dirty="0"/>
                  <a:t> </a:t>
                </a:r>
                <a:r>
                  <a:rPr lang="en-US" altLang="en-US" sz="1400" i="1" dirty="0" err="1"/>
                  <a:t>kiến</a:t>
                </a:r>
                <a:r>
                  <a:rPr lang="en-US" altLang="en-US" sz="1400" i="1" dirty="0"/>
                  <a:t> </a:t>
                </a:r>
                <a:r>
                  <a:rPr lang="en-US" altLang="en-US" sz="1400" i="1" dirty="0" err="1"/>
                  <a:t>thức</a:t>
                </a:r>
                <a:r>
                  <a:rPr lang="en-US" altLang="en-US" sz="1400" i="1" dirty="0"/>
                  <a:t> </a:t>
                </a:r>
                <a:r>
                  <a:rPr lang="en-US" altLang="en-US" sz="1400" i="1" dirty="0" err="1"/>
                  <a:t>vừa</a:t>
                </a:r>
                <a:r>
                  <a:rPr lang="en-US" altLang="en-US" sz="1400" i="1" dirty="0"/>
                  <a:t> </a:t>
                </a:r>
                <a:r>
                  <a:rPr lang="en-US" altLang="en-US" sz="1400" i="1" dirty="0" err="1"/>
                  <a:t>học</a:t>
                </a:r>
                <a:r>
                  <a:rPr lang="en-US" altLang="en-US" sz="1400" i="1" dirty="0"/>
                  <a:t>.</a:t>
                </a:r>
              </a:p>
            </p:txBody>
          </p:sp>
          <p:sp>
            <p:nvSpPr>
              <p:cNvPr id="23563" name="TextBox 16">
                <a:extLst>
                  <a:ext uri="{FF2B5EF4-FFF2-40B4-BE49-F238E27FC236}">
                    <a16:creationId xmlns:a16="http://schemas.microsoft.com/office/drawing/2014/main" id="{5B4908FF-5BB9-4408-A7A3-3E61C1BA5605}"/>
                  </a:ext>
                </a:extLst>
              </p:cNvPr>
              <p:cNvSpPr txBox="1">
                <a:spLocks noChangeArrowheads="1"/>
              </p:cNvSpPr>
              <p:nvPr/>
            </p:nvSpPr>
            <p:spPr bwMode="auto">
              <a:xfrm>
                <a:off x="1964699" y="5606714"/>
                <a:ext cx="337712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r">
                  <a:spcBef>
                    <a:spcPct val="0"/>
                  </a:spcBef>
                  <a:buFontTx/>
                  <a:buNone/>
                </a:pPr>
                <a:r>
                  <a:rPr lang="en-US" altLang="en-US" sz="1400" b="1" i="1"/>
                  <a:t>         Vận dụng:</a:t>
                </a:r>
              </a:p>
              <a:p>
                <a:pPr algn="just">
                  <a:spcBef>
                    <a:spcPct val="0"/>
                  </a:spcBef>
                  <a:buFontTx/>
                  <a:buNone/>
                </a:pPr>
                <a:r>
                  <a:rPr lang="en-US" altLang="en-US" sz="1400" i="1"/>
                  <a:t>Sử dụng các kiến thức, kĩ năng đã học để giải quyết các tình huống, vấn đề trong thực tiễn.</a:t>
                </a:r>
              </a:p>
            </p:txBody>
          </p:sp>
        </p:grpSp>
        <p:cxnSp>
          <p:nvCxnSpPr>
            <p:cNvPr id="43" name="Connector: Elbow 42">
              <a:extLst>
                <a:ext uri="{FF2B5EF4-FFF2-40B4-BE49-F238E27FC236}">
                  <a16:creationId xmlns:a16="http://schemas.microsoft.com/office/drawing/2014/main" id="{3901818D-C3DD-4918-B61B-10025A312234}"/>
                </a:ext>
              </a:extLst>
            </p:cNvPr>
            <p:cNvCxnSpPr>
              <a:cxnSpLocks/>
            </p:cNvCxnSpPr>
            <p:nvPr/>
          </p:nvCxnSpPr>
          <p:spPr>
            <a:xfrm rot="10800000">
              <a:off x="6475533" y="5875849"/>
              <a:ext cx="912202" cy="272190"/>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49C9E587-009C-4A5E-8938-5A3F5C9B3EDD}"/>
                </a:ext>
              </a:extLst>
            </p:cNvPr>
            <p:cNvCxnSpPr>
              <a:cxnSpLocks/>
            </p:cNvCxnSpPr>
            <p:nvPr/>
          </p:nvCxnSpPr>
          <p:spPr>
            <a:xfrm rot="10800000" flipV="1">
              <a:off x="6443054" y="4700975"/>
              <a:ext cx="927110" cy="265575"/>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7" name="Connector: Elbow 26">
            <a:extLst>
              <a:ext uri="{FF2B5EF4-FFF2-40B4-BE49-F238E27FC236}">
                <a16:creationId xmlns:a16="http://schemas.microsoft.com/office/drawing/2014/main" id="{9D68BCA6-FACB-43D6-8CEC-D0920D204E95}"/>
              </a:ext>
            </a:extLst>
          </p:cNvPr>
          <p:cNvCxnSpPr>
            <a:cxnSpLocks/>
          </p:cNvCxnSpPr>
          <p:nvPr/>
        </p:nvCxnSpPr>
        <p:spPr bwMode="auto">
          <a:xfrm flipV="1">
            <a:off x="5600700" y="2753779"/>
            <a:ext cx="1407628" cy="250556"/>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a:extLst>
              <a:ext uri="{FF2B5EF4-FFF2-40B4-BE49-F238E27FC236}">
                <a16:creationId xmlns:a16="http://schemas.microsoft.com/office/drawing/2014/main" id="{7DD41F0A-53CE-447F-ADEF-C6359239B8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Slide Number Placeholder 6">
            <a:extLst>
              <a:ext uri="{FF2B5EF4-FFF2-40B4-BE49-F238E27FC236}">
                <a16:creationId xmlns:a16="http://schemas.microsoft.com/office/drawing/2014/main" id="{634B01DB-D6DF-4997-9B34-BB2AA0905925}"/>
              </a:ext>
            </a:extLst>
          </p:cNvPr>
          <p:cNvSpPr>
            <a:spLocks noGrp="1"/>
          </p:cNvSpPr>
          <p:nvPr>
            <p:ph type="sldNum" sz="quarter" idx="12"/>
          </p:nvPr>
        </p:nvSpPr>
        <p:spPr bwMode="auto">
          <a:xfrm>
            <a:off x="11131550" y="6111875"/>
            <a:ext cx="609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6F1FAA22-8606-4C6D-9467-5E0B5EFF1014}" type="slidenum">
              <a:rPr lang="en-US" altLang="zh-CN" sz="1200" smtClean="0">
                <a:solidFill>
                  <a:srgbClr val="898989"/>
                </a:solidFill>
                <a:latin typeface="Calibri" panose="020F0502020204030204" pitchFamily="34" charset="0"/>
                <a:cs typeface="等线" panose="02010600030101010101" pitchFamily="2" charset="-122"/>
              </a:rPr>
              <a:pPr>
                <a:spcBef>
                  <a:spcPct val="0"/>
                </a:spcBef>
                <a:buFontTx/>
                <a:buNone/>
              </a:pPr>
              <a:t>13</a:t>
            </a:fld>
            <a:endParaRPr lang="en-US" altLang="zh-CN" sz="1200">
              <a:solidFill>
                <a:srgbClr val="898989"/>
              </a:solidFill>
              <a:latin typeface="Calibri" panose="020F0502020204030204" pitchFamily="34" charset="0"/>
              <a:cs typeface="等线" panose="02010600030101010101" pitchFamily="2" charset="-122"/>
            </a:endParaRPr>
          </a:p>
        </p:txBody>
      </p:sp>
      <p:sp>
        <p:nvSpPr>
          <p:cNvPr id="8" name="Title 1">
            <a:extLst>
              <a:ext uri="{FF2B5EF4-FFF2-40B4-BE49-F238E27FC236}">
                <a16:creationId xmlns:a16="http://schemas.microsoft.com/office/drawing/2014/main" id="{D1F633E5-F7AB-45BF-9DB6-704CCA25C338}"/>
              </a:ext>
            </a:extLst>
          </p:cNvPr>
          <p:cNvSpPr>
            <a:spLocks noGrp="1"/>
          </p:cNvSpPr>
          <p:nvPr>
            <p:ph type="title"/>
          </p:nvPr>
        </p:nvSpPr>
        <p:spPr>
          <a:xfrm>
            <a:off x="482600" y="839788"/>
            <a:ext cx="6057900" cy="862012"/>
          </a:xfrm>
        </p:spPr>
        <p:txBody>
          <a:bodyPr/>
          <a:lstStyle/>
          <a:p>
            <a:pPr eaLnBrk="1" hangingPunct="1">
              <a:defRPr/>
            </a:pPr>
            <a:r>
              <a:rPr lang="en-US" altLang="en-US" sz="2800" dirty="0">
                <a:effectLst>
                  <a:outerShdw blurRad="38100" dist="38100" dir="2700000" algn="tl">
                    <a:srgbClr val="000000">
                      <a:alpha val="43137"/>
                    </a:srgbClr>
                  </a:outerShdw>
                </a:effectLst>
                <a:latin typeface="Myriad Pro"/>
              </a:rPr>
              <a:t> </a:t>
            </a:r>
            <a:r>
              <a:rPr lang="en-US" altLang="en-US" sz="2800" dirty="0">
                <a:solidFill>
                  <a:srgbClr val="7030A0"/>
                </a:solidFill>
                <a:latin typeface="Myriad Pro"/>
                <a:cs typeface="Times New Roman" panose="02020603050405020304" pitchFamily="18" charset="0"/>
              </a:rPr>
              <a:t>ĐỔI MỚI VỀ CẤU TRÚC BÀI HỌC</a:t>
            </a:r>
            <a:r>
              <a:rPr lang="en-US" altLang="en-US" sz="2800" dirty="0">
                <a:solidFill>
                  <a:srgbClr val="7030A0"/>
                </a:solidFill>
                <a:latin typeface="Myriad Pro"/>
              </a:rPr>
              <a:t>           </a:t>
            </a:r>
          </a:p>
        </p:txBody>
      </p:sp>
      <p:sp>
        <p:nvSpPr>
          <p:cNvPr id="14341" name="Content Placeholder 2">
            <a:extLst>
              <a:ext uri="{FF2B5EF4-FFF2-40B4-BE49-F238E27FC236}">
                <a16:creationId xmlns:a16="http://schemas.microsoft.com/office/drawing/2014/main" id="{F337E4BF-FAAA-4CA6-98E9-478227FDD34C}"/>
              </a:ext>
            </a:extLst>
          </p:cNvPr>
          <p:cNvSpPr txBox="1">
            <a:spLocks/>
          </p:cNvSpPr>
          <p:nvPr/>
        </p:nvSpPr>
        <p:spPr bwMode="auto">
          <a:xfrm>
            <a:off x="592138" y="2297113"/>
            <a:ext cx="4006850" cy="2606675"/>
          </a:xfrm>
          <a:prstGeom prst="rect">
            <a:avLst/>
          </a:prstGeom>
          <a:ln>
            <a:solidFill>
              <a:srgbClr val="7030A0"/>
            </a:solidFill>
          </a:ln>
        </p:spPr>
        <p:style>
          <a:lnRef idx="2">
            <a:schemeClr val="accent5"/>
          </a:lnRef>
          <a:fillRef idx="1">
            <a:schemeClr val="lt1"/>
          </a:fillRef>
          <a:effectRef idx="0">
            <a:schemeClr val="accent5"/>
          </a:effectRef>
          <a:fontRef idx="minor">
            <a:schemeClr val="dk1"/>
          </a:fontRef>
        </p:style>
        <p:txBody>
          <a:bodyPr/>
          <a:lstStyle>
            <a:lvl1pPr marL="228600" indent="-2286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120000"/>
              </a:lnSpc>
              <a:spcBef>
                <a:spcPts val="1000"/>
              </a:spcBef>
              <a:buClr>
                <a:srgbClr val="C00000"/>
              </a:buClr>
              <a:buFont typeface="Arial" pitchFamily="34" charset="0"/>
              <a:buChar char="•"/>
              <a:defRPr/>
            </a:pPr>
            <a:r>
              <a:rPr lang="en-US" sz="2000" dirty="0" err="1">
                <a:latin typeface="Myriad Pro" panose="020B0503030403020204" pitchFamily="34" charset="0"/>
              </a:rPr>
              <a:t>Cấu</a:t>
            </a:r>
            <a:r>
              <a:rPr lang="en-US" sz="2000" dirty="0">
                <a:latin typeface="Myriad Pro" panose="020B0503030403020204" pitchFamily="34" charset="0"/>
              </a:rPr>
              <a:t> </a:t>
            </a:r>
            <a:r>
              <a:rPr lang="en-US" sz="2000" dirty="0" err="1">
                <a:latin typeface="Myriad Pro" panose="020B0503030403020204" pitchFamily="34" charset="0"/>
              </a:rPr>
              <a:t>trúc</a:t>
            </a:r>
            <a:r>
              <a:rPr lang="en-US" sz="2000" dirty="0">
                <a:latin typeface="Myriad Pro" panose="020B0503030403020204" pitchFamily="34" charset="0"/>
              </a:rPr>
              <a:t> logic</a:t>
            </a:r>
          </a:p>
          <a:p>
            <a:pPr eaLnBrk="1" hangingPunct="1">
              <a:lnSpc>
                <a:spcPct val="120000"/>
              </a:lnSpc>
              <a:spcBef>
                <a:spcPts val="1000"/>
              </a:spcBef>
              <a:buClr>
                <a:srgbClr val="C00000"/>
              </a:buClr>
              <a:buFont typeface="Arial" pitchFamily="34" charset="0"/>
              <a:buChar char="•"/>
              <a:defRPr/>
            </a:pPr>
            <a:r>
              <a:rPr lang="en-US" sz="2000" dirty="0" err="1">
                <a:latin typeface="Myriad Pro" panose="020B0503030403020204" pitchFamily="34" charset="0"/>
              </a:rPr>
              <a:t>Nội</a:t>
            </a:r>
            <a:r>
              <a:rPr lang="en-US" sz="2000" dirty="0">
                <a:latin typeface="Myriad Pro" panose="020B0503030403020204" pitchFamily="34" charset="0"/>
              </a:rPr>
              <a:t> dung </a:t>
            </a:r>
            <a:r>
              <a:rPr lang="en-US" sz="2000" dirty="0" err="1">
                <a:latin typeface="Myriad Pro" panose="020B0503030403020204" pitchFamily="34" charset="0"/>
              </a:rPr>
              <a:t>vừa</a:t>
            </a:r>
            <a:r>
              <a:rPr lang="en-US" sz="2000" dirty="0">
                <a:latin typeface="Myriad Pro" panose="020B0503030403020204" pitchFamily="34" charset="0"/>
              </a:rPr>
              <a:t> </a:t>
            </a:r>
            <a:r>
              <a:rPr lang="en-US" sz="2000" dirty="0" err="1">
                <a:latin typeface="Myriad Pro" panose="020B0503030403020204" pitchFamily="34" charset="0"/>
              </a:rPr>
              <a:t>phải</a:t>
            </a:r>
            <a:r>
              <a:rPr lang="en-US" sz="2000" dirty="0">
                <a:latin typeface="Myriad Pro" panose="020B0503030403020204" pitchFamily="34" charset="0"/>
              </a:rPr>
              <a:t> </a:t>
            </a:r>
            <a:r>
              <a:rPr lang="en-US" sz="2000" dirty="0" err="1">
                <a:latin typeface="Myriad Pro" panose="020B0503030403020204" pitchFamily="34" charset="0"/>
              </a:rPr>
              <a:t>phù</a:t>
            </a:r>
            <a:r>
              <a:rPr lang="en-US" sz="2000" dirty="0">
                <a:latin typeface="Myriad Pro" panose="020B0503030403020204" pitchFamily="34" charset="0"/>
              </a:rPr>
              <a:t> </a:t>
            </a:r>
            <a:r>
              <a:rPr lang="en-US" sz="2000" dirty="0" err="1">
                <a:latin typeface="Myriad Pro" panose="020B0503030403020204" pitchFamily="34" charset="0"/>
              </a:rPr>
              <a:t>hợp</a:t>
            </a:r>
            <a:r>
              <a:rPr lang="en-US" sz="2000" dirty="0">
                <a:latin typeface="Myriad Pro" panose="020B0503030403020204" pitchFamily="34" charset="0"/>
              </a:rPr>
              <a:t> </a:t>
            </a:r>
            <a:r>
              <a:rPr lang="en-US" sz="2000" dirty="0" err="1">
                <a:latin typeface="Myriad Pro" panose="020B0503030403020204" pitchFamily="34" charset="0"/>
              </a:rPr>
              <a:t>với</a:t>
            </a:r>
            <a:r>
              <a:rPr lang="en-US" sz="2000" dirty="0">
                <a:latin typeface="Myriad Pro" panose="020B0503030403020204" pitchFamily="34" charset="0"/>
              </a:rPr>
              <a:t> </a:t>
            </a:r>
            <a:r>
              <a:rPr lang="en-US" sz="2000" dirty="0" err="1">
                <a:latin typeface="Myriad Pro" panose="020B0503030403020204" pitchFamily="34" charset="0"/>
              </a:rPr>
              <a:t>nhận</a:t>
            </a:r>
            <a:r>
              <a:rPr lang="en-US" sz="2000" dirty="0">
                <a:latin typeface="Myriad Pro" panose="020B0503030403020204" pitchFamily="34" charset="0"/>
              </a:rPr>
              <a:t> </a:t>
            </a:r>
            <a:r>
              <a:rPr lang="en-US" sz="2000" dirty="0" err="1">
                <a:latin typeface="Myriad Pro" panose="020B0503030403020204" pitchFamily="34" charset="0"/>
              </a:rPr>
              <a:t>thức</a:t>
            </a:r>
            <a:r>
              <a:rPr lang="en-US" sz="2000" dirty="0">
                <a:latin typeface="Myriad Pro" panose="020B0503030403020204" pitchFamily="34" charset="0"/>
              </a:rPr>
              <a:t> </a:t>
            </a:r>
            <a:r>
              <a:rPr lang="en-US" sz="2000" dirty="0" err="1">
                <a:latin typeface="Myriad Pro" panose="020B0503030403020204" pitchFamily="34" charset="0"/>
              </a:rPr>
              <a:t>và</a:t>
            </a:r>
            <a:r>
              <a:rPr lang="en-US" sz="2000" dirty="0">
                <a:latin typeface="Myriad Pro" panose="020B0503030403020204" pitchFamily="34" charset="0"/>
              </a:rPr>
              <a:t> </a:t>
            </a:r>
            <a:r>
              <a:rPr lang="en-US" sz="2000" dirty="0" err="1">
                <a:latin typeface="Myriad Pro" panose="020B0503030403020204" pitchFamily="34" charset="0"/>
              </a:rPr>
              <a:t>tâm</a:t>
            </a:r>
            <a:r>
              <a:rPr lang="en-US" sz="2000" dirty="0">
                <a:latin typeface="Myriad Pro" panose="020B0503030403020204" pitchFamily="34" charset="0"/>
              </a:rPr>
              <a:t> </a:t>
            </a:r>
            <a:r>
              <a:rPr lang="en-US" sz="2000" dirty="0" err="1">
                <a:latin typeface="Myriad Pro" panose="020B0503030403020204" pitchFamily="34" charset="0"/>
              </a:rPr>
              <a:t>lí</a:t>
            </a:r>
            <a:r>
              <a:rPr lang="en-US" sz="2000" dirty="0">
                <a:latin typeface="Myriad Pro" panose="020B0503030403020204" pitchFamily="34" charset="0"/>
              </a:rPr>
              <a:t> </a:t>
            </a:r>
            <a:r>
              <a:rPr lang="en-US" sz="2000" dirty="0" err="1">
                <a:latin typeface="Myriad Pro" panose="020B0503030403020204" pitchFamily="34" charset="0"/>
              </a:rPr>
              <a:t>lứa</a:t>
            </a:r>
            <a:r>
              <a:rPr lang="en-US" sz="2000" dirty="0">
                <a:latin typeface="Myriad Pro" panose="020B0503030403020204" pitchFamily="34" charset="0"/>
              </a:rPr>
              <a:t> </a:t>
            </a:r>
            <a:r>
              <a:rPr lang="en-US" sz="2000" dirty="0" err="1">
                <a:latin typeface="Myriad Pro" panose="020B0503030403020204" pitchFamily="34" charset="0"/>
              </a:rPr>
              <a:t>tuổi</a:t>
            </a:r>
            <a:r>
              <a:rPr lang="en-US" sz="2000" dirty="0">
                <a:latin typeface="Myriad Pro" panose="020B0503030403020204" pitchFamily="34" charset="0"/>
              </a:rPr>
              <a:t> HS</a:t>
            </a:r>
          </a:p>
          <a:p>
            <a:pPr eaLnBrk="1" hangingPunct="1">
              <a:lnSpc>
                <a:spcPct val="120000"/>
              </a:lnSpc>
              <a:spcBef>
                <a:spcPts val="1000"/>
              </a:spcBef>
              <a:buClr>
                <a:srgbClr val="C00000"/>
              </a:buClr>
              <a:buFont typeface="Arial" pitchFamily="34" charset="0"/>
              <a:buChar char="•"/>
              <a:defRPr/>
            </a:pPr>
            <a:r>
              <a:rPr lang="en-US" sz="2000" dirty="0" err="1">
                <a:latin typeface="Myriad Pro" panose="020B0503030403020204" pitchFamily="34" charset="0"/>
              </a:rPr>
              <a:t>Giải</a:t>
            </a:r>
            <a:r>
              <a:rPr lang="en-US" sz="2000" dirty="0">
                <a:latin typeface="Myriad Pro" panose="020B0503030403020204" pitchFamily="34" charset="0"/>
              </a:rPr>
              <a:t> </a:t>
            </a:r>
            <a:r>
              <a:rPr lang="en-US" sz="2000" dirty="0" err="1">
                <a:latin typeface="Myriad Pro" panose="020B0503030403020204" pitchFamily="34" charset="0"/>
              </a:rPr>
              <a:t>quyết</a:t>
            </a:r>
            <a:r>
              <a:rPr lang="en-US" sz="2000" dirty="0">
                <a:latin typeface="Myriad Pro" panose="020B0503030403020204" pitchFamily="34" charset="0"/>
              </a:rPr>
              <a:t> </a:t>
            </a:r>
            <a:r>
              <a:rPr lang="en-US" sz="2000" dirty="0" err="1">
                <a:latin typeface="Myriad Pro" panose="020B0503030403020204" pitchFamily="34" charset="0"/>
              </a:rPr>
              <a:t>một</a:t>
            </a:r>
            <a:r>
              <a:rPr lang="en-US" sz="2000" dirty="0">
                <a:latin typeface="Myriad Pro" panose="020B0503030403020204" pitchFamily="34" charset="0"/>
              </a:rPr>
              <a:t> </a:t>
            </a:r>
            <a:r>
              <a:rPr lang="en-US" sz="2000" dirty="0" err="1">
                <a:latin typeface="Myriad Pro" panose="020B0503030403020204" pitchFamily="34" charset="0"/>
              </a:rPr>
              <a:t>vấn</a:t>
            </a:r>
            <a:r>
              <a:rPr lang="en-US" sz="2000" dirty="0">
                <a:latin typeface="Myriad Pro" panose="020B0503030403020204" pitchFamily="34" charset="0"/>
              </a:rPr>
              <a:t> </a:t>
            </a:r>
            <a:r>
              <a:rPr lang="en-US" sz="2000" dirty="0" err="1">
                <a:latin typeface="Myriad Pro" panose="020B0503030403020204" pitchFamily="34" charset="0"/>
              </a:rPr>
              <a:t>đề</a:t>
            </a:r>
            <a:r>
              <a:rPr lang="en-US" sz="2000" dirty="0">
                <a:latin typeface="Myriad Pro" panose="020B0503030403020204" pitchFamily="34" charset="0"/>
              </a:rPr>
              <a:t> </a:t>
            </a:r>
            <a:r>
              <a:rPr lang="en-US" sz="2000" dirty="0" err="1">
                <a:latin typeface="Myriad Pro" panose="020B0503030403020204" pitchFamily="34" charset="0"/>
              </a:rPr>
              <a:t>của</a:t>
            </a:r>
            <a:r>
              <a:rPr lang="en-US" sz="2000" dirty="0">
                <a:latin typeface="Myriad Pro" panose="020B0503030403020204" pitchFamily="34" charset="0"/>
              </a:rPr>
              <a:t> </a:t>
            </a:r>
            <a:r>
              <a:rPr lang="en-US" sz="2000" dirty="0" err="1">
                <a:latin typeface="Myriad Pro" panose="020B0503030403020204" pitchFamily="34" charset="0"/>
              </a:rPr>
              <a:t>chương</a:t>
            </a:r>
            <a:r>
              <a:rPr lang="en-US" sz="2000" dirty="0">
                <a:latin typeface="Myriad Pro" panose="020B0503030403020204" pitchFamily="34" charset="0"/>
              </a:rPr>
              <a:t>.</a:t>
            </a:r>
            <a:r>
              <a:rPr lang="vi-VN" sz="2000" dirty="0">
                <a:latin typeface="Myriad Pro" panose="020B0503030403020204" pitchFamily="34" charset="0"/>
              </a:rPr>
              <a:t> </a:t>
            </a:r>
            <a:endParaRPr lang="en-US" sz="2000" dirty="0">
              <a:latin typeface="Myriad Pro" panose="020B0503030403020204" pitchFamily="34" charset="0"/>
            </a:endParaRPr>
          </a:p>
          <a:p>
            <a:pPr marL="0" indent="0" eaLnBrk="1" hangingPunct="1">
              <a:lnSpc>
                <a:spcPct val="120000"/>
              </a:lnSpc>
              <a:spcBef>
                <a:spcPts val="1000"/>
              </a:spcBef>
              <a:buClr>
                <a:srgbClr val="C00000"/>
              </a:buClr>
              <a:defRPr/>
            </a:pPr>
            <a:endParaRPr lang="en-US" sz="2400" dirty="0">
              <a:latin typeface="Myriad Pro" panose="020B0503030403020204" pitchFamily="34" charset="0"/>
            </a:endParaRPr>
          </a:p>
          <a:p>
            <a:pPr eaLnBrk="1" hangingPunct="1">
              <a:lnSpc>
                <a:spcPct val="120000"/>
              </a:lnSpc>
              <a:spcBef>
                <a:spcPts val="1000"/>
              </a:spcBef>
              <a:buClr>
                <a:srgbClr val="C00000"/>
              </a:buClr>
              <a:buFont typeface="Arial" pitchFamily="34" charset="0"/>
              <a:buNone/>
              <a:defRPr/>
            </a:pPr>
            <a:endParaRPr lang="en-US" sz="2400" dirty="0">
              <a:latin typeface="Myriad Pro" panose="020B0503030403020204" pitchFamily="34" charset="0"/>
            </a:endParaRPr>
          </a:p>
          <a:p>
            <a:pPr eaLnBrk="1" hangingPunct="1">
              <a:lnSpc>
                <a:spcPct val="90000"/>
              </a:lnSpc>
              <a:spcBef>
                <a:spcPts val="1000"/>
              </a:spcBef>
              <a:buClr>
                <a:srgbClr val="C00000"/>
              </a:buClr>
              <a:buFont typeface="Arial" pitchFamily="34" charset="0"/>
              <a:buChar char="•"/>
              <a:defRPr/>
            </a:pPr>
            <a:endParaRPr lang="en-US" sz="2400" dirty="0">
              <a:latin typeface="Myriad Pro" panose="020B0503030403020204" pitchFamily="34" charset="0"/>
            </a:endParaRPr>
          </a:p>
          <a:p>
            <a:pPr eaLnBrk="1" hangingPunct="1">
              <a:lnSpc>
                <a:spcPct val="90000"/>
              </a:lnSpc>
              <a:spcBef>
                <a:spcPts val="1000"/>
              </a:spcBef>
              <a:buClr>
                <a:srgbClr val="C00000"/>
              </a:buClr>
              <a:buFont typeface="Arial" pitchFamily="34" charset="0"/>
              <a:buChar char="•"/>
              <a:defRPr/>
            </a:pPr>
            <a:endParaRPr lang="en-US" sz="2400" dirty="0">
              <a:latin typeface="Myriad Pro" panose="020B0503030403020204" pitchFamily="34" charset="0"/>
            </a:endParaRPr>
          </a:p>
        </p:txBody>
      </p:sp>
      <p:graphicFrame>
        <p:nvGraphicFramePr>
          <p:cNvPr id="13" name="Content Placeholder 3">
            <a:extLst>
              <a:ext uri="{FF2B5EF4-FFF2-40B4-BE49-F238E27FC236}">
                <a16:creationId xmlns:a16="http://schemas.microsoft.com/office/drawing/2014/main" id="{255ACD59-E4AE-4BF7-841A-8EC3459D9AB7}"/>
              </a:ext>
            </a:extLst>
          </p:cNvPr>
          <p:cNvGraphicFramePr>
            <a:graphicFrameLocks noGrp="1"/>
          </p:cNvGraphicFramePr>
          <p:nvPr>
            <p:ph idx="4294967295"/>
          </p:nvPr>
        </p:nvGraphicFramePr>
        <p:xfrm>
          <a:off x="4775286" y="1514860"/>
          <a:ext cx="6773219" cy="49799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
                                            <p:graphicEl>
                                              <a:dgm id="{2EC869BB-93EF-44EE-BFF0-58E254CD36C3}"/>
                                            </p:graphicEl>
                                          </p:spTgt>
                                        </p:tgtEl>
                                        <p:attrNameLst>
                                          <p:attrName>style.visibility</p:attrName>
                                        </p:attrNameLst>
                                      </p:cBhvr>
                                      <p:to>
                                        <p:strVal val="visible"/>
                                      </p:to>
                                    </p:set>
                                    <p:animEffect transition="in" filter="barn(inVertical)">
                                      <p:cBhvr>
                                        <p:cTn id="7" dur="500"/>
                                        <p:tgtEl>
                                          <p:spTgt spid="13">
                                            <p:graphicEl>
                                              <a:dgm id="{2EC869BB-93EF-44EE-BFF0-58E254CD36C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graphicEl>
                                              <a:dgm id="{06C9E827-D72B-4742-A3F3-682D8FA5BEE2}"/>
                                            </p:graphicEl>
                                          </p:spTgt>
                                        </p:tgtEl>
                                        <p:attrNameLst>
                                          <p:attrName>style.visibility</p:attrName>
                                        </p:attrNameLst>
                                      </p:cBhvr>
                                      <p:to>
                                        <p:strVal val="visible"/>
                                      </p:to>
                                    </p:set>
                                    <p:animEffect transition="in" filter="barn(inVertical)">
                                      <p:cBhvr>
                                        <p:cTn id="12" dur="500"/>
                                        <p:tgtEl>
                                          <p:spTgt spid="13">
                                            <p:graphicEl>
                                              <a:dgm id="{06C9E827-D72B-4742-A3F3-682D8FA5BEE2}"/>
                                            </p:graphic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graphicEl>
                                              <a:dgm id="{B510B496-B7D3-4AB0-B6ED-187F601D97BC}"/>
                                            </p:graphicEl>
                                          </p:spTgt>
                                        </p:tgtEl>
                                        <p:attrNameLst>
                                          <p:attrName>style.visibility</p:attrName>
                                        </p:attrNameLst>
                                      </p:cBhvr>
                                      <p:to>
                                        <p:strVal val="visible"/>
                                      </p:to>
                                    </p:set>
                                    <p:animEffect transition="in" filter="barn(inVertical)">
                                      <p:cBhvr>
                                        <p:cTn id="15" dur="500"/>
                                        <p:tgtEl>
                                          <p:spTgt spid="13">
                                            <p:graphicEl>
                                              <a:dgm id="{B510B496-B7D3-4AB0-B6ED-187F601D97BC}"/>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graphicEl>
                                              <a:dgm id="{04E97D54-0660-4A25-AEFB-601A469DBEA1}"/>
                                            </p:graphicEl>
                                          </p:spTgt>
                                        </p:tgtEl>
                                        <p:attrNameLst>
                                          <p:attrName>style.visibility</p:attrName>
                                        </p:attrNameLst>
                                      </p:cBhvr>
                                      <p:to>
                                        <p:strVal val="visible"/>
                                      </p:to>
                                    </p:set>
                                    <p:animEffect transition="in" filter="barn(inVertical)">
                                      <p:cBhvr>
                                        <p:cTn id="20" dur="500"/>
                                        <p:tgtEl>
                                          <p:spTgt spid="13">
                                            <p:graphicEl>
                                              <a:dgm id="{04E97D54-0660-4A25-AEFB-601A469DBEA1}"/>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graphicEl>
                                              <a:dgm id="{F659DB88-A03A-47A4-9C5C-EBB1CF1CD2E8}"/>
                                            </p:graphicEl>
                                          </p:spTgt>
                                        </p:tgtEl>
                                        <p:attrNameLst>
                                          <p:attrName>style.visibility</p:attrName>
                                        </p:attrNameLst>
                                      </p:cBhvr>
                                      <p:to>
                                        <p:strVal val="visible"/>
                                      </p:to>
                                    </p:set>
                                    <p:animEffect transition="in" filter="barn(inVertical)">
                                      <p:cBhvr>
                                        <p:cTn id="25" dur="500"/>
                                        <p:tgtEl>
                                          <p:spTgt spid="13">
                                            <p:graphicEl>
                                              <a:dgm id="{F659DB88-A03A-47A4-9C5C-EBB1CF1CD2E8}"/>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graphicEl>
                                              <a:dgm id="{C2EE7979-49CC-436B-BD20-56FA162886B1}"/>
                                            </p:graphicEl>
                                          </p:spTgt>
                                        </p:tgtEl>
                                        <p:attrNameLst>
                                          <p:attrName>style.visibility</p:attrName>
                                        </p:attrNameLst>
                                      </p:cBhvr>
                                      <p:to>
                                        <p:strVal val="visible"/>
                                      </p:to>
                                    </p:set>
                                    <p:animEffect transition="in" filter="barn(inVertical)">
                                      <p:cBhvr>
                                        <p:cTn id="30" dur="500"/>
                                        <p:tgtEl>
                                          <p:spTgt spid="13">
                                            <p:graphicEl>
                                              <a:dgm id="{C2EE7979-49CC-436B-BD20-56FA162886B1}"/>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graphicEl>
                                              <a:dgm id="{1756EA56-22A4-4C38-99C1-AD44AF7EA232}"/>
                                            </p:graphicEl>
                                          </p:spTgt>
                                        </p:tgtEl>
                                        <p:attrNameLst>
                                          <p:attrName>style.visibility</p:attrName>
                                        </p:attrNameLst>
                                      </p:cBhvr>
                                      <p:to>
                                        <p:strVal val="visible"/>
                                      </p:to>
                                    </p:set>
                                    <p:animEffect transition="in" filter="barn(inVertical)">
                                      <p:cBhvr>
                                        <p:cTn id="35" dur="500"/>
                                        <p:tgtEl>
                                          <p:spTgt spid="13">
                                            <p:graphicEl>
                                              <a:dgm id="{1756EA56-22A4-4C38-99C1-AD44AF7EA23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a:extLst>
              <a:ext uri="{FF2B5EF4-FFF2-40B4-BE49-F238E27FC236}">
                <a16:creationId xmlns:a16="http://schemas.microsoft.com/office/drawing/2014/main" id="{CB2CC8D2-E67A-465A-9B2F-DC5EB86577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itle 1">
            <a:extLst>
              <a:ext uri="{FF2B5EF4-FFF2-40B4-BE49-F238E27FC236}">
                <a16:creationId xmlns:a16="http://schemas.microsoft.com/office/drawing/2014/main" id="{87349685-D2F5-4482-8F22-5A45C53D76C5}"/>
              </a:ext>
            </a:extLst>
          </p:cNvPr>
          <p:cNvSpPr txBox="1">
            <a:spLocks noChangeArrowheads="1"/>
          </p:cNvSpPr>
          <p:nvPr/>
        </p:nvSpPr>
        <p:spPr bwMode="auto">
          <a:xfrm>
            <a:off x="2152650" y="311474"/>
            <a:ext cx="78867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000" b="1" dirty="0">
                <a:solidFill>
                  <a:srgbClr val="0070C0"/>
                </a:solidFill>
                <a:latin typeface="#9Slide04 Faustina Bold"/>
              </a:rPr>
              <a:t>CÁC CHƯƠNG, BÀI TRONG SÁCH</a:t>
            </a:r>
          </a:p>
        </p:txBody>
      </p:sp>
      <p:grpSp>
        <p:nvGrpSpPr>
          <p:cNvPr id="26628" name="Group 11">
            <a:extLst>
              <a:ext uri="{FF2B5EF4-FFF2-40B4-BE49-F238E27FC236}">
                <a16:creationId xmlns:a16="http://schemas.microsoft.com/office/drawing/2014/main" id="{708134A6-B112-462E-8D61-AC600C46098E}"/>
              </a:ext>
            </a:extLst>
          </p:cNvPr>
          <p:cNvGrpSpPr>
            <a:grpSpLocks/>
          </p:cNvGrpSpPr>
          <p:nvPr/>
        </p:nvGrpSpPr>
        <p:grpSpPr bwMode="auto">
          <a:xfrm>
            <a:off x="2805113" y="1103313"/>
            <a:ext cx="8488362" cy="5130800"/>
            <a:chOff x="2032000" y="1008185"/>
            <a:chExt cx="8128000" cy="5130148"/>
          </a:xfrm>
        </p:grpSpPr>
        <p:graphicFrame>
          <p:nvGraphicFramePr>
            <p:cNvPr id="7" name="Diagram 6">
              <a:extLst>
                <a:ext uri="{FF2B5EF4-FFF2-40B4-BE49-F238E27FC236}">
                  <a16:creationId xmlns:a16="http://schemas.microsoft.com/office/drawing/2014/main" id="{0885EA85-4A67-4E90-A650-A42BA3A81FAB}"/>
                </a:ext>
              </a:extLst>
            </p:cNvPr>
            <p:cNvGraphicFramePr/>
            <p:nvPr>
              <p:extLst>
                <p:ext uri="{D42A27DB-BD31-4B8C-83A1-F6EECF244321}">
                  <p14:modId xmlns:p14="http://schemas.microsoft.com/office/powerpoint/2010/main" val="1616592892"/>
                </p:ext>
              </p:extLst>
            </p:nvPr>
          </p:nvGraphicFramePr>
          <p:xfrm>
            <a:off x="2032000" y="1008185"/>
            <a:ext cx="8128000" cy="51301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631" name="TextBox 7">
              <a:extLst>
                <a:ext uri="{FF2B5EF4-FFF2-40B4-BE49-F238E27FC236}">
                  <a16:creationId xmlns:a16="http://schemas.microsoft.com/office/drawing/2014/main" id="{4AF9BC18-74D2-4434-9C10-12AB75A7C9F8}"/>
                </a:ext>
              </a:extLst>
            </p:cNvPr>
            <p:cNvSpPr txBox="1">
              <a:spLocks noChangeArrowheads="1"/>
            </p:cNvSpPr>
            <p:nvPr/>
          </p:nvSpPr>
          <p:spPr bwMode="auto">
            <a:xfrm>
              <a:off x="2305718" y="1843343"/>
              <a:ext cx="8835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dirty="0" err="1">
                  <a:latin typeface="#9Slide03 AllRoundGothic"/>
                </a:rPr>
                <a:t>Bài</a:t>
              </a:r>
              <a:r>
                <a:rPr lang="en-US" altLang="en-US" sz="2400" b="1" dirty="0">
                  <a:latin typeface="#9Slide03 AllRoundGothic"/>
                </a:rPr>
                <a:t> 1</a:t>
              </a:r>
            </a:p>
          </p:txBody>
        </p:sp>
        <p:sp>
          <p:nvSpPr>
            <p:cNvPr id="26632" name="TextBox 8">
              <a:extLst>
                <a:ext uri="{FF2B5EF4-FFF2-40B4-BE49-F238E27FC236}">
                  <a16:creationId xmlns:a16="http://schemas.microsoft.com/office/drawing/2014/main" id="{42566D0D-3158-48F2-9365-A8F330072CCB}"/>
                </a:ext>
              </a:extLst>
            </p:cNvPr>
            <p:cNvSpPr txBox="1">
              <a:spLocks noChangeArrowheads="1"/>
            </p:cNvSpPr>
            <p:nvPr/>
          </p:nvSpPr>
          <p:spPr bwMode="auto">
            <a:xfrm>
              <a:off x="2689115" y="3342426"/>
              <a:ext cx="8835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dirty="0" err="1">
                  <a:latin typeface="#9Slide03 AllRoundGothic"/>
                </a:rPr>
                <a:t>Bài</a:t>
              </a:r>
              <a:r>
                <a:rPr lang="en-US" altLang="en-US" sz="2400" b="1" dirty="0">
                  <a:latin typeface="#9Slide03 AllRoundGothic"/>
                </a:rPr>
                <a:t> 2</a:t>
              </a:r>
            </a:p>
          </p:txBody>
        </p:sp>
        <p:sp>
          <p:nvSpPr>
            <p:cNvPr id="26633" name="TextBox 9">
              <a:extLst>
                <a:ext uri="{FF2B5EF4-FFF2-40B4-BE49-F238E27FC236}">
                  <a16:creationId xmlns:a16="http://schemas.microsoft.com/office/drawing/2014/main" id="{426AEBE5-16E2-4302-9211-C3EC84493B00}"/>
                </a:ext>
              </a:extLst>
            </p:cNvPr>
            <p:cNvSpPr txBox="1">
              <a:spLocks noChangeArrowheads="1"/>
            </p:cNvSpPr>
            <p:nvPr/>
          </p:nvSpPr>
          <p:spPr bwMode="auto">
            <a:xfrm>
              <a:off x="2305718" y="4900708"/>
              <a:ext cx="8835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dirty="0" err="1">
                  <a:latin typeface="#9Slide03 AllRoundGothic"/>
                </a:rPr>
                <a:t>Bài</a:t>
              </a:r>
              <a:r>
                <a:rPr lang="en-US" altLang="en-US" sz="2400" b="1" dirty="0">
                  <a:latin typeface="#9Slide03 AllRoundGothic"/>
                </a:rPr>
                <a:t> 3</a:t>
              </a:r>
            </a:p>
          </p:txBody>
        </p:sp>
      </p:grpSp>
      <p:sp>
        <p:nvSpPr>
          <p:cNvPr id="13" name="Rounded Rectangle 12">
            <a:extLst>
              <a:ext uri="{FF2B5EF4-FFF2-40B4-BE49-F238E27FC236}">
                <a16:creationId xmlns:a16="http://schemas.microsoft.com/office/drawing/2014/main" id="{1BE1F2DA-67F1-4329-8ADC-21A0C8D50503}"/>
              </a:ext>
            </a:extLst>
          </p:cNvPr>
          <p:cNvSpPr/>
          <p:nvPr/>
        </p:nvSpPr>
        <p:spPr>
          <a:xfrm>
            <a:off x="114080" y="2400301"/>
            <a:ext cx="3052638" cy="2224555"/>
          </a:xfrm>
          <a:prstGeom prst="roundRect">
            <a:avLst/>
          </a:prstGeom>
          <a:solidFill>
            <a:schemeClr val="accent2">
              <a:lumMod val="40000"/>
              <a:lumOff val="60000"/>
            </a:schemeClr>
          </a:solidFill>
          <a:ln w="1587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accent6">
                    <a:lumMod val="75000"/>
                  </a:schemeClr>
                </a:solidFill>
                <a:latin typeface="#9Slide03 Arima Madurai Black" pitchFamily="2" charset="0"/>
                <a:cs typeface="#9Slide03 Arima Madurai Black" pitchFamily="2" charset="0"/>
              </a:rPr>
              <a:t>CHƯƠNG 1. </a:t>
            </a:r>
          </a:p>
          <a:p>
            <a:pPr algn="ctr">
              <a:defRPr/>
            </a:pPr>
            <a:r>
              <a:rPr lang="en-US" sz="2400" b="1" dirty="0">
                <a:solidFill>
                  <a:schemeClr val="accent6">
                    <a:lumMod val="75000"/>
                  </a:schemeClr>
                </a:solidFill>
                <a:latin typeface="#9Slide03 Arima Madurai Black" pitchFamily="2" charset="0"/>
                <a:cs typeface="#9Slide03 Arima Madurai Black" pitchFamily="2" charset="0"/>
              </a:rPr>
              <a:t>VỊ TRÍ ĐỊA LÍ VÀ PHẠM VI LÃNH THỔ, ĐỊA HÌNH VÀ KHOÁNG SẢN VIỆT NAM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a:extLst>
              <a:ext uri="{FF2B5EF4-FFF2-40B4-BE49-F238E27FC236}">
                <a16:creationId xmlns:a16="http://schemas.microsoft.com/office/drawing/2014/main" id="{A2591139-0AC5-4154-B2F2-9FA0FE124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itle 1">
            <a:extLst>
              <a:ext uri="{FF2B5EF4-FFF2-40B4-BE49-F238E27FC236}">
                <a16:creationId xmlns:a16="http://schemas.microsoft.com/office/drawing/2014/main" id="{0416C8F5-DD57-4C1F-84E9-5205ED2CE394}"/>
              </a:ext>
            </a:extLst>
          </p:cNvPr>
          <p:cNvSpPr txBox="1">
            <a:spLocks noChangeArrowheads="1"/>
          </p:cNvSpPr>
          <p:nvPr/>
        </p:nvSpPr>
        <p:spPr bwMode="auto">
          <a:xfrm>
            <a:off x="2155825" y="360363"/>
            <a:ext cx="78867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000" b="1">
                <a:solidFill>
                  <a:srgbClr val="0070C0"/>
                </a:solidFill>
                <a:latin typeface="#9Slide04 Faustina Bold"/>
              </a:rPr>
              <a:t>CÁC CHƯƠNG, BÀI TRONG SÁCH</a:t>
            </a:r>
          </a:p>
        </p:txBody>
      </p:sp>
      <p:grpSp>
        <p:nvGrpSpPr>
          <p:cNvPr id="29700" name="Group 11">
            <a:extLst>
              <a:ext uri="{FF2B5EF4-FFF2-40B4-BE49-F238E27FC236}">
                <a16:creationId xmlns:a16="http://schemas.microsoft.com/office/drawing/2014/main" id="{8C7C0D64-E644-4A22-BC0B-537F82A756A9}"/>
              </a:ext>
            </a:extLst>
          </p:cNvPr>
          <p:cNvGrpSpPr>
            <a:grpSpLocks/>
          </p:cNvGrpSpPr>
          <p:nvPr/>
        </p:nvGrpSpPr>
        <p:grpSpPr bwMode="auto">
          <a:xfrm>
            <a:off x="2486025" y="1039813"/>
            <a:ext cx="9496425" cy="5570537"/>
            <a:chOff x="2032000" y="1008185"/>
            <a:chExt cx="8128000" cy="5130148"/>
          </a:xfrm>
        </p:grpSpPr>
        <p:graphicFrame>
          <p:nvGraphicFramePr>
            <p:cNvPr id="7" name="Diagram 6">
              <a:extLst>
                <a:ext uri="{FF2B5EF4-FFF2-40B4-BE49-F238E27FC236}">
                  <a16:creationId xmlns:a16="http://schemas.microsoft.com/office/drawing/2014/main" id="{DEBC6126-4EF7-4FD5-9B1C-2134EC4F06B9}"/>
                </a:ext>
              </a:extLst>
            </p:cNvPr>
            <p:cNvGraphicFramePr/>
            <p:nvPr>
              <p:extLst>
                <p:ext uri="{D42A27DB-BD31-4B8C-83A1-F6EECF244321}">
                  <p14:modId xmlns:p14="http://schemas.microsoft.com/office/powerpoint/2010/main" val="804149852"/>
                </p:ext>
              </p:extLst>
            </p:nvPr>
          </p:nvGraphicFramePr>
          <p:xfrm>
            <a:off x="2032000" y="1008185"/>
            <a:ext cx="8128000" cy="51301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9705" name="TextBox 7">
              <a:extLst>
                <a:ext uri="{FF2B5EF4-FFF2-40B4-BE49-F238E27FC236}">
                  <a16:creationId xmlns:a16="http://schemas.microsoft.com/office/drawing/2014/main" id="{755F74DD-077B-4F03-9355-EB90B856A964}"/>
                </a:ext>
              </a:extLst>
            </p:cNvPr>
            <p:cNvSpPr txBox="1">
              <a:spLocks noChangeArrowheads="1"/>
            </p:cNvSpPr>
            <p:nvPr/>
          </p:nvSpPr>
          <p:spPr bwMode="auto">
            <a:xfrm>
              <a:off x="2096429" y="1424096"/>
              <a:ext cx="693140" cy="425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dirty="0" err="1">
                  <a:latin typeface="#9Slide03 AllRoundGothic"/>
                </a:rPr>
                <a:t>Bài</a:t>
              </a:r>
              <a:r>
                <a:rPr lang="en-US" altLang="en-US" sz="2400" b="1" dirty="0">
                  <a:latin typeface="#9Slide03 AllRoundGothic"/>
                </a:rPr>
                <a:t> 4</a:t>
              </a:r>
            </a:p>
          </p:txBody>
        </p:sp>
        <p:sp>
          <p:nvSpPr>
            <p:cNvPr id="29706" name="TextBox 8">
              <a:extLst>
                <a:ext uri="{FF2B5EF4-FFF2-40B4-BE49-F238E27FC236}">
                  <a16:creationId xmlns:a16="http://schemas.microsoft.com/office/drawing/2014/main" id="{5890DCD4-E1F7-421A-A617-2BD5AD189C70}"/>
                </a:ext>
              </a:extLst>
            </p:cNvPr>
            <p:cNvSpPr txBox="1">
              <a:spLocks noChangeArrowheads="1"/>
            </p:cNvSpPr>
            <p:nvPr/>
          </p:nvSpPr>
          <p:spPr bwMode="auto">
            <a:xfrm>
              <a:off x="2537411" y="2381404"/>
              <a:ext cx="1002297" cy="425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dirty="0" err="1">
                  <a:latin typeface="#9Slide03 AllRoundGothic"/>
                </a:rPr>
                <a:t>Bài</a:t>
              </a:r>
              <a:r>
                <a:rPr lang="en-US" altLang="en-US" sz="2400" b="1" dirty="0">
                  <a:latin typeface="#9Slide03 AllRoundGothic"/>
                </a:rPr>
                <a:t> 5</a:t>
              </a:r>
            </a:p>
          </p:txBody>
        </p:sp>
        <p:sp>
          <p:nvSpPr>
            <p:cNvPr id="29707" name="TextBox 9">
              <a:extLst>
                <a:ext uri="{FF2B5EF4-FFF2-40B4-BE49-F238E27FC236}">
                  <a16:creationId xmlns:a16="http://schemas.microsoft.com/office/drawing/2014/main" id="{2373725F-8E6C-43D3-8F68-15E80B48203F}"/>
                </a:ext>
              </a:extLst>
            </p:cNvPr>
            <p:cNvSpPr txBox="1">
              <a:spLocks noChangeArrowheads="1"/>
            </p:cNvSpPr>
            <p:nvPr/>
          </p:nvSpPr>
          <p:spPr bwMode="auto">
            <a:xfrm>
              <a:off x="2597578" y="3342426"/>
              <a:ext cx="693140" cy="425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dirty="0" err="1">
                  <a:latin typeface="#9Slide03 AllRoundGothic"/>
                </a:rPr>
                <a:t>Bài</a:t>
              </a:r>
              <a:r>
                <a:rPr lang="en-US" altLang="en-US" sz="2400" b="1" dirty="0">
                  <a:latin typeface="#9Slide03 AllRoundGothic"/>
                </a:rPr>
                <a:t> 6</a:t>
              </a:r>
            </a:p>
          </p:txBody>
        </p:sp>
      </p:grpSp>
      <p:sp>
        <p:nvSpPr>
          <p:cNvPr id="29702" name="TextBox 10">
            <a:extLst>
              <a:ext uri="{FF2B5EF4-FFF2-40B4-BE49-F238E27FC236}">
                <a16:creationId xmlns:a16="http://schemas.microsoft.com/office/drawing/2014/main" id="{58FF149D-D846-4CC0-A39F-A2FD92CA37A7}"/>
              </a:ext>
            </a:extLst>
          </p:cNvPr>
          <p:cNvSpPr txBox="1">
            <a:spLocks noChangeArrowheads="1"/>
          </p:cNvSpPr>
          <p:nvPr/>
        </p:nvSpPr>
        <p:spPr bwMode="auto">
          <a:xfrm>
            <a:off x="3036888" y="4657725"/>
            <a:ext cx="8098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dirty="0" err="1">
                <a:latin typeface="#9Slide03 AllRoundGothic"/>
              </a:rPr>
              <a:t>Bài</a:t>
            </a:r>
            <a:r>
              <a:rPr lang="en-US" altLang="en-US" sz="2400" b="1" dirty="0">
                <a:latin typeface="#9Slide03 AllRoundGothic"/>
              </a:rPr>
              <a:t> 7</a:t>
            </a:r>
          </a:p>
        </p:txBody>
      </p:sp>
      <p:sp>
        <p:nvSpPr>
          <p:cNvPr id="29703" name="TextBox 13">
            <a:extLst>
              <a:ext uri="{FF2B5EF4-FFF2-40B4-BE49-F238E27FC236}">
                <a16:creationId xmlns:a16="http://schemas.microsoft.com/office/drawing/2014/main" id="{659B73B8-B04F-4EEB-8A1A-593263400120}"/>
              </a:ext>
            </a:extLst>
          </p:cNvPr>
          <p:cNvSpPr txBox="1">
            <a:spLocks noChangeArrowheads="1"/>
          </p:cNvSpPr>
          <p:nvPr/>
        </p:nvSpPr>
        <p:spPr bwMode="auto">
          <a:xfrm>
            <a:off x="2554288" y="5700713"/>
            <a:ext cx="8098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dirty="0" err="1">
                <a:latin typeface="#9Slide03 AllRoundGothic"/>
              </a:rPr>
              <a:t>Bài</a:t>
            </a:r>
            <a:r>
              <a:rPr lang="en-US" altLang="en-US" sz="2400" b="1" dirty="0">
                <a:latin typeface="#9Slide03 AllRoundGothic"/>
              </a:rPr>
              <a:t> 8</a:t>
            </a:r>
          </a:p>
        </p:txBody>
      </p:sp>
      <p:sp>
        <p:nvSpPr>
          <p:cNvPr id="12" name="Rounded Rectangle 12">
            <a:extLst>
              <a:ext uri="{FF2B5EF4-FFF2-40B4-BE49-F238E27FC236}">
                <a16:creationId xmlns:a16="http://schemas.microsoft.com/office/drawing/2014/main" id="{C1E3A9EF-0530-46D9-A221-BA9038C25D3B}"/>
              </a:ext>
            </a:extLst>
          </p:cNvPr>
          <p:cNvSpPr/>
          <p:nvPr/>
        </p:nvSpPr>
        <p:spPr>
          <a:xfrm>
            <a:off x="1" y="2530914"/>
            <a:ext cx="3036888" cy="1858524"/>
          </a:xfrm>
          <a:prstGeom prst="roundRect">
            <a:avLst/>
          </a:prstGeom>
          <a:solidFill>
            <a:schemeClr val="accent2">
              <a:lumMod val="40000"/>
              <a:lumOff val="60000"/>
            </a:schemeClr>
          </a:solidFill>
          <a:ln w="1587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accent6">
                    <a:lumMod val="75000"/>
                  </a:schemeClr>
                </a:solidFill>
                <a:latin typeface="#9Slide03 Arima Madurai Black" pitchFamily="2" charset="0"/>
                <a:cs typeface="#9Slide03 Arima Madurai Black" pitchFamily="2" charset="0"/>
              </a:rPr>
              <a:t>CHƯƠNG 2. </a:t>
            </a:r>
          </a:p>
          <a:p>
            <a:pPr algn="ctr">
              <a:defRPr/>
            </a:pPr>
            <a:r>
              <a:rPr lang="en-US" sz="2400" b="1" dirty="0">
                <a:solidFill>
                  <a:schemeClr val="accent6">
                    <a:lumMod val="75000"/>
                  </a:schemeClr>
                </a:solidFill>
                <a:latin typeface="#9Slide03 Arima Madurai Black" pitchFamily="2" charset="0"/>
                <a:cs typeface="#9Slide03 Arima Madurai Black" pitchFamily="2" charset="0"/>
              </a:rPr>
              <a:t>KHÍ HẬU VÀ THUỶ VĂN VIỆT NAM</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a:extLst>
              <a:ext uri="{FF2B5EF4-FFF2-40B4-BE49-F238E27FC236}">
                <a16:creationId xmlns:a16="http://schemas.microsoft.com/office/drawing/2014/main" id="{55817681-C48E-493B-826B-2C8A2FF919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itle 1">
            <a:extLst>
              <a:ext uri="{FF2B5EF4-FFF2-40B4-BE49-F238E27FC236}">
                <a16:creationId xmlns:a16="http://schemas.microsoft.com/office/drawing/2014/main" id="{A72E1F43-EB8D-4E93-8973-7CEEE247E592}"/>
              </a:ext>
            </a:extLst>
          </p:cNvPr>
          <p:cNvSpPr txBox="1">
            <a:spLocks noChangeArrowheads="1"/>
          </p:cNvSpPr>
          <p:nvPr/>
        </p:nvSpPr>
        <p:spPr bwMode="auto">
          <a:xfrm>
            <a:off x="2155825" y="360363"/>
            <a:ext cx="78867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000" b="1">
                <a:solidFill>
                  <a:srgbClr val="0070C0"/>
                </a:solidFill>
                <a:latin typeface="#9Slide04 Faustina Bold"/>
              </a:rPr>
              <a:t>CÁC CHƯƠNG, BÀI TRONG SÁCH</a:t>
            </a:r>
          </a:p>
        </p:txBody>
      </p:sp>
      <p:grpSp>
        <p:nvGrpSpPr>
          <p:cNvPr id="30724" name="Group 11">
            <a:extLst>
              <a:ext uri="{FF2B5EF4-FFF2-40B4-BE49-F238E27FC236}">
                <a16:creationId xmlns:a16="http://schemas.microsoft.com/office/drawing/2014/main" id="{B3CBA207-1948-452E-B7BF-A8A5693FB709}"/>
              </a:ext>
            </a:extLst>
          </p:cNvPr>
          <p:cNvGrpSpPr>
            <a:grpSpLocks/>
          </p:cNvGrpSpPr>
          <p:nvPr/>
        </p:nvGrpSpPr>
        <p:grpSpPr bwMode="auto">
          <a:xfrm>
            <a:off x="4210050" y="2332038"/>
            <a:ext cx="7154863" cy="3038475"/>
            <a:chOff x="2032000" y="1008185"/>
            <a:chExt cx="8128000" cy="5130148"/>
          </a:xfrm>
        </p:grpSpPr>
        <p:graphicFrame>
          <p:nvGraphicFramePr>
            <p:cNvPr id="7" name="Diagram 6">
              <a:extLst>
                <a:ext uri="{FF2B5EF4-FFF2-40B4-BE49-F238E27FC236}">
                  <a16:creationId xmlns:a16="http://schemas.microsoft.com/office/drawing/2014/main" id="{C4E5CD00-127B-4149-A955-DC5EDADF6A8B}"/>
                </a:ext>
              </a:extLst>
            </p:cNvPr>
            <p:cNvGraphicFramePr/>
            <p:nvPr>
              <p:extLst>
                <p:ext uri="{D42A27DB-BD31-4B8C-83A1-F6EECF244321}">
                  <p14:modId xmlns:p14="http://schemas.microsoft.com/office/powerpoint/2010/main" val="809554239"/>
                </p:ext>
              </p:extLst>
            </p:nvPr>
          </p:nvGraphicFramePr>
          <p:xfrm>
            <a:off x="2032000" y="1008185"/>
            <a:ext cx="8128000" cy="51301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727" name="TextBox 7">
              <a:extLst>
                <a:ext uri="{FF2B5EF4-FFF2-40B4-BE49-F238E27FC236}">
                  <a16:creationId xmlns:a16="http://schemas.microsoft.com/office/drawing/2014/main" id="{1CF5171C-1F2E-47CB-91F1-444FEDEC5BFE}"/>
                </a:ext>
              </a:extLst>
            </p:cNvPr>
            <p:cNvSpPr txBox="1">
              <a:spLocks noChangeArrowheads="1"/>
            </p:cNvSpPr>
            <p:nvPr/>
          </p:nvSpPr>
          <p:spPr bwMode="auto">
            <a:xfrm>
              <a:off x="2197388" y="2077915"/>
              <a:ext cx="919983" cy="779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dirty="0" err="1">
                  <a:latin typeface="#9Slide03 AllRoundGothic"/>
                </a:rPr>
                <a:t>Bài</a:t>
              </a:r>
              <a:r>
                <a:rPr lang="en-US" altLang="en-US" sz="2400" b="1" dirty="0">
                  <a:latin typeface="#9Slide03 AllRoundGothic"/>
                </a:rPr>
                <a:t> 9</a:t>
              </a:r>
            </a:p>
          </p:txBody>
        </p:sp>
        <p:sp>
          <p:nvSpPr>
            <p:cNvPr id="30728" name="TextBox 9">
              <a:extLst>
                <a:ext uri="{FF2B5EF4-FFF2-40B4-BE49-F238E27FC236}">
                  <a16:creationId xmlns:a16="http://schemas.microsoft.com/office/drawing/2014/main" id="{B8244EC2-5A5E-4B6A-963F-D27F0A660F97}"/>
                </a:ext>
              </a:extLst>
            </p:cNvPr>
            <p:cNvSpPr txBox="1">
              <a:spLocks noChangeArrowheads="1"/>
            </p:cNvSpPr>
            <p:nvPr/>
          </p:nvSpPr>
          <p:spPr bwMode="auto">
            <a:xfrm>
              <a:off x="2129081" y="4216306"/>
              <a:ext cx="1096624" cy="779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dirty="0" err="1">
                  <a:latin typeface="#9Slide03 AllRoundGothic"/>
                </a:rPr>
                <a:t>Bài</a:t>
              </a:r>
              <a:r>
                <a:rPr lang="en-US" altLang="en-US" sz="2400" b="1" dirty="0">
                  <a:latin typeface="#9Slide03 AllRoundGothic"/>
                </a:rPr>
                <a:t> 10</a:t>
              </a:r>
            </a:p>
          </p:txBody>
        </p:sp>
      </p:grpSp>
      <p:sp>
        <p:nvSpPr>
          <p:cNvPr id="13" name="Rounded Rectangle 12">
            <a:extLst>
              <a:ext uri="{FF2B5EF4-FFF2-40B4-BE49-F238E27FC236}">
                <a16:creationId xmlns:a16="http://schemas.microsoft.com/office/drawing/2014/main" id="{36C5634C-B168-4E22-8E4D-7E30F6609F1C}"/>
              </a:ext>
            </a:extLst>
          </p:cNvPr>
          <p:cNvSpPr/>
          <p:nvPr/>
        </p:nvSpPr>
        <p:spPr>
          <a:xfrm>
            <a:off x="397107" y="2832852"/>
            <a:ext cx="3740150" cy="2036846"/>
          </a:xfrm>
          <a:prstGeom prst="roundRect">
            <a:avLst/>
          </a:prstGeom>
          <a:solidFill>
            <a:schemeClr val="accent2">
              <a:lumMod val="40000"/>
              <a:lumOff val="60000"/>
            </a:schemeClr>
          </a:solidFill>
          <a:ln w="1587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2400" b="1" dirty="0">
                <a:solidFill>
                  <a:srgbClr val="548235"/>
                </a:solidFill>
                <a:latin typeface="#9Slide03 Arima Madurai Black"/>
                <a:ea typeface="#9Slide03 Arima Madurai Black"/>
                <a:cs typeface="#9Slide03 Arima Madurai Black"/>
              </a:rPr>
              <a:t>CHƯƠNG 3. </a:t>
            </a:r>
            <a:br>
              <a:rPr lang="en-US" altLang="en-US" sz="2400" b="1" dirty="0">
                <a:solidFill>
                  <a:srgbClr val="548235"/>
                </a:solidFill>
                <a:latin typeface="#9Slide03 Arima Madurai Black"/>
                <a:ea typeface="#9Slide03 Arima Madurai Black"/>
                <a:cs typeface="#9Slide03 Arima Madurai Black"/>
              </a:rPr>
            </a:br>
            <a:r>
              <a:rPr lang="en-US" altLang="en-US" sz="2400" b="1" dirty="0">
                <a:solidFill>
                  <a:srgbClr val="548235"/>
                </a:solidFill>
                <a:latin typeface="#9Slide03 Arima Madurai Black"/>
                <a:ea typeface="#9Slide03 Arima Madurai Black"/>
                <a:cs typeface="#9Slide03 Arima Madurai Black"/>
              </a:rPr>
              <a:t>THỔ NH</a:t>
            </a:r>
            <a:r>
              <a:rPr lang="vi-VN" altLang="en-US" sz="2400" b="1" dirty="0">
                <a:solidFill>
                  <a:srgbClr val="548235"/>
                </a:solidFill>
                <a:latin typeface="#9Slide03 Arima Madurai Black"/>
                <a:ea typeface="#9Slide03 Arima Madurai Black"/>
                <a:cs typeface="#9Slide03 Arima Madurai Black"/>
              </a:rPr>
              <a:t>Ư</a:t>
            </a:r>
            <a:r>
              <a:rPr lang="en-US" altLang="en-US" sz="2400" b="1" dirty="0">
                <a:solidFill>
                  <a:srgbClr val="548235"/>
                </a:solidFill>
                <a:latin typeface="#9Slide03 Arima Madurai Black"/>
                <a:ea typeface="#9Slide03 Arima Madurai Black"/>
                <a:cs typeface="#9Slide03 Arima Madurai Black"/>
              </a:rPr>
              <a:t>ỠNG </a:t>
            </a:r>
            <a:br>
              <a:rPr lang="en-US" altLang="en-US" sz="2400" b="1" dirty="0">
                <a:solidFill>
                  <a:srgbClr val="548235"/>
                </a:solidFill>
                <a:latin typeface="#9Slide03 Arima Madurai Black"/>
                <a:ea typeface="#9Slide03 Arima Madurai Black"/>
                <a:cs typeface="#9Slide03 Arima Madurai Black"/>
              </a:rPr>
            </a:br>
            <a:r>
              <a:rPr lang="en-US" altLang="en-US" sz="2400" b="1" dirty="0">
                <a:solidFill>
                  <a:srgbClr val="548235"/>
                </a:solidFill>
                <a:latin typeface="#9Slide03 Arima Madurai Black"/>
                <a:ea typeface="#9Slide03 Arima Madurai Black"/>
                <a:cs typeface="#9Slide03 Arima Madurai Black"/>
              </a:rPr>
              <a:t>VÀ SINH VẬT VIỆT NAM</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a:extLst>
              <a:ext uri="{FF2B5EF4-FFF2-40B4-BE49-F238E27FC236}">
                <a16:creationId xmlns:a16="http://schemas.microsoft.com/office/drawing/2014/main" id="{55817681-C48E-493B-826B-2C8A2FF919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itle 1">
            <a:extLst>
              <a:ext uri="{FF2B5EF4-FFF2-40B4-BE49-F238E27FC236}">
                <a16:creationId xmlns:a16="http://schemas.microsoft.com/office/drawing/2014/main" id="{A72E1F43-EB8D-4E93-8973-7CEEE247E592}"/>
              </a:ext>
            </a:extLst>
          </p:cNvPr>
          <p:cNvSpPr txBox="1">
            <a:spLocks noChangeArrowheads="1"/>
          </p:cNvSpPr>
          <p:nvPr/>
        </p:nvSpPr>
        <p:spPr bwMode="auto">
          <a:xfrm>
            <a:off x="2155825" y="360363"/>
            <a:ext cx="78867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000" b="1">
                <a:solidFill>
                  <a:srgbClr val="0070C0"/>
                </a:solidFill>
                <a:latin typeface="#9Slide04 Faustina Bold"/>
              </a:rPr>
              <a:t>CÁC CHƯƠNG, BÀI TRONG SÁCH</a:t>
            </a:r>
          </a:p>
        </p:txBody>
      </p:sp>
      <p:grpSp>
        <p:nvGrpSpPr>
          <p:cNvPr id="30724" name="Group 11">
            <a:extLst>
              <a:ext uri="{FF2B5EF4-FFF2-40B4-BE49-F238E27FC236}">
                <a16:creationId xmlns:a16="http://schemas.microsoft.com/office/drawing/2014/main" id="{B3CBA207-1948-452E-B7BF-A8A5693FB709}"/>
              </a:ext>
            </a:extLst>
          </p:cNvPr>
          <p:cNvGrpSpPr>
            <a:grpSpLocks/>
          </p:cNvGrpSpPr>
          <p:nvPr/>
        </p:nvGrpSpPr>
        <p:grpSpPr bwMode="auto">
          <a:xfrm>
            <a:off x="4210050" y="2332038"/>
            <a:ext cx="7154863" cy="3038475"/>
            <a:chOff x="2032000" y="1008185"/>
            <a:chExt cx="8128000" cy="5130148"/>
          </a:xfrm>
        </p:grpSpPr>
        <p:graphicFrame>
          <p:nvGraphicFramePr>
            <p:cNvPr id="7" name="Diagram 6">
              <a:extLst>
                <a:ext uri="{FF2B5EF4-FFF2-40B4-BE49-F238E27FC236}">
                  <a16:creationId xmlns:a16="http://schemas.microsoft.com/office/drawing/2014/main" id="{C4E5CD00-127B-4149-A955-DC5EDADF6A8B}"/>
                </a:ext>
              </a:extLst>
            </p:cNvPr>
            <p:cNvGraphicFramePr/>
            <p:nvPr>
              <p:extLst>
                <p:ext uri="{D42A27DB-BD31-4B8C-83A1-F6EECF244321}">
                  <p14:modId xmlns:p14="http://schemas.microsoft.com/office/powerpoint/2010/main" val="1201437026"/>
                </p:ext>
              </p:extLst>
            </p:nvPr>
          </p:nvGraphicFramePr>
          <p:xfrm>
            <a:off x="2032000" y="1008185"/>
            <a:ext cx="8128000" cy="51301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727" name="TextBox 7">
              <a:extLst>
                <a:ext uri="{FF2B5EF4-FFF2-40B4-BE49-F238E27FC236}">
                  <a16:creationId xmlns:a16="http://schemas.microsoft.com/office/drawing/2014/main" id="{1CF5171C-1F2E-47CB-91F1-444FEDEC5BFE}"/>
                </a:ext>
              </a:extLst>
            </p:cNvPr>
            <p:cNvSpPr txBox="1">
              <a:spLocks noChangeArrowheads="1"/>
            </p:cNvSpPr>
            <p:nvPr/>
          </p:nvSpPr>
          <p:spPr bwMode="auto">
            <a:xfrm>
              <a:off x="2197388" y="2077915"/>
              <a:ext cx="1096624" cy="779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dirty="0" err="1">
                  <a:latin typeface="#9Slide03 AllRoundGothic"/>
                </a:rPr>
                <a:t>Bài</a:t>
              </a:r>
              <a:r>
                <a:rPr lang="en-US" altLang="en-US" sz="2400" b="1" dirty="0">
                  <a:latin typeface="#9Slide03 AllRoundGothic"/>
                </a:rPr>
                <a:t> 11</a:t>
              </a:r>
            </a:p>
          </p:txBody>
        </p:sp>
        <p:sp>
          <p:nvSpPr>
            <p:cNvPr id="30728" name="TextBox 9">
              <a:extLst>
                <a:ext uri="{FF2B5EF4-FFF2-40B4-BE49-F238E27FC236}">
                  <a16:creationId xmlns:a16="http://schemas.microsoft.com/office/drawing/2014/main" id="{B8244EC2-5A5E-4B6A-963F-D27F0A660F97}"/>
                </a:ext>
              </a:extLst>
            </p:cNvPr>
            <p:cNvSpPr txBox="1">
              <a:spLocks noChangeArrowheads="1"/>
            </p:cNvSpPr>
            <p:nvPr/>
          </p:nvSpPr>
          <p:spPr bwMode="auto">
            <a:xfrm>
              <a:off x="2129081" y="4216306"/>
              <a:ext cx="1240485" cy="779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dirty="0" err="1">
                  <a:latin typeface="#9Slide03 AllRoundGothic"/>
                </a:rPr>
                <a:t>Bài</a:t>
              </a:r>
              <a:r>
                <a:rPr lang="en-US" altLang="en-US" sz="2400" b="1" dirty="0">
                  <a:latin typeface="#9Slide03 AllRoundGothic"/>
                </a:rPr>
                <a:t> 12</a:t>
              </a:r>
            </a:p>
          </p:txBody>
        </p:sp>
      </p:grpSp>
      <p:sp>
        <p:nvSpPr>
          <p:cNvPr id="13" name="Rounded Rectangle 12">
            <a:extLst>
              <a:ext uri="{FF2B5EF4-FFF2-40B4-BE49-F238E27FC236}">
                <a16:creationId xmlns:a16="http://schemas.microsoft.com/office/drawing/2014/main" id="{36C5634C-B168-4E22-8E4D-7E30F6609F1C}"/>
              </a:ext>
            </a:extLst>
          </p:cNvPr>
          <p:cNvSpPr/>
          <p:nvPr/>
        </p:nvSpPr>
        <p:spPr>
          <a:xfrm>
            <a:off x="397107" y="2832852"/>
            <a:ext cx="3581335" cy="2036846"/>
          </a:xfrm>
          <a:prstGeom prst="roundRect">
            <a:avLst/>
          </a:prstGeom>
          <a:solidFill>
            <a:schemeClr val="accent2">
              <a:lumMod val="40000"/>
              <a:lumOff val="60000"/>
            </a:schemeClr>
          </a:solidFill>
          <a:ln w="1587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2400" b="1" dirty="0">
                <a:solidFill>
                  <a:srgbClr val="548235"/>
                </a:solidFill>
                <a:latin typeface="#9Slide03 Arima Madurai Black"/>
                <a:ea typeface="#9Slide03 Arima Madurai Black"/>
                <a:cs typeface="#9Slide03 Arima Madurai Black"/>
              </a:rPr>
              <a:t>CHƯƠNG 4. </a:t>
            </a:r>
            <a:br>
              <a:rPr lang="en-US" altLang="en-US" sz="2400" b="1" dirty="0">
                <a:solidFill>
                  <a:srgbClr val="548235"/>
                </a:solidFill>
                <a:latin typeface="#9Slide03 Arima Madurai Black"/>
                <a:ea typeface="#9Slide03 Arima Madurai Black"/>
                <a:cs typeface="#9Slide03 Arima Madurai Black"/>
              </a:rPr>
            </a:br>
            <a:r>
              <a:rPr lang="en-US" altLang="en-US" sz="2400" b="1" dirty="0">
                <a:solidFill>
                  <a:srgbClr val="548235"/>
                </a:solidFill>
                <a:latin typeface="#9Slide03 Arima Madurai Black"/>
                <a:ea typeface="#9Slide03 Arima Madurai Black"/>
                <a:cs typeface="#9Slide03 Arima Madurai Black"/>
              </a:rPr>
              <a:t>BIỂN ĐẢO VIỆT NAM</a:t>
            </a:r>
          </a:p>
        </p:txBody>
      </p:sp>
    </p:spTree>
    <p:extLst>
      <p:ext uri="{BB962C8B-B14F-4D97-AF65-F5344CB8AC3E}">
        <p14:creationId xmlns:p14="http://schemas.microsoft.com/office/powerpoint/2010/main" val="946345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a:extLst>
              <a:ext uri="{FF2B5EF4-FFF2-40B4-BE49-F238E27FC236}">
                <a16:creationId xmlns:a16="http://schemas.microsoft.com/office/drawing/2014/main" id="{55817681-C48E-493B-826B-2C8A2FF919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itle 1">
            <a:extLst>
              <a:ext uri="{FF2B5EF4-FFF2-40B4-BE49-F238E27FC236}">
                <a16:creationId xmlns:a16="http://schemas.microsoft.com/office/drawing/2014/main" id="{A72E1F43-EB8D-4E93-8973-7CEEE247E592}"/>
              </a:ext>
            </a:extLst>
          </p:cNvPr>
          <p:cNvSpPr txBox="1">
            <a:spLocks noChangeArrowheads="1"/>
          </p:cNvSpPr>
          <p:nvPr/>
        </p:nvSpPr>
        <p:spPr bwMode="auto">
          <a:xfrm>
            <a:off x="2155825" y="360363"/>
            <a:ext cx="78867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000" b="1">
                <a:solidFill>
                  <a:srgbClr val="0070C0"/>
                </a:solidFill>
                <a:latin typeface="#9Slide04 Faustina Bold"/>
              </a:rPr>
              <a:t>CÁC CHƯƠNG, BÀI TRONG SÁCH</a:t>
            </a:r>
          </a:p>
        </p:txBody>
      </p:sp>
      <p:grpSp>
        <p:nvGrpSpPr>
          <p:cNvPr id="30724" name="Group 11">
            <a:extLst>
              <a:ext uri="{FF2B5EF4-FFF2-40B4-BE49-F238E27FC236}">
                <a16:creationId xmlns:a16="http://schemas.microsoft.com/office/drawing/2014/main" id="{B3CBA207-1948-452E-B7BF-A8A5693FB709}"/>
              </a:ext>
            </a:extLst>
          </p:cNvPr>
          <p:cNvGrpSpPr>
            <a:grpSpLocks/>
          </p:cNvGrpSpPr>
          <p:nvPr/>
        </p:nvGrpSpPr>
        <p:grpSpPr bwMode="auto">
          <a:xfrm>
            <a:off x="4210050" y="2332038"/>
            <a:ext cx="7154863" cy="3038475"/>
            <a:chOff x="2032000" y="1008185"/>
            <a:chExt cx="8128000" cy="5130148"/>
          </a:xfrm>
        </p:grpSpPr>
        <p:graphicFrame>
          <p:nvGraphicFramePr>
            <p:cNvPr id="7" name="Diagram 6">
              <a:extLst>
                <a:ext uri="{FF2B5EF4-FFF2-40B4-BE49-F238E27FC236}">
                  <a16:creationId xmlns:a16="http://schemas.microsoft.com/office/drawing/2014/main" id="{C4E5CD00-127B-4149-A955-DC5EDADF6A8B}"/>
                </a:ext>
              </a:extLst>
            </p:cNvPr>
            <p:cNvGraphicFramePr/>
            <p:nvPr>
              <p:extLst>
                <p:ext uri="{D42A27DB-BD31-4B8C-83A1-F6EECF244321}">
                  <p14:modId xmlns:p14="http://schemas.microsoft.com/office/powerpoint/2010/main" val="3848775387"/>
                </p:ext>
              </p:extLst>
            </p:nvPr>
          </p:nvGraphicFramePr>
          <p:xfrm>
            <a:off x="2032000" y="1008185"/>
            <a:ext cx="8128000" cy="51301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727" name="TextBox 7">
              <a:extLst>
                <a:ext uri="{FF2B5EF4-FFF2-40B4-BE49-F238E27FC236}">
                  <a16:creationId xmlns:a16="http://schemas.microsoft.com/office/drawing/2014/main" id="{1CF5171C-1F2E-47CB-91F1-444FEDEC5BFE}"/>
                </a:ext>
              </a:extLst>
            </p:cNvPr>
            <p:cNvSpPr txBox="1">
              <a:spLocks noChangeArrowheads="1"/>
            </p:cNvSpPr>
            <p:nvPr/>
          </p:nvSpPr>
          <p:spPr bwMode="auto">
            <a:xfrm>
              <a:off x="2032000" y="1958618"/>
              <a:ext cx="1302400" cy="1403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400" b="1" dirty="0" err="1">
                  <a:latin typeface="#9Slide03 AllRoundGothic"/>
                </a:rPr>
                <a:t>Chủ</a:t>
              </a:r>
              <a:r>
                <a:rPr lang="en-US" altLang="en-US" sz="2400" b="1" dirty="0">
                  <a:latin typeface="#9Slide03 AllRoundGothic"/>
                </a:rPr>
                <a:t> </a:t>
              </a:r>
              <a:r>
                <a:rPr lang="en-US" altLang="en-US" sz="2400" b="1" dirty="0" err="1">
                  <a:latin typeface="#9Slide03 AllRoundGothic"/>
                </a:rPr>
                <a:t>đề</a:t>
              </a:r>
              <a:r>
                <a:rPr lang="en-US" altLang="en-US" sz="2400" b="1" dirty="0">
                  <a:latin typeface="#9Slide03 AllRoundGothic"/>
                </a:rPr>
                <a:t> </a:t>
              </a:r>
            </a:p>
            <a:p>
              <a:pPr algn="ctr">
                <a:spcBef>
                  <a:spcPct val="0"/>
                </a:spcBef>
                <a:buFontTx/>
                <a:buNone/>
              </a:pPr>
              <a:r>
                <a:rPr lang="en-US" altLang="en-US" sz="2400" b="1" dirty="0">
                  <a:latin typeface="#9Slide03 AllRoundGothic"/>
                </a:rPr>
                <a:t>1</a:t>
              </a:r>
            </a:p>
          </p:txBody>
        </p:sp>
      </p:grpSp>
      <p:sp>
        <p:nvSpPr>
          <p:cNvPr id="13" name="Rounded Rectangle 12">
            <a:extLst>
              <a:ext uri="{FF2B5EF4-FFF2-40B4-BE49-F238E27FC236}">
                <a16:creationId xmlns:a16="http://schemas.microsoft.com/office/drawing/2014/main" id="{36C5634C-B168-4E22-8E4D-7E30F6609F1C}"/>
              </a:ext>
            </a:extLst>
          </p:cNvPr>
          <p:cNvSpPr/>
          <p:nvPr/>
        </p:nvSpPr>
        <p:spPr>
          <a:xfrm>
            <a:off x="397107" y="2832852"/>
            <a:ext cx="3581335" cy="2036846"/>
          </a:xfrm>
          <a:prstGeom prst="roundRect">
            <a:avLst/>
          </a:prstGeom>
          <a:solidFill>
            <a:schemeClr val="accent2">
              <a:lumMod val="40000"/>
              <a:lumOff val="60000"/>
            </a:schemeClr>
          </a:solidFill>
          <a:ln w="1587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2400" b="1" dirty="0">
                <a:solidFill>
                  <a:srgbClr val="548235"/>
                </a:solidFill>
                <a:latin typeface="#9Slide03 Arima Madurai Black"/>
                <a:ea typeface="#9Slide03 Arima Madurai Black"/>
                <a:cs typeface="#9Slide03 Arima Madurai Black"/>
              </a:rPr>
              <a:t>CHỦ ĐỀ CHUNG</a:t>
            </a:r>
          </a:p>
        </p:txBody>
      </p:sp>
      <p:sp>
        <p:nvSpPr>
          <p:cNvPr id="9" name="TextBox 7">
            <a:extLst>
              <a:ext uri="{FF2B5EF4-FFF2-40B4-BE49-F238E27FC236}">
                <a16:creationId xmlns:a16="http://schemas.microsoft.com/office/drawing/2014/main" id="{54E43F12-B3B9-426A-A366-83A244531CD8}"/>
              </a:ext>
            </a:extLst>
          </p:cNvPr>
          <p:cNvSpPr txBox="1">
            <a:spLocks noChangeArrowheads="1"/>
          </p:cNvSpPr>
          <p:nvPr/>
        </p:nvSpPr>
        <p:spPr bwMode="auto">
          <a:xfrm>
            <a:off x="4224547" y="4132736"/>
            <a:ext cx="114646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400" b="1" dirty="0" err="1">
                <a:latin typeface="#9Slide03 AllRoundGothic"/>
              </a:rPr>
              <a:t>Chủ</a:t>
            </a:r>
            <a:r>
              <a:rPr lang="en-US" altLang="en-US" sz="2400" b="1" dirty="0">
                <a:latin typeface="#9Slide03 AllRoundGothic"/>
              </a:rPr>
              <a:t> </a:t>
            </a:r>
            <a:r>
              <a:rPr lang="en-US" altLang="en-US" sz="2400" b="1" dirty="0" err="1">
                <a:latin typeface="#9Slide03 AllRoundGothic"/>
              </a:rPr>
              <a:t>đề</a:t>
            </a:r>
            <a:r>
              <a:rPr lang="en-US" altLang="en-US" sz="2400" b="1" dirty="0">
                <a:latin typeface="#9Slide03 AllRoundGothic"/>
              </a:rPr>
              <a:t> </a:t>
            </a:r>
          </a:p>
          <a:p>
            <a:pPr algn="ctr">
              <a:spcBef>
                <a:spcPct val="0"/>
              </a:spcBef>
              <a:buFontTx/>
              <a:buNone/>
            </a:pPr>
            <a:r>
              <a:rPr lang="en-US" altLang="en-US" sz="2400" b="1" dirty="0">
                <a:latin typeface="#9Slide03 AllRoundGothic"/>
              </a:rPr>
              <a:t>2</a:t>
            </a:r>
          </a:p>
        </p:txBody>
      </p:sp>
    </p:spTree>
    <p:extLst>
      <p:ext uri="{BB962C8B-B14F-4D97-AF65-F5344CB8AC3E}">
        <p14:creationId xmlns:p14="http://schemas.microsoft.com/office/powerpoint/2010/main" val="3433063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a:extLst>
              <a:ext uri="{FF2B5EF4-FFF2-40B4-BE49-F238E27FC236}">
                <a16:creationId xmlns:a16="http://schemas.microsoft.com/office/drawing/2014/main" id="{474DA5F0-9D33-4B3A-BBBD-BAB12D91D2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Slide Number Placeholder 1">
            <a:extLst>
              <a:ext uri="{FF2B5EF4-FFF2-40B4-BE49-F238E27FC236}">
                <a16:creationId xmlns:a16="http://schemas.microsoft.com/office/drawing/2014/main" id="{4C33CFD6-10AE-4AF3-8DF0-4FF30448222B}"/>
              </a:ext>
            </a:extLst>
          </p:cNvPr>
          <p:cNvSpPr>
            <a:spLocks noGrp="1"/>
          </p:cNvSpPr>
          <p:nvPr>
            <p:ph type="sldNum" sz="quarter" idx="12"/>
          </p:nvPr>
        </p:nvSpPr>
        <p:spPr bwMode="auto">
          <a:xfrm>
            <a:off x="10106025" y="6650038"/>
            <a:ext cx="609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B553CD13-845E-476C-AF83-4EE2B90BD098}" type="slidenum">
              <a:rPr lang="en-US" altLang="zh-CN" sz="1200" smtClean="0">
                <a:solidFill>
                  <a:srgbClr val="898989"/>
                </a:solidFill>
                <a:latin typeface="Calibri" panose="020F0502020204030204" pitchFamily="34" charset="0"/>
                <a:cs typeface="等线" panose="02010600030101010101" pitchFamily="2" charset="-122"/>
              </a:rPr>
              <a:pPr>
                <a:spcBef>
                  <a:spcPct val="0"/>
                </a:spcBef>
                <a:buFontTx/>
                <a:buNone/>
              </a:pPr>
              <a:t>19</a:t>
            </a:fld>
            <a:endParaRPr lang="en-US" altLang="zh-CN" sz="1200">
              <a:solidFill>
                <a:srgbClr val="898989"/>
              </a:solidFill>
              <a:latin typeface="Calibri" panose="020F0502020204030204" pitchFamily="34" charset="0"/>
              <a:cs typeface="等线" panose="02010600030101010101" pitchFamily="2" charset="-122"/>
            </a:endParaRPr>
          </a:p>
        </p:txBody>
      </p:sp>
      <p:sp>
        <p:nvSpPr>
          <p:cNvPr id="5" name="Rectangle 9">
            <a:extLst>
              <a:ext uri="{FF2B5EF4-FFF2-40B4-BE49-F238E27FC236}">
                <a16:creationId xmlns:a16="http://schemas.microsoft.com/office/drawing/2014/main" id="{7F9010D7-FF49-4C47-BFFE-25C92ED3965C}"/>
              </a:ext>
            </a:extLst>
          </p:cNvPr>
          <p:cNvSpPr>
            <a:spLocks noChangeArrowheads="1"/>
          </p:cNvSpPr>
          <p:nvPr/>
        </p:nvSpPr>
        <p:spPr bwMode="auto">
          <a:xfrm>
            <a:off x="555625" y="2070100"/>
            <a:ext cx="4286250" cy="391477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spAutoFit/>
          </a:bodyPr>
          <a:lstStyle/>
          <a:p>
            <a:pPr algn="just" eaLnBrk="1" fontAlgn="auto" hangingPunct="1">
              <a:lnSpc>
                <a:spcPct val="115000"/>
              </a:lnSpc>
              <a:spcBef>
                <a:spcPts val="0"/>
              </a:spcBef>
              <a:spcAft>
                <a:spcPts val="1000"/>
              </a:spcAft>
              <a:defRPr/>
            </a:pPr>
            <a:r>
              <a:rPr lang="en-US" altLang="zh-CN" sz="2400" dirty="0" err="1">
                <a:solidFill>
                  <a:schemeClr val="tx1"/>
                </a:solidFill>
                <a:ea typeface="SimSun" pitchFamily="2" charset="-122"/>
              </a:rPr>
              <a:t>Giúp</a:t>
            </a:r>
            <a:r>
              <a:rPr lang="en-US" altLang="zh-CN" sz="2400" dirty="0">
                <a:solidFill>
                  <a:schemeClr val="tx1"/>
                </a:solidFill>
                <a:ea typeface="SimSun" pitchFamily="2" charset="-122"/>
              </a:rPr>
              <a:t> HS </a:t>
            </a:r>
            <a:r>
              <a:rPr lang="en-US" altLang="zh-CN" sz="2400" dirty="0" err="1">
                <a:solidFill>
                  <a:schemeClr val="tx1"/>
                </a:solidFill>
                <a:ea typeface="SimSun" pitchFamily="2" charset="-122"/>
              </a:rPr>
              <a:t>nhớ</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lại</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nắm</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bắt</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lại</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những</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kiến</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thức</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cơ</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bản</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thông</a:t>
            </a:r>
            <a:r>
              <a:rPr lang="en-US" altLang="zh-CN" sz="2400" dirty="0">
                <a:solidFill>
                  <a:schemeClr val="tx1"/>
                </a:solidFill>
                <a:ea typeface="SimSun" pitchFamily="2" charset="-122"/>
              </a:rPr>
              <a:t> qua </a:t>
            </a:r>
            <a:r>
              <a:rPr lang="en-US" altLang="zh-CN" sz="2400" dirty="0" err="1">
                <a:solidFill>
                  <a:schemeClr val="tx1"/>
                </a:solidFill>
                <a:ea typeface="SimSun" pitchFamily="2" charset="-122"/>
              </a:rPr>
              <a:t>các</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thuật</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ngữ</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được</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giải</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thích</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một</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cách</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cơ</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bản</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ngắn</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gọn</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chính</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xác</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đồng</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thời</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đó</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cũng</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là</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những</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gợi</a:t>
            </a:r>
            <a:r>
              <a:rPr lang="en-US" altLang="zh-CN" sz="2400" dirty="0">
                <a:solidFill>
                  <a:schemeClr val="tx1"/>
                </a:solidFill>
                <a:ea typeface="SimSun" pitchFamily="2" charset="-122"/>
              </a:rPr>
              <a:t> ý </a:t>
            </a:r>
            <a:r>
              <a:rPr lang="en-US" altLang="zh-CN" sz="2400" dirty="0" err="1">
                <a:solidFill>
                  <a:schemeClr val="tx1"/>
                </a:solidFill>
                <a:ea typeface="SimSun" pitchFamily="2" charset="-122"/>
              </a:rPr>
              <a:t>để</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các</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em</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tra</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cứu</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thêm</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nội</a:t>
            </a:r>
            <a:r>
              <a:rPr lang="en-US" altLang="zh-CN" sz="2400" dirty="0">
                <a:solidFill>
                  <a:schemeClr val="tx1"/>
                </a:solidFill>
                <a:ea typeface="SimSun" pitchFamily="2" charset="-122"/>
              </a:rPr>
              <a:t> dung </a:t>
            </a:r>
            <a:r>
              <a:rPr lang="en-US" altLang="zh-CN" sz="2400" dirty="0" err="1">
                <a:solidFill>
                  <a:schemeClr val="tx1"/>
                </a:solidFill>
                <a:ea typeface="SimSun" pitchFamily="2" charset="-122"/>
              </a:rPr>
              <a:t>liên</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quan</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trong</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các</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sách</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khác</a:t>
            </a:r>
            <a:r>
              <a:rPr lang="en-US" altLang="zh-CN" sz="2400" dirty="0">
                <a:solidFill>
                  <a:schemeClr val="tx1"/>
                </a:solidFill>
                <a:ea typeface="SimSun" pitchFamily="2" charset="-122"/>
              </a:rPr>
              <a:t> hay </a:t>
            </a:r>
            <a:r>
              <a:rPr lang="en-US" altLang="zh-CN" sz="2400" dirty="0" err="1">
                <a:solidFill>
                  <a:schemeClr val="tx1"/>
                </a:solidFill>
                <a:ea typeface="SimSun" pitchFamily="2" charset="-122"/>
              </a:rPr>
              <a:t>trên</a:t>
            </a:r>
            <a:r>
              <a:rPr lang="en-US" altLang="zh-CN" sz="2400" dirty="0">
                <a:solidFill>
                  <a:schemeClr val="tx1"/>
                </a:solidFill>
                <a:ea typeface="SimSun" pitchFamily="2" charset="-122"/>
              </a:rPr>
              <a:t> internet </a:t>
            </a:r>
            <a:r>
              <a:rPr lang="en-US" altLang="zh-CN" sz="2400" dirty="0" err="1">
                <a:solidFill>
                  <a:schemeClr val="tx1"/>
                </a:solidFill>
                <a:ea typeface="SimSun" pitchFamily="2" charset="-122"/>
              </a:rPr>
              <a:t>để</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mở</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rộng</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kiến</a:t>
            </a:r>
            <a:r>
              <a:rPr lang="en-US" altLang="zh-CN" sz="2400" dirty="0">
                <a:solidFill>
                  <a:schemeClr val="tx1"/>
                </a:solidFill>
                <a:ea typeface="SimSun" pitchFamily="2" charset="-122"/>
              </a:rPr>
              <a:t> </a:t>
            </a:r>
            <a:r>
              <a:rPr lang="en-US" altLang="zh-CN" sz="2400" dirty="0" err="1">
                <a:solidFill>
                  <a:schemeClr val="tx1"/>
                </a:solidFill>
                <a:ea typeface="SimSun" pitchFamily="2" charset="-122"/>
              </a:rPr>
              <a:t>thức</a:t>
            </a:r>
            <a:r>
              <a:rPr lang="en-US" altLang="zh-CN" sz="2400" dirty="0">
                <a:solidFill>
                  <a:schemeClr val="tx1"/>
                </a:solidFill>
                <a:ea typeface="SimSun" pitchFamily="2" charset="-122"/>
              </a:rPr>
              <a:t>.</a:t>
            </a:r>
            <a:endParaRPr lang="en-US" altLang="zh-CN" dirty="0">
              <a:solidFill>
                <a:schemeClr val="tx1"/>
              </a:solidFill>
              <a:ea typeface="SimSun" pitchFamily="2" charset="-122"/>
            </a:endParaRPr>
          </a:p>
        </p:txBody>
      </p:sp>
      <p:sp>
        <p:nvSpPr>
          <p:cNvPr id="31749" name="Rectangle 2">
            <a:extLst>
              <a:ext uri="{FF2B5EF4-FFF2-40B4-BE49-F238E27FC236}">
                <a16:creationId xmlns:a16="http://schemas.microsoft.com/office/drawing/2014/main" id="{9BC1E6FF-B7AC-41E5-B044-4E0E8E41D6AD}"/>
              </a:ext>
            </a:extLst>
          </p:cNvPr>
          <p:cNvSpPr>
            <a:spLocks noChangeArrowheads="1"/>
          </p:cNvSpPr>
          <p:nvPr/>
        </p:nvSpPr>
        <p:spPr bwMode="auto">
          <a:xfrm>
            <a:off x="3048000" y="2586038"/>
            <a:ext cx="6096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just" eaLnBrk="1" hangingPunct="1">
              <a:lnSpc>
                <a:spcPct val="115000"/>
              </a:lnSpc>
              <a:spcBef>
                <a:spcPct val="0"/>
              </a:spcBef>
              <a:spcAft>
                <a:spcPts val="1000"/>
              </a:spcAft>
              <a:buFontTx/>
              <a:buNone/>
            </a:pPr>
            <a:endParaRPr lang="zh-CN" altLang="en-US" sz="1400">
              <a:solidFill>
                <a:srgbClr val="000000"/>
              </a:solidFill>
              <a:latin typeface="Calibri" panose="020F0502020204030204" pitchFamily="34" charset="0"/>
              <a:ea typeface="SimSun" panose="02010600030101010101" pitchFamily="2" charset="-122"/>
            </a:endParaRPr>
          </a:p>
        </p:txBody>
      </p:sp>
      <p:sp>
        <p:nvSpPr>
          <p:cNvPr id="7" name="Oval 6">
            <a:extLst>
              <a:ext uri="{FF2B5EF4-FFF2-40B4-BE49-F238E27FC236}">
                <a16:creationId xmlns:a16="http://schemas.microsoft.com/office/drawing/2014/main" id="{14E348BE-750F-477F-9811-E4C43D133CB6}"/>
              </a:ext>
            </a:extLst>
          </p:cNvPr>
          <p:cNvSpPr/>
          <p:nvPr/>
        </p:nvSpPr>
        <p:spPr>
          <a:xfrm>
            <a:off x="296863" y="839788"/>
            <a:ext cx="4545012" cy="1155700"/>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457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457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457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457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algn="ctr" eaLnBrk="1" hangingPunct="1">
              <a:defRPr/>
            </a:pPr>
            <a:r>
              <a:rPr lang="en-US" altLang="zh-CN" sz="2800" b="1" noProof="1">
                <a:latin typeface="Times New Roman" panose="02020603050405020304" pitchFamily="18" charset="0"/>
                <a:cs typeface="Times New Roman" panose="02020603050405020304" pitchFamily="18" charset="0"/>
              </a:rPr>
              <a:t>Bảng tra cứu </a:t>
            </a:r>
          </a:p>
          <a:p>
            <a:pPr algn="ctr" eaLnBrk="1" hangingPunct="1">
              <a:defRPr/>
            </a:pPr>
            <a:r>
              <a:rPr lang="en-US" altLang="zh-CN" sz="2800" b="1" noProof="1">
                <a:latin typeface="Times New Roman" panose="02020603050405020304" pitchFamily="18" charset="0"/>
                <a:cs typeface="Times New Roman" panose="02020603050405020304" pitchFamily="18" charset="0"/>
              </a:rPr>
              <a:t>thuật ngữ</a:t>
            </a:r>
            <a:endParaRPr lang="en-US" altLang="zh-CN" sz="2800" noProof="1">
              <a:latin typeface="Times New Roman" panose="02020603050405020304" pitchFamily="18" charset="0"/>
              <a:ea typeface="Times New Roman" panose="02020603050405020304" pitchFamily="18" charset="0"/>
            </a:endParaRPr>
          </a:p>
        </p:txBody>
      </p:sp>
      <p:sp>
        <p:nvSpPr>
          <p:cNvPr id="31751" name="Slide Number Placeholder 2">
            <a:extLst>
              <a:ext uri="{FF2B5EF4-FFF2-40B4-BE49-F238E27FC236}">
                <a16:creationId xmlns:a16="http://schemas.microsoft.com/office/drawing/2014/main" id="{9E0F638B-6A2E-43F0-B47A-E125A71EE538}"/>
              </a:ext>
            </a:extLst>
          </p:cNvPr>
          <p:cNvSpPr txBox="1">
            <a:spLocks/>
          </p:cNvSpPr>
          <p:nvPr/>
        </p:nvSpPr>
        <p:spPr bwMode="auto">
          <a:xfrm>
            <a:off x="11131550" y="6111875"/>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r" eaLnBrk="1" hangingPunct="1">
              <a:spcBef>
                <a:spcPct val="0"/>
              </a:spcBef>
              <a:buFontTx/>
              <a:buNone/>
            </a:pPr>
            <a:fld id="{8A842D40-6233-4640-85B9-5F59D057937F}" type="slidenum">
              <a:rPr lang="en-US" altLang="zh-CN" sz="1200">
                <a:solidFill>
                  <a:srgbClr val="898989"/>
                </a:solidFill>
                <a:latin typeface="Calibri" panose="020F0502020204030204" pitchFamily="34" charset="0"/>
                <a:cs typeface="等线" panose="02010600030101010101" pitchFamily="2" charset="-122"/>
              </a:rPr>
              <a:pPr algn="r" eaLnBrk="1" hangingPunct="1">
                <a:spcBef>
                  <a:spcPct val="0"/>
                </a:spcBef>
                <a:buFontTx/>
                <a:buNone/>
              </a:pPr>
              <a:t>19</a:t>
            </a:fld>
            <a:endParaRPr lang="en-US" altLang="zh-CN" sz="1200">
              <a:solidFill>
                <a:srgbClr val="898989"/>
              </a:solidFill>
              <a:latin typeface="Calibri" panose="020F0502020204030204" pitchFamily="34" charset="0"/>
              <a:cs typeface="等线" panose="02010600030101010101" pitchFamily="2" charset="-122"/>
            </a:endParaRPr>
          </a:p>
        </p:txBody>
      </p:sp>
      <p:pic>
        <p:nvPicPr>
          <p:cNvPr id="3" name="Picture 2">
            <a:extLst>
              <a:ext uri="{FF2B5EF4-FFF2-40B4-BE49-F238E27FC236}">
                <a16:creationId xmlns:a16="http://schemas.microsoft.com/office/drawing/2014/main" id="{84DF25CE-346B-46B5-9C1A-37945A59B3E3}"/>
              </a:ext>
            </a:extLst>
          </p:cNvPr>
          <p:cNvPicPr>
            <a:picLocks noChangeAspect="1"/>
          </p:cNvPicPr>
          <p:nvPr/>
        </p:nvPicPr>
        <p:blipFill>
          <a:blip r:embed="rId4"/>
          <a:stretch>
            <a:fillRect/>
          </a:stretch>
        </p:blipFill>
        <p:spPr>
          <a:xfrm>
            <a:off x="5009143" y="103981"/>
            <a:ext cx="5892556" cy="665003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8743"/>
            <a:ext cx="12199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512888" y="1404938"/>
            <a:ext cx="3962400" cy="461962"/>
          </a:xfrm>
          <a:prstGeom prst="rect">
            <a:avLst/>
          </a:prstGeom>
          <a:noFill/>
        </p:spPr>
        <p:txBody>
          <a:bodyPr>
            <a:spAutoFit/>
          </a:bodyPr>
          <a:lstStyle/>
          <a:p>
            <a:pPr algn="ctr" eaLnBrk="1" fontAlgn="auto" hangingPunct="1">
              <a:spcBef>
                <a:spcPts val="0"/>
              </a:spcBef>
              <a:spcAft>
                <a:spcPts val="0"/>
              </a:spcAft>
              <a:defRPr/>
            </a:pPr>
            <a:endParaRPr lang="en-US" sz="2400" b="1">
              <a:solidFill>
                <a:schemeClr val="accent1">
                  <a:lumMod val="50000"/>
                </a:schemeClr>
              </a:solidFill>
              <a:latin typeface="+mn-lt"/>
              <a:cs typeface="+mn-cs"/>
            </a:endParaRPr>
          </a:p>
        </p:txBody>
      </p:sp>
      <p:sp>
        <p:nvSpPr>
          <p:cNvPr id="2" name="Title 1"/>
          <p:cNvSpPr>
            <a:spLocks noGrp="1"/>
          </p:cNvSpPr>
          <p:nvPr>
            <p:ph type="title"/>
          </p:nvPr>
        </p:nvSpPr>
        <p:spPr>
          <a:xfrm>
            <a:off x="3100296" y="682624"/>
            <a:ext cx="5807062" cy="795338"/>
          </a:xfrm>
        </p:spPr>
        <p:txBody>
          <a:bodyPr>
            <a:normAutofit/>
          </a:bodyPr>
          <a:lstStyle/>
          <a:p>
            <a:pPr algn="ctr" eaLnBrk="1" hangingPunct="1">
              <a:defRPr/>
            </a:pPr>
            <a:r>
              <a:rPr lang="en-US" sz="3600" dirty="0">
                <a:solidFill>
                  <a:srgbClr val="453DED"/>
                </a:solidFill>
                <a:effectLst>
                  <a:outerShdw blurRad="38100" dist="38100" dir="2700000" algn="tl">
                    <a:srgbClr val="C0C0C0"/>
                  </a:outerShdw>
                </a:effectLst>
                <a:latin typeface="Myriad Pro" pitchFamily="34" charset="0"/>
                <a:cs typeface="Myriad Arabic" pitchFamily="50" charset="-78"/>
              </a:rPr>
              <a:t>NHÓM TÁC GIẢ PHẦN ĐỊA LÍ</a:t>
            </a:r>
            <a:endParaRPr lang="en-US" sz="3600" dirty="0"/>
          </a:p>
        </p:txBody>
      </p:sp>
      <p:sp>
        <p:nvSpPr>
          <p:cNvPr id="9" name="Text Placeholder 6"/>
          <p:cNvSpPr txBox="1">
            <a:spLocks/>
          </p:cNvSpPr>
          <p:nvPr/>
        </p:nvSpPr>
        <p:spPr>
          <a:xfrm>
            <a:off x="873512" y="1563392"/>
            <a:ext cx="6107152" cy="32545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70000"/>
              </a:lnSpc>
              <a:spcBef>
                <a:spcPts val="0"/>
              </a:spcBef>
              <a:spcAft>
                <a:spcPts val="0"/>
              </a:spcAft>
              <a:buFont typeface="Arial" panose="020B0604020202020204" pitchFamily="34" charset="0"/>
              <a:buNone/>
              <a:defRPr/>
            </a:pPr>
            <a:r>
              <a:rPr lang="en-US" sz="2400" b="1" dirty="0">
                <a:latin typeface="Myriad Pro"/>
              </a:rPr>
              <a:t>PGS. TS ĐÀO NGỌC HÙNG </a:t>
            </a:r>
            <a:r>
              <a:rPr lang="vi-VN" sz="2400" dirty="0">
                <a:latin typeface="Myriad Pro" panose="020B0503030403020204" pitchFamily="34" charset="0"/>
              </a:rPr>
              <a:t>(TỔNG CHỦ BIÊN </a:t>
            </a:r>
            <a:r>
              <a:rPr lang="en-US" sz="2400" dirty="0">
                <a:latin typeface="Myriad Pro" panose="020B0503030403020204" pitchFamily="34" charset="0"/>
              </a:rPr>
              <a:t>KIÊM CHỦ BIÊN PHẦN </a:t>
            </a:r>
            <a:r>
              <a:rPr lang="vi-VN" sz="2400" dirty="0">
                <a:latin typeface="Myriad Pro" panose="020B0503030403020204" pitchFamily="34" charset="0"/>
              </a:rPr>
              <a:t>ĐỊA LÍ)</a:t>
            </a:r>
            <a:endParaRPr lang="en-US" sz="2400" dirty="0">
              <a:latin typeface="Myriad Pro" panose="020B0503030403020204" pitchFamily="34" charset="0"/>
            </a:endParaRPr>
          </a:p>
          <a:p>
            <a:pPr marL="0" indent="0" fontAlgn="auto">
              <a:lnSpc>
                <a:spcPct val="170000"/>
              </a:lnSpc>
              <a:spcBef>
                <a:spcPts val="0"/>
              </a:spcBef>
              <a:spcAft>
                <a:spcPts val="0"/>
              </a:spcAft>
              <a:buFont typeface="Arial" panose="020B0604020202020204" pitchFamily="34" charset="0"/>
              <a:buNone/>
              <a:defRPr/>
            </a:pPr>
            <a:r>
              <a:rPr lang="en-US" sz="2400" b="1" dirty="0">
                <a:latin typeface="Myriad Pro" panose="020B0503030403020204" pitchFamily="34" charset="0"/>
              </a:rPr>
              <a:t>TS BÙI THỊ THANH DUNG</a:t>
            </a:r>
            <a:br>
              <a:rPr lang="en-US" sz="2400" b="1" dirty="0">
                <a:latin typeface="Myriad Pro" panose="020B0503030403020204" pitchFamily="34" charset="0"/>
              </a:rPr>
            </a:br>
            <a:r>
              <a:rPr lang="en-US" sz="2400" b="1" dirty="0" err="1">
                <a:latin typeface="Myriad Pro" panose="020B0503030403020204" pitchFamily="34" charset="0"/>
              </a:rPr>
              <a:t>ThS</a:t>
            </a:r>
            <a:r>
              <a:rPr lang="en-US" sz="2400" b="1" dirty="0">
                <a:latin typeface="Myriad Pro" panose="020B0503030403020204" pitchFamily="34" charset="0"/>
              </a:rPr>
              <a:t> PHẠM THỊ THU PHƯƠNG</a:t>
            </a:r>
            <a:br>
              <a:rPr lang="en-US" sz="2400" b="1" dirty="0">
                <a:latin typeface="Myriad Pro" panose="020B0503030403020204" pitchFamily="34" charset="0"/>
              </a:rPr>
            </a:br>
            <a:r>
              <a:rPr lang="en-US" sz="2400" b="1" dirty="0">
                <a:latin typeface="Myriad Pro" panose="020B0503030403020204" pitchFamily="34" charset="0"/>
              </a:rPr>
              <a:t>CN PHÍ CÔNG VIỆT</a:t>
            </a:r>
            <a:br>
              <a:rPr lang="vi-VN" sz="2400" b="1" dirty="0"/>
            </a:br>
            <a:endParaRPr lang="vi-VN" sz="2400" b="1" dirty="0"/>
          </a:p>
        </p:txBody>
      </p:sp>
      <p:pic>
        <p:nvPicPr>
          <p:cNvPr id="7" name="Picture 6">
            <a:extLst>
              <a:ext uri="{FF2B5EF4-FFF2-40B4-BE49-F238E27FC236}">
                <a16:creationId xmlns:a16="http://schemas.microsoft.com/office/drawing/2014/main" id="{F64A6EE8-1965-43AE-B2BF-669BDC3305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4706"/>
          <a:stretch/>
        </p:blipFill>
        <p:spPr>
          <a:xfrm>
            <a:off x="6711677" y="1324420"/>
            <a:ext cx="3712790" cy="420916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a:extLst>
              <a:ext uri="{FF2B5EF4-FFF2-40B4-BE49-F238E27FC236}">
                <a16:creationId xmlns:a16="http://schemas.microsoft.com/office/drawing/2014/main" id="{96BB4627-696F-4FD4-BD87-A8E48068F0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9863"/>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Slide Number Placeholder 6">
            <a:extLst>
              <a:ext uri="{FF2B5EF4-FFF2-40B4-BE49-F238E27FC236}">
                <a16:creationId xmlns:a16="http://schemas.microsoft.com/office/drawing/2014/main" id="{D85D473D-2DEB-4592-88D0-58BC2A1E7A4F}"/>
              </a:ext>
            </a:extLst>
          </p:cNvPr>
          <p:cNvSpPr>
            <a:spLocks noGrp="1"/>
          </p:cNvSpPr>
          <p:nvPr>
            <p:ph type="sldNum" sz="quarter" idx="12"/>
          </p:nvPr>
        </p:nvSpPr>
        <p:spPr bwMode="auto">
          <a:xfrm>
            <a:off x="11131550" y="6111875"/>
            <a:ext cx="609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04FF130E-EAE6-4411-A83F-50F457FCE300}" type="slidenum">
              <a:rPr lang="en-US" altLang="zh-CN" sz="1200" smtClean="0">
                <a:solidFill>
                  <a:srgbClr val="898989"/>
                </a:solidFill>
                <a:latin typeface="Calibri" panose="020F0502020204030204" pitchFamily="34" charset="0"/>
                <a:cs typeface="等线" panose="02010600030101010101" pitchFamily="2" charset="-122"/>
              </a:rPr>
              <a:pPr>
                <a:spcBef>
                  <a:spcPct val="0"/>
                </a:spcBef>
                <a:buFontTx/>
                <a:buNone/>
              </a:pPr>
              <a:t>20</a:t>
            </a:fld>
            <a:endParaRPr lang="en-US" altLang="zh-CN" sz="1200">
              <a:solidFill>
                <a:srgbClr val="898989"/>
              </a:solidFill>
              <a:latin typeface="Calibri" panose="020F0502020204030204" pitchFamily="34" charset="0"/>
              <a:cs typeface="等线" panose="02010600030101010101" pitchFamily="2" charset="-122"/>
            </a:endParaRPr>
          </a:p>
        </p:txBody>
      </p:sp>
      <p:sp>
        <p:nvSpPr>
          <p:cNvPr id="35844" name="Title 1">
            <a:extLst>
              <a:ext uri="{FF2B5EF4-FFF2-40B4-BE49-F238E27FC236}">
                <a16:creationId xmlns:a16="http://schemas.microsoft.com/office/drawing/2014/main" id="{6F2E80E4-8DA2-44D0-8A84-C7A23B254A2A}"/>
              </a:ext>
            </a:extLst>
          </p:cNvPr>
          <p:cNvSpPr>
            <a:spLocks noGrp="1"/>
          </p:cNvSpPr>
          <p:nvPr>
            <p:ph type="title"/>
          </p:nvPr>
        </p:nvSpPr>
        <p:spPr>
          <a:xfrm>
            <a:off x="3216275" y="111125"/>
            <a:ext cx="7915275" cy="862013"/>
          </a:xfrm>
        </p:spPr>
        <p:txBody>
          <a:bodyPr/>
          <a:lstStyle/>
          <a:p>
            <a:pPr algn="ctr" eaLnBrk="1" hangingPunct="1"/>
            <a:r>
              <a:rPr lang="en-US" altLang="en-US" sz="3600">
                <a:solidFill>
                  <a:srgbClr val="0070C0"/>
                </a:solidFill>
                <a:latin typeface="Myriad Pro" panose="020B0503030403020204" pitchFamily="34" charset="0"/>
                <a:cs typeface="Times New Roman" panose="02020603050405020304" pitchFamily="18" charset="0"/>
              </a:rPr>
              <a:t>CẤU TRÚC VÀ NỘI DUNG BÀI HỌC</a:t>
            </a:r>
            <a:r>
              <a:rPr lang="en-US" altLang="en-US" sz="3600">
                <a:solidFill>
                  <a:srgbClr val="0070C0"/>
                </a:solidFill>
                <a:latin typeface="Myriad Pro" panose="020B0503030403020204" pitchFamily="34" charset="0"/>
              </a:rPr>
              <a:t>           </a:t>
            </a:r>
          </a:p>
        </p:txBody>
      </p:sp>
      <p:sp>
        <p:nvSpPr>
          <p:cNvPr id="14341" name="Content Placeholder 2">
            <a:extLst>
              <a:ext uri="{FF2B5EF4-FFF2-40B4-BE49-F238E27FC236}">
                <a16:creationId xmlns:a16="http://schemas.microsoft.com/office/drawing/2014/main" id="{B53E8FC0-2BC6-4496-92AE-179993DC2F82}"/>
              </a:ext>
            </a:extLst>
          </p:cNvPr>
          <p:cNvSpPr txBox="1">
            <a:spLocks/>
          </p:cNvSpPr>
          <p:nvPr/>
        </p:nvSpPr>
        <p:spPr bwMode="auto">
          <a:xfrm>
            <a:off x="3216275" y="4032250"/>
            <a:ext cx="3894138" cy="1000125"/>
          </a:xfrm>
          <a:prstGeom prst="rect">
            <a:avLst/>
          </a:prstGeom>
          <a:noFill/>
          <a:ln>
            <a:noFill/>
          </a:ln>
        </p:spPr>
        <p:txBody>
          <a:bodyPr/>
          <a:lstStyle>
            <a:lvl1pPr marL="228600" indent="-2286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120000"/>
              </a:lnSpc>
              <a:spcBef>
                <a:spcPts val="1000"/>
              </a:spcBef>
              <a:buClr>
                <a:srgbClr val="C00000"/>
              </a:buClr>
              <a:buFont typeface="Arial" pitchFamily="34" charset="0"/>
              <a:buChar char="•"/>
              <a:defRPr/>
            </a:pPr>
            <a:r>
              <a:rPr lang="en-US" sz="2400"/>
              <a:t>.</a:t>
            </a:r>
            <a:r>
              <a:rPr lang="vi-VN" sz="2400"/>
              <a:t> </a:t>
            </a:r>
            <a:endParaRPr lang="en-US" sz="2400"/>
          </a:p>
          <a:p>
            <a:pPr marL="0" indent="0" eaLnBrk="1" hangingPunct="1">
              <a:lnSpc>
                <a:spcPct val="120000"/>
              </a:lnSpc>
              <a:spcBef>
                <a:spcPts val="1000"/>
              </a:spcBef>
              <a:buClr>
                <a:srgbClr val="C00000"/>
              </a:buClr>
              <a:defRPr/>
            </a:pPr>
            <a:endParaRPr lang="en-US" sz="2400"/>
          </a:p>
          <a:p>
            <a:pPr eaLnBrk="1" hangingPunct="1">
              <a:lnSpc>
                <a:spcPct val="120000"/>
              </a:lnSpc>
              <a:spcBef>
                <a:spcPts val="1000"/>
              </a:spcBef>
              <a:buClr>
                <a:srgbClr val="C00000"/>
              </a:buClr>
              <a:buFont typeface="Arial" pitchFamily="34" charset="0"/>
              <a:buNone/>
              <a:defRPr/>
            </a:pPr>
            <a:endParaRPr lang="en-US" sz="2400"/>
          </a:p>
          <a:p>
            <a:pPr eaLnBrk="1" hangingPunct="1">
              <a:lnSpc>
                <a:spcPct val="90000"/>
              </a:lnSpc>
              <a:spcBef>
                <a:spcPts val="1000"/>
              </a:spcBef>
              <a:buClr>
                <a:srgbClr val="C00000"/>
              </a:buClr>
              <a:buFont typeface="Arial" pitchFamily="34" charset="0"/>
              <a:buChar char="•"/>
              <a:defRPr/>
            </a:pPr>
            <a:endParaRPr lang="en-US" sz="2400"/>
          </a:p>
          <a:p>
            <a:pPr eaLnBrk="1" hangingPunct="1">
              <a:lnSpc>
                <a:spcPct val="90000"/>
              </a:lnSpc>
              <a:spcBef>
                <a:spcPts val="1000"/>
              </a:spcBef>
              <a:buClr>
                <a:srgbClr val="C00000"/>
              </a:buClr>
              <a:buFont typeface="Arial" pitchFamily="34" charset="0"/>
              <a:buChar char="•"/>
              <a:defRPr/>
            </a:pPr>
            <a:endParaRPr lang="en-US" sz="2400"/>
          </a:p>
        </p:txBody>
      </p:sp>
      <p:graphicFrame>
        <p:nvGraphicFramePr>
          <p:cNvPr id="18" name="Diagram 17">
            <a:extLst>
              <a:ext uri="{FF2B5EF4-FFF2-40B4-BE49-F238E27FC236}">
                <a16:creationId xmlns:a16="http://schemas.microsoft.com/office/drawing/2014/main" id="{065C3FD6-8338-4202-A5C2-8BA055547E8E}"/>
              </a:ext>
            </a:extLst>
          </p:cNvPr>
          <p:cNvGraphicFramePr/>
          <p:nvPr>
            <p:extLst>
              <p:ext uri="{D42A27DB-BD31-4B8C-83A1-F6EECF244321}">
                <p14:modId xmlns:p14="http://schemas.microsoft.com/office/powerpoint/2010/main" val="1839476332"/>
              </p:ext>
            </p:extLst>
          </p:nvPr>
        </p:nvGraphicFramePr>
        <p:xfrm>
          <a:off x="52062" y="1247775"/>
          <a:ext cx="3727458" cy="51239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7" name="Group 6">
            <a:extLst>
              <a:ext uri="{FF2B5EF4-FFF2-40B4-BE49-F238E27FC236}">
                <a16:creationId xmlns:a16="http://schemas.microsoft.com/office/drawing/2014/main" id="{C1F96873-2339-4E55-919F-5E5052D26242}"/>
              </a:ext>
            </a:extLst>
          </p:cNvPr>
          <p:cNvGrpSpPr/>
          <p:nvPr/>
        </p:nvGrpSpPr>
        <p:grpSpPr>
          <a:xfrm>
            <a:off x="3582655" y="1089819"/>
            <a:ext cx="8345548" cy="5884862"/>
            <a:chOff x="3582655" y="1089819"/>
            <a:chExt cx="8345548" cy="5884862"/>
          </a:xfrm>
        </p:grpSpPr>
        <p:pic>
          <p:nvPicPr>
            <p:cNvPr id="5" name="Picture 4">
              <a:extLst>
                <a:ext uri="{FF2B5EF4-FFF2-40B4-BE49-F238E27FC236}">
                  <a16:creationId xmlns:a16="http://schemas.microsoft.com/office/drawing/2014/main" id="{E01F69F2-9996-4CB7-A39C-D328F5DEAAEA}"/>
                </a:ext>
              </a:extLst>
            </p:cNvPr>
            <p:cNvPicPr>
              <a:picLocks noChangeAspect="1"/>
            </p:cNvPicPr>
            <p:nvPr/>
          </p:nvPicPr>
          <p:blipFill>
            <a:blip r:embed="rId9"/>
            <a:stretch>
              <a:fillRect/>
            </a:stretch>
          </p:blipFill>
          <p:spPr>
            <a:xfrm>
              <a:off x="3582655" y="1089819"/>
              <a:ext cx="4175889" cy="5884862"/>
            </a:xfrm>
            <a:prstGeom prst="rect">
              <a:avLst/>
            </a:prstGeom>
          </p:spPr>
        </p:pic>
        <p:pic>
          <p:nvPicPr>
            <p:cNvPr id="6" name="Picture 5">
              <a:extLst>
                <a:ext uri="{FF2B5EF4-FFF2-40B4-BE49-F238E27FC236}">
                  <a16:creationId xmlns:a16="http://schemas.microsoft.com/office/drawing/2014/main" id="{47FB15C4-DBA9-4DAA-B018-FC6091C97EAE}"/>
                </a:ext>
              </a:extLst>
            </p:cNvPr>
            <p:cNvPicPr>
              <a:picLocks noChangeAspect="1"/>
            </p:cNvPicPr>
            <p:nvPr/>
          </p:nvPicPr>
          <p:blipFill>
            <a:blip r:embed="rId10"/>
            <a:stretch>
              <a:fillRect/>
            </a:stretch>
          </p:blipFill>
          <p:spPr>
            <a:xfrm>
              <a:off x="7746170" y="1089819"/>
              <a:ext cx="4182033" cy="5884862"/>
            </a:xfrm>
            <a:prstGeom prst="rect">
              <a:avLst/>
            </a:prstGeom>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D46A2-7785-4E90-922B-31A391D12FDD}"/>
              </a:ext>
            </a:extLst>
          </p:cNvPr>
          <p:cNvSpPr>
            <a:spLocks noGrp="1"/>
          </p:cNvSpPr>
          <p:nvPr>
            <p:ph type="title"/>
          </p:nvPr>
        </p:nvSpPr>
        <p:spPr/>
        <p:txBody>
          <a:bodyPr/>
          <a:lstStyle/>
          <a:p>
            <a:pPr>
              <a:defRPr/>
            </a:pPr>
            <a:endParaRPr lang="en-US"/>
          </a:p>
        </p:txBody>
      </p:sp>
      <p:graphicFrame>
        <p:nvGraphicFramePr>
          <p:cNvPr id="6" name="Content Placeholder 5">
            <a:extLst>
              <a:ext uri="{FF2B5EF4-FFF2-40B4-BE49-F238E27FC236}">
                <a16:creationId xmlns:a16="http://schemas.microsoft.com/office/drawing/2014/main" id="{27CF31AA-759D-49FF-8327-86AE1DA6B497}"/>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9940" name="Picture 3">
            <a:extLst>
              <a:ext uri="{FF2B5EF4-FFF2-40B4-BE49-F238E27FC236}">
                <a16:creationId xmlns:a16="http://schemas.microsoft.com/office/drawing/2014/main" id="{0F78D649-4E09-4FD6-8043-6A6077F7FE2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700" y="0"/>
            <a:ext cx="12211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itle 1">
            <a:extLst>
              <a:ext uri="{FF2B5EF4-FFF2-40B4-BE49-F238E27FC236}">
                <a16:creationId xmlns:a16="http://schemas.microsoft.com/office/drawing/2014/main" id="{85758A99-0C1A-49F2-AD67-5471BF2C69DE}"/>
              </a:ext>
            </a:extLst>
          </p:cNvPr>
          <p:cNvSpPr txBox="1">
            <a:spLocks/>
          </p:cNvSpPr>
          <p:nvPr/>
        </p:nvSpPr>
        <p:spPr bwMode="auto">
          <a:xfrm>
            <a:off x="3017974" y="71072"/>
            <a:ext cx="7262039"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lnSpc>
                <a:spcPct val="90000"/>
              </a:lnSpc>
              <a:spcBef>
                <a:spcPct val="0"/>
              </a:spcBef>
              <a:buFontTx/>
              <a:buNone/>
            </a:pPr>
            <a:r>
              <a:rPr lang="en-US" altLang="en-US" b="1">
                <a:solidFill>
                  <a:srgbClr val="7030A0"/>
                </a:solidFill>
                <a:latin typeface="Myriad Pro" panose="020B0503030403020204" pitchFamily="34" charset="0"/>
              </a:rPr>
              <a:t>ĐỔI MỚI VỀ HÌNH THỨC THIẾT KẾ, HÌNH ẢNH          </a:t>
            </a:r>
          </a:p>
        </p:txBody>
      </p:sp>
      <p:graphicFrame>
        <p:nvGraphicFramePr>
          <p:cNvPr id="7" name="Diagram 6">
            <a:extLst>
              <a:ext uri="{FF2B5EF4-FFF2-40B4-BE49-F238E27FC236}">
                <a16:creationId xmlns:a16="http://schemas.microsoft.com/office/drawing/2014/main" id="{9019AC88-AD33-48BB-97CC-11D23C5FD8AE}"/>
              </a:ext>
            </a:extLst>
          </p:cNvPr>
          <p:cNvGraphicFramePr/>
          <p:nvPr/>
        </p:nvGraphicFramePr>
        <p:xfrm>
          <a:off x="1" y="953722"/>
          <a:ext cx="6648994" cy="495055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 name="Picture 2">
            <a:extLst>
              <a:ext uri="{FF2B5EF4-FFF2-40B4-BE49-F238E27FC236}">
                <a16:creationId xmlns:a16="http://schemas.microsoft.com/office/drawing/2014/main" id="{D4BC0B59-273C-454B-AF2B-494B99FE90EA}"/>
              </a:ext>
            </a:extLst>
          </p:cNvPr>
          <p:cNvPicPr>
            <a:picLocks noChangeAspect="1"/>
          </p:cNvPicPr>
          <p:nvPr/>
        </p:nvPicPr>
        <p:blipFill>
          <a:blip r:embed="rId13"/>
          <a:stretch>
            <a:fillRect/>
          </a:stretch>
        </p:blipFill>
        <p:spPr>
          <a:xfrm>
            <a:off x="6771747" y="893397"/>
            <a:ext cx="4257181" cy="578963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Slide Number Placeholder 1"/>
          <p:cNvSpPr txBox="1">
            <a:spLocks/>
          </p:cNvSpPr>
          <p:nvPr/>
        </p:nvSpPr>
        <p:spPr bwMode="auto">
          <a:xfrm>
            <a:off x="11145838" y="6111875"/>
            <a:ext cx="5953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45093043-0F03-4A5D-AE64-27EFF0304515}" type="slidenum">
              <a:rPr lang="en-US" altLang="zh-CN" sz="1200">
                <a:solidFill>
                  <a:srgbClr val="898989"/>
                </a:solidFill>
                <a:latin typeface="Calibri" pitchFamily="34" charset="0"/>
                <a:cs typeface="等线"/>
              </a:rPr>
              <a:pPr algn="r" eaLnBrk="1" hangingPunct="1"/>
              <a:t>22</a:t>
            </a:fld>
            <a:endParaRPr lang="en-US" altLang="zh-CN" sz="1200">
              <a:solidFill>
                <a:srgbClr val="898989"/>
              </a:solidFill>
              <a:latin typeface="Calibri" pitchFamily="34" charset="0"/>
              <a:cs typeface="等线"/>
            </a:endParaRPr>
          </a:p>
        </p:txBody>
      </p:sp>
      <p:pic>
        <p:nvPicPr>
          <p:cNvPr id="358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552" y="694284"/>
            <a:ext cx="8257364" cy="4034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b="48359"/>
          <a:stretch/>
        </p:blipFill>
        <p:spPr bwMode="auto">
          <a:xfrm>
            <a:off x="2068588" y="4089286"/>
            <a:ext cx="8754648" cy="2449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A0A2411-2BCF-4B5C-BD00-FD1E0324BF0B}"/>
              </a:ext>
            </a:extLst>
          </p:cNvPr>
          <p:cNvSpPr/>
          <p:nvPr/>
        </p:nvSpPr>
        <p:spPr>
          <a:xfrm>
            <a:off x="4153359" y="1333041"/>
            <a:ext cx="4770304" cy="627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38734D4B-F456-4369-9D4E-EB9C56B57506}"/>
              </a:ext>
            </a:extLst>
          </p:cNvPr>
          <p:cNvSpPr>
            <a:spLocks noGrp="1"/>
          </p:cNvSpPr>
          <p:nvPr>
            <p:ph type="title"/>
          </p:nvPr>
        </p:nvSpPr>
        <p:spPr>
          <a:xfrm>
            <a:off x="628650" y="828675"/>
            <a:ext cx="10934700" cy="877888"/>
          </a:xfrm>
        </p:spPr>
        <p:txBody>
          <a:bodyPr/>
          <a:lstStyle/>
          <a:p>
            <a:r>
              <a:rPr lang="en-US" altLang="en-US" sz="3600">
                <a:solidFill>
                  <a:srgbClr val="0070C0"/>
                </a:solidFill>
                <a:latin typeface="Myriad Pro" panose="020B0503030403020204" pitchFamily="34" charset="0"/>
              </a:rPr>
              <a:t>NHỮNG ƯU ĐIỂM CỦA SÁCH ĐỐI VỚI GIÁO VIÊN</a:t>
            </a:r>
          </a:p>
        </p:txBody>
      </p:sp>
      <p:graphicFrame>
        <p:nvGraphicFramePr>
          <p:cNvPr id="4" name="Content Placeholder 3">
            <a:extLst>
              <a:ext uri="{FF2B5EF4-FFF2-40B4-BE49-F238E27FC236}">
                <a16:creationId xmlns:a16="http://schemas.microsoft.com/office/drawing/2014/main" id="{AC50775C-EE82-424F-8D56-3C39C5D5C052}"/>
              </a:ext>
            </a:extLst>
          </p:cNvPr>
          <p:cNvGraphicFramePr>
            <a:graphicFrameLocks noGrp="1"/>
          </p:cNvGraphicFramePr>
          <p:nvPr>
            <p:ph idx="1"/>
            <p:extLst>
              <p:ext uri="{D42A27DB-BD31-4B8C-83A1-F6EECF244321}">
                <p14:modId xmlns:p14="http://schemas.microsoft.com/office/powerpoint/2010/main" val="1717842323"/>
              </p:ext>
            </p:extLst>
          </p:nvPr>
        </p:nvGraphicFramePr>
        <p:xfrm>
          <a:off x="838200" y="1854200"/>
          <a:ext cx="10515600" cy="43227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F562BE69-54EE-4751-B148-DA3E91C1DC03}"/>
              </a:ext>
            </a:extLst>
          </p:cNvPr>
          <p:cNvSpPr>
            <a:spLocks noGrp="1"/>
          </p:cNvSpPr>
          <p:nvPr>
            <p:ph type="title"/>
          </p:nvPr>
        </p:nvSpPr>
        <p:spPr>
          <a:xfrm>
            <a:off x="495300" y="547688"/>
            <a:ext cx="10969625" cy="1025525"/>
          </a:xfrm>
        </p:spPr>
        <p:txBody>
          <a:bodyPr/>
          <a:lstStyle/>
          <a:p>
            <a:pPr algn="ctr"/>
            <a:r>
              <a:rPr lang="en-US" altLang="en-US" sz="3600">
                <a:solidFill>
                  <a:srgbClr val="0070C0"/>
                </a:solidFill>
                <a:latin typeface="Myriad Pro" panose="020B0503030403020204" pitchFamily="34" charset="0"/>
              </a:rPr>
              <a:t>NHỮNG ƯU ĐIỂM CỦA SÁCH ĐỐI VỚI HỌC SINH</a:t>
            </a:r>
          </a:p>
        </p:txBody>
      </p:sp>
      <p:graphicFrame>
        <p:nvGraphicFramePr>
          <p:cNvPr id="4" name="Content Placeholder 3">
            <a:extLst>
              <a:ext uri="{FF2B5EF4-FFF2-40B4-BE49-F238E27FC236}">
                <a16:creationId xmlns:a16="http://schemas.microsoft.com/office/drawing/2014/main" id="{C8B5DFCB-39A0-42B3-95EE-A5236071B927}"/>
              </a:ext>
            </a:extLst>
          </p:cNvPr>
          <p:cNvGraphicFramePr>
            <a:graphicFrameLocks noGrp="1"/>
          </p:cNvGraphicFramePr>
          <p:nvPr>
            <p:ph idx="1"/>
            <p:extLst>
              <p:ext uri="{D42A27DB-BD31-4B8C-83A1-F6EECF244321}">
                <p14:modId xmlns:p14="http://schemas.microsoft.com/office/powerpoint/2010/main" val="3862073404"/>
              </p:ext>
            </p:extLst>
          </p:nvPr>
        </p:nvGraphicFramePr>
        <p:xfrm>
          <a:off x="497005" y="1467893"/>
          <a:ext cx="11199126" cy="4632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a:extLst>
              <a:ext uri="{FF2B5EF4-FFF2-40B4-BE49-F238E27FC236}">
                <a16:creationId xmlns:a16="http://schemas.microsoft.com/office/drawing/2014/main" id="{D4794E13-5A65-4328-A56A-9F16C73F3A3A}"/>
              </a:ext>
            </a:extLst>
          </p:cNvPr>
          <p:cNvPicPr>
            <a:picLocks noChangeAspect="1"/>
          </p:cNvPicPr>
          <p:nvPr/>
        </p:nvPicPr>
        <p:blipFill>
          <a:blip r:embed="rId3"/>
          <a:srcRect/>
          <a:stretch>
            <a:fillRect/>
          </a:stretch>
        </p:blipFill>
        <p:spPr bwMode="auto">
          <a:xfrm>
            <a:off x="0" y="0"/>
            <a:ext cx="12199938" cy="6858000"/>
          </a:xfrm>
          <a:prstGeom prst="rect">
            <a:avLst/>
          </a:prstGeom>
          <a:ln/>
        </p:spPr>
        <p:style>
          <a:lnRef idx="2">
            <a:schemeClr val="accent1"/>
          </a:lnRef>
          <a:fillRef idx="1">
            <a:schemeClr val="lt1"/>
          </a:fillRef>
          <a:effectRef idx="0">
            <a:schemeClr val="accent1"/>
          </a:effectRef>
          <a:fontRef idx="minor">
            <a:schemeClr val="dk1"/>
          </a:fontRef>
        </p:style>
      </p:pic>
      <p:sp>
        <p:nvSpPr>
          <p:cNvPr id="11" name="TextBox 10">
            <a:extLst>
              <a:ext uri="{FF2B5EF4-FFF2-40B4-BE49-F238E27FC236}">
                <a16:creationId xmlns:a16="http://schemas.microsoft.com/office/drawing/2014/main" id="{D157E2C5-9BF7-4598-A7B0-54725AAF69D2}"/>
              </a:ext>
            </a:extLst>
          </p:cNvPr>
          <p:cNvSpPr txBox="1"/>
          <p:nvPr/>
        </p:nvSpPr>
        <p:spPr>
          <a:xfrm>
            <a:off x="2855913" y="501650"/>
            <a:ext cx="4835525" cy="584200"/>
          </a:xfrm>
          <a:prstGeom prst="rect">
            <a:avLst/>
          </a:prstGeom>
          <a:noFill/>
        </p:spPr>
        <p:txBody>
          <a:bodyPr>
            <a:spAutoFit/>
          </a:bodyPr>
          <a:lstStyle/>
          <a:p>
            <a:pPr algn="ctr" eaLnBrk="1" fontAlgn="auto" hangingPunct="1">
              <a:spcBef>
                <a:spcPts val="0"/>
              </a:spcBef>
              <a:spcAft>
                <a:spcPts val="0"/>
              </a:spcAft>
              <a:defRPr/>
            </a:pPr>
            <a:r>
              <a:rPr lang="en-US" sz="3200" b="1" dirty="0">
                <a:solidFill>
                  <a:srgbClr val="FF0000"/>
                </a:solidFill>
                <a:effectLst>
                  <a:outerShdw blurRad="38100" dist="38100" dir="2700000" algn="tl">
                    <a:srgbClr val="000000">
                      <a:alpha val="43137"/>
                    </a:srgbClr>
                  </a:outerShdw>
                </a:effectLst>
                <a:latin typeface="Myriad Pro"/>
                <a:cs typeface="+mn-cs"/>
              </a:rPr>
              <a:t>KẾT LUẬN</a:t>
            </a:r>
          </a:p>
        </p:txBody>
      </p:sp>
      <p:sp>
        <p:nvSpPr>
          <p:cNvPr id="2" name="Rectangle 1">
            <a:extLst>
              <a:ext uri="{FF2B5EF4-FFF2-40B4-BE49-F238E27FC236}">
                <a16:creationId xmlns:a16="http://schemas.microsoft.com/office/drawing/2014/main" id="{BCF5DE7A-4DB3-49F4-B1E4-E7D2847F10AB}"/>
              </a:ext>
            </a:extLst>
          </p:cNvPr>
          <p:cNvSpPr/>
          <p:nvPr/>
        </p:nvSpPr>
        <p:spPr>
          <a:xfrm>
            <a:off x="3500438" y="2886075"/>
            <a:ext cx="4886325" cy="719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 name="Rounded Rectangle 2">
            <a:extLst>
              <a:ext uri="{FF2B5EF4-FFF2-40B4-BE49-F238E27FC236}">
                <a16:creationId xmlns:a16="http://schemas.microsoft.com/office/drawing/2014/main" id="{56C75C8E-65D3-4821-8145-80BADEEBF0FC}"/>
              </a:ext>
            </a:extLst>
          </p:cNvPr>
          <p:cNvSpPr/>
          <p:nvPr/>
        </p:nvSpPr>
        <p:spPr>
          <a:xfrm>
            <a:off x="639763" y="1214438"/>
            <a:ext cx="9267825" cy="40814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gn="just" eaLnBrk="1" fontAlgn="auto" hangingPunct="1">
              <a:lnSpc>
                <a:spcPct val="130000"/>
              </a:lnSpc>
              <a:spcBef>
                <a:spcPts val="600"/>
              </a:spcBef>
              <a:spcAft>
                <a:spcPts val="600"/>
              </a:spcAft>
              <a:buFont typeface="Wingdings" pitchFamily="2" charset="2"/>
              <a:buChar char="Ø"/>
              <a:defRPr/>
            </a:pPr>
            <a:endParaRPr lang="en-US" sz="2400" kern="0" dirty="0">
              <a:solidFill>
                <a:sysClr val="windowText" lastClr="000000"/>
              </a:solidFill>
              <a:latin typeface="Myriad Pro"/>
            </a:endParaRPr>
          </a:p>
          <a:p>
            <a:pPr marL="342900" indent="-342900" algn="just" eaLnBrk="1" fontAlgn="auto" hangingPunct="1">
              <a:lnSpc>
                <a:spcPct val="130000"/>
              </a:lnSpc>
              <a:spcBef>
                <a:spcPts val="600"/>
              </a:spcBef>
              <a:spcAft>
                <a:spcPts val="600"/>
              </a:spcAft>
              <a:buFont typeface="Wingdings" pitchFamily="2" charset="2"/>
              <a:buChar char="Ø"/>
              <a:defRPr/>
            </a:pPr>
            <a:r>
              <a:rPr lang="en-US" sz="2400" kern="0" dirty="0" err="1">
                <a:solidFill>
                  <a:sysClr val="windowText" lastClr="000000"/>
                </a:solidFill>
                <a:latin typeface="Myriad Pro"/>
              </a:rPr>
              <a:t>Kiến</a:t>
            </a:r>
            <a:r>
              <a:rPr lang="en-US" sz="2400" kern="0" dirty="0">
                <a:solidFill>
                  <a:sysClr val="windowText" lastClr="000000"/>
                </a:solidFill>
                <a:latin typeface="Myriad Pro"/>
              </a:rPr>
              <a:t> </a:t>
            </a:r>
            <a:r>
              <a:rPr lang="en-US" sz="2400" kern="0" dirty="0" err="1">
                <a:solidFill>
                  <a:sysClr val="windowText" lastClr="000000"/>
                </a:solidFill>
                <a:latin typeface="Myriad Pro"/>
              </a:rPr>
              <a:t>thức</a:t>
            </a:r>
            <a:r>
              <a:rPr lang="en-US" sz="2400" kern="0" dirty="0">
                <a:solidFill>
                  <a:sysClr val="windowText" lastClr="000000"/>
                </a:solidFill>
                <a:latin typeface="Myriad Pro"/>
              </a:rPr>
              <a:t> </a:t>
            </a:r>
            <a:r>
              <a:rPr lang="en-US" sz="2400" kern="0" dirty="0" err="1">
                <a:solidFill>
                  <a:sysClr val="windowText" lastClr="000000"/>
                </a:solidFill>
                <a:latin typeface="Myriad Pro"/>
              </a:rPr>
              <a:t>tinh</a:t>
            </a:r>
            <a:r>
              <a:rPr lang="en-US" sz="2400" kern="0" dirty="0">
                <a:solidFill>
                  <a:sysClr val="windowText" lastClr="000000"/>
                </a:solidFill>
                <a:latin typeface="Myriad Pro"/>
              </a:rPr>
              <a:t> </a:t>
            </a:r>
            <a:r>
              <a:rPr lang="en-US" sz="2400" kern="0" dirty="0" err="1">
                <a:solidFill>
                  <a:sysClr val="windowText" lastClr="000000"/>
                </a:solidFill>
                <a:latin typeface="Myriad Pro"/>
              </a:rPr>
              <a:t>giản</a:t>
            </a:r>
            <a:r>
              <a:rPr lang="en-US" sz="2400" kern="0" dirty="0">
                <a:solidFill>
                  <a:sysClr val="windowText" lastClr="000000"/>
                </a:solidFill>
                <a:latin typeface="Myriad Pro"/>
              </a:rPr>
              <a:t>, </a:t>
            </a:r>
            <a:r>
              <a:rPr lang="en-US" sz="2400" kern="0" dirty="0" err="1">
                <a:solidFill>
                  <a:sysClr val="windowText" lastClr="000000"/>
                </a:solidFill>
                <a:latin typeface="Myriad Pro"/>
              </a:rPr>
              <a:t>trực</a:t>
            </a:r>
            <a:r>
              <a:rPr lang="en-US" sz="2400" kern="0" dirty="0">
                <a:solidFill>
                  <a:sysClr val="windowText" lastClr="000000"/>
                </a:solidFill>
                <a:latin typeface="Myriad Pro"/>
              </a:rPr>
              <a:t> </a:t>
            </a:r>
            <a:r>
              <a:rPr lang="en-US" sz="2400" kern="0" dirty="0" err="1">
                <a:solidFill>
                  <a:sysClr val="windowText" lastClr="000000"/>
                </a:solidFill>
                <a:latin typeface="Myriad Pro"/>
              </a:rPr>
              <a:t>quan</a:t>
            </a:r>
            <a:r>
              <a:rPr lang="en-US" sz="2400" kern="0" dirty="0">
                <a:solidFill>
                  <a:sysClr val="windowText" lastClr="000000"/>
                </a:solidFill>
                <a:latin typeface="Myriad Pro"/>
              </a:rPr>
              <a:t>, </a:t>
            </a:r>
            <a:r>
              <a:rPr lang="en-US" sz="2400" kern="0" dirty="0" err="1">
                <a:solidFill>
                  <a:sysClr val="windowText" lastClr="000000"/>
                </a:solidFill>
                <a:latin typeface="Myriad Pro"/>
              </a:rPr>
              <a:t>sinh</a:t>
            </a:r>
            <a:r>
              <a:rPr lang="en-US" sz="2400" kern="0" dirty="0">
                <a:solidFill>
                  <a:sysClr val="windowText" lastClr="000000"/>
                </a:solidFill>
                <a:latin typeface="Myriad Pro"/>
              </a:rPr>
              <a:t> </a:t>
            </a:r>
            <a:r>
              <a:rPr lang="en-US" sz="2400" kern="0" dirty="0" err="1">
                <a:solidFill>
                  <a:sysClr val="windowText" lastClr="000000"/>
                </a:solidFill>
                <a:latin typeface="Myriad Pro"/>
              </a:rPr>
              <a:t>động</a:t>
            </a:r>
            <a:r>
              <a:rPr lang="en-US" sz="2400" kern="0" dirty="0">
                <a:solidFill>
                  <a:sysClr val="windowText" lastClr="000000"/>
                </a:solidFill>
                <a:latin typeface="Myriad Pro"/>
              </a:rPr>
              <a:t>, </a:t>
            </a:r>
            <a:r>
              <a:rPr lang="en-US" sz="2400" kern="0" dirty="0" err="1">
                <a:solidFill>
                  <a:sysClr val="windowText" lastClr="000000"/>
                </a:solidFill>
                <a:latin typeface="Myriad Pro"/>
              </a:rPr>
              <a:t>phù</a:t>
            </a:r>
            <a:r>
              <a:rPr lang="en-US" sz="2400" kern="0" dirty="0">
                <a:solidFill>
                  <a:sysClr val="windowText" lastClr="000000"/>
                </a:solidFill>
                <a:latin typeface="Myriad Pro"/>
              </a:rPr>
              <a:t> </a:t>
            </a:r>
            <a:r>
              <a:rPr lang="en-US" sz="2400" kern="0" dirty="0" err="1">
                <a:solidFill>
                  <a:sysClr val="windowText" lastClr="000000"/>
                </a:solidFill>
                <a:latin typeface="Myriad Pro"/>
              </a:rPr>
              <a:t>hợp</a:t>
            </a:r>
            <a:r>
              <a:rPr lang="en-US" sz="2400" kern="0" dirty="0">
                <a:solidFill>
                  <a:sysClr val="windowText" lastClr="000000"/>
                </a:solidFill>
                <a:latin typeface="Myriad Pro"/>
              </a:rPr>
              <a:t> HS.</a:t>
            </a:r>
          </a:p>
          <a:p>
            <a:pPr marL="342900" indent="-342900" algn="just" eaLnBrk="1" fontAlgn="auto" hangingPunct="1">
              <a:lnSpc>
                <a:spcPct val="130000"/>
              </a:lnSpc>
              <a:spcBef>
                <a:spcPts val="600"/>
              </a:spcBef>
              <a:spcAft>
                <a:spcPts val="600"/>
              </a:spcAft>
              <a:buFont typeface="Wingdings" pitchFamily="2" charset="2"/>
              <a:buChar char="Ø"/>
              <a:defRPr/>
            </a:pPr>
            <a:r>
              <a:rPr lang="en-US" sz="2400" kern="0" dirty="0" err="1">
                <a:solidFill>
                  <a:prstClr val="black"/>
                </a:solidFill>
                <a:latin typeface="Myriad Pro"/>
              </a:rPr>
              <a:t>Hỗ</a:t>
            </a:r>
            <a:r>
              <a:rPr lang="en-US" sz="2400" kern="0" dirty="0">
                <a:solidFill>
                  <a:prstClr val="black"/>
                </a:solidFill>
                <a:latin typeface="Myriad Pro"/>
              </a:rPr>
              <a:t> </a:t>
            </a:r>
            <a:r>
              <a:rPr lang="en-US" sz="2400" kern="0" dirty="0" err="1">
                <a:solidFill>
                  <a:prstClr val="black"/>
                </a:solidFill>
                <a:latin typeface="Myriad Pro"/>
              </a:rPr>
              <a:t>trợ</a:t>
            </a:r>
            <a:r>
              <a:rPr lang="en-US" sz="2400" kern="0" dirty="0">
                <a:solidFill>
                  <a:prstClr val="black"/>
                </a:solidFill>
                <a:latin typeface="Myriad Pro"/>
              </a:rPr>
              <a:t> </a:t>
            </a:r>
            <a:r>
              <a:rPr lang="en-US" sz="2400" kern="0" dirty="0" err="1">
                <a:solidFill>
                  <a:prstClr val="black"/>
                </a:solidFill>
                <a:latin typeface="Myriad Pro"/>
              </a:rPr>
              <a:t>đổi</a:t>
            </a:r>
            <a:r>
              <a:rPr lang="en-US" sz="2400" kern="0" dirty="0">
                <a:solidFill>
                  <a:prstClr val="black"/>
                </a:solidFill>
                <a:latin typeface="Myriad Pro"/>
              </a:rPr>
              <a:t> </a:t>
            </a:r>
            <a:r>
              <a:rPr lang="en-US" sz="2400" kern="0" dirty="0" err="1">
                <a:solidFill>
                  <a:prstClr val="black"/>
                </a:solidFill>
                <a:latin typeface="Myriad Pro"/>
              </a:rPr>
              <a:t>mới</a:t>
            </a:r>
            <a:r>
              <a:rPr lang="en-US" sz="2400" kern="0" dirty="0">
                <a:solidFill>
                  <a:prstClr val="black"/>
                </a:solidFill>
                <a:latin typeface="Myriad Pro"/>
              </a:rPr>
              <a:t> PP </a:t>
            </a:r>
            <a:r>
              <a:rPr lang="en-US" sz="2400" kern="0" dirty="0" err="1">
                <a:solidFill>
                  <a:prstClr val="black"/>
                </a:solidFill>
                <a:latin typeface="Myriad Pro"/>
              </a:rPr>
              <a:t>tổ</a:t>
            </a:r>
            <a:r>
              <a:rPr lang="en-US" sz="2400" kern="0" dirty="0">
                <a:solidFill>
                  <a:prstClr val="black"/>
                </a:solidFill>
                <a:latin typeface="Myriad Pro"/>
              </a:rPr>
              <a:t> </a:t>
            </a:r>
            <a:r>
              <a:rPr lang="en-US" sz="2400" kern="0" dirty="0" err="1">
                <a:solidFill>
                  <a:prstClr val="black"/>
                </a:solidFill>
                <a:latin typeface="Myriad Pro"/>
              </a:rPr>
              <a:t>chức</a:t>
            </a:r>
            <a:r>
              <a:rPr lang="en-US" sz="2400" kern="0" dirty="0">
                <a:solidFill>
                  <a:prstClr val="black"/>
                </a:solidFill>
                <a:latin typeface="Myriad Pro"/>
              </a:rPr>
              <a:t> </a:t>
            </a:r>
            <a:r>
              <a:rPr lang="en-US" sz="2400" kern="0" dirty="0" err="1">
                <a:solidFill>
                  <a:prstClr val="black"/>
                </a:solidFill>
                <a:latin typeface="Myriad Pro"/>
              </a:rPr>
              <a:t>dạy</a:t>
            </a:r>
            <a:r>
              <a:rPr lang="en-US" sz="2400" kern="0" dirty="0">
                <a:solidFill>
                  <a:prstClr val="black"/>
                </a:solidFill>
                <a:latin typeface="Myriad Pro"/>
              </a:rPr>
              <a:t> </a:t>
            </a:r>
            <a:r>
              <a:rPr lang="en-US" sz="2400" kern="0" dirty="0" err="1">
                <a:solidFill>
                  <a:prstClr val="black"/>
                </a:solidFill>
                <a:latin typeface="Myriad Pro"/>
              </a:rPr>
              <a:t>học</a:t>
            </a:r>
            <a:r>
              <a:rPr lang="en-US" sz="2400" kern="0" dirty="0">
                <a:solidFill>
                  <a:prstClr val="black"/>
                </a:solidFill>
                <a:latin typeface="Myriad Pro"/>
              </a:rPr>
              <a:t>, </a:t>
            </a:r>
            <a:r>
              <a:rPr lang="en-US" sz="2400" kern="0" dirty="0" err="1">
                <a:solidFill>
                  <a:prstClr val="black"/>
                </a:solidFill>
                <a:latin typeface="Myriad Pro"/>
              </a:rPr>
              <a:t>lập</a:t>
            </a:r>
            <a:r>
              <a:rPr lang="en-US" sz="2400" kern="0" dirty="0">
                <a:solidFill>
                  <a:prstClr val="black"/>
                </a:solidFill>
                <a:latin typeface="Myriad Pro"/>
              </a:rPr>
              <a:t> </a:t>
            </a:r>
            <a:r>
              <a:rPr lang="en-US" sz="2400" kern="0" dirty="0" err="1">
                <a:solidFill>
                  <a:prstClr val="black"/>
                </a:solidFill>
                <a:latin typeface="Myriad Pro"/>
              </a:rPr>
              <a:t>kế</a:t>
            </a:r>
            <a:r>
              <a:rPr lang="en-US" sz="2400" kern="0" dirty="0">
                <a:solidFill>
                  <a:prstClr val="black"/>
                </a:solidFill>
                <a:latin typeface="Myriad Pro"/>
              </a:rPr>
              <a:t> </a:t>
            </a:r>
            <a:r>
              <a:rPr lang="en-US" sz="2400" kern="0" dirty="0" err="1">
                <a:solidFill>
                  <a:prstClr val="black"/>
                </a:solidFill>
                <a:latin typeface="Myriad Pro"/>
              </a:rPr>
              <a:t>hoạch</a:t>
            </a:r>
            <a:r>
              <a:rPr lang="en-US" sz="2400" kern="0" dirty="0">
                <a:solidFill>
                  <a:prstClr val="black"/>
                </a:solidFill>
                <a:latin typeface="Myriad Pro"/>
              </a:rPr>
              <a:t> </a:t>
            </a:r>
            <a:r>
              <a:rPr lang="en-US" sz="2400" kern="0" dirty="0" err="1">
                <a:solidFill>
                  <a:prstClr val="black"/>
                </a:solidFill>
                <a:latin typeface="Myriad Pro"/>
              </a:rPr>
              <a:t>dạy</a:t>
            </a:r>
            <a:r>
              <a:rPr lang="en-US" sz="2400" kern="0" dirty="0">
                <a:solidFill>
                  <a:prstClr val="black"/>
                </a:solidFill>
                <a:latin typeface="Myriad Pro"/>
              </a:rPr>
              <a:t> </a:t>
            </a:r>
            <a:r>
              <a:rPr lang="en-US" sz="2400" kern="0" dirty="0" err="1">
                <a:solidFill>
                  <a:prstClr val="black"/>
                </a:solidFill>
                <a:latin typeface="Myriad Pro"/>
              </a:rPr>
              <a:t>học</a:t>
            </a:r>
            <a:r>
              <a:rPr lang="en-US" sz="2400" kern="0" dirty="0">
                <a:solidFill>
                  <a:prstClr val="black"/>
                </a:solidFill>
                <a:latin typeface="Myriad Pro"/>
              </a:rPr>
              <a:t>.</a:t>
            </a:r>
            <a:endParaRPr lang="en-US" sz="2400" kern="0" dirty="0">
              <a:solidFill>
                <a:sysClr val="windowText" lastClr="000000"/>
              </a:solidFill>
              <a:latin typeface="Myriad Pro"/>
            </a:endParaRPr>
          </a:p>
          <a:p>
            <a:pPr marL="342900" indent="-342900" algn="just" eaLnBrk="1" fontAlgn="auto" hangingPunct="1">
              <a:lnSpc>
                <a:spcPct val="130000"/>
              </a:lnSpc>
              <a:spcBef>
                <a:spcPts val="600"/>
              </a:spcBef>
              <a:spcAft>
                <a:spcPts val="600"/>
              </a:spcAft>
              <a:buFont typeface="Wingdings" pitchFamily="2" charset="2"/>
              <a:buChar char="Ø"/>
              <a:defRPr/>
            </a:pPr>
            <a:r>
              <a:rPr lang="en-US" sz="2400" kern="0" dirty="0" err="1">
                <a:solidFill>
                  <a:sysClr val="windowText" lastClr="000000"/>
                </a:solidFill>
                <a:latin typeface="Myriad Pro"/>
              </a:rPr>
              <a:t>Nhiều</a:t>
            </a:r>
            <a:r>
              <a:rPr lang="en-US" sz="2400" kern="0" dirty="0">
                <a:solidFill>
                  <a:sysClr val="windowText" lastClr="000000"/>
                </a:solidFill>
                <a:latin typeface="Myriad Pro"/>
              </a:rPr>
              <a:t> </a:t>
            </a:r>
            <a:r>
              <a:rPr lang="en-US" sz="2400" kern="0" dirty="0" err="1">
                <a:solidFill>
                  <a:sysClr val="windowText" lastClr="000000"/>
                </a:solidFill>
                <a:latin typeface="Myriad Pro"/>
              </a:rPr>
              <a:t>hoạt</a:t>
            </a:r>
            <a:r>
              <a:rPr lang="en-US" sz="2400" kern="0" dirty="0">
                <a:solidFill>
                  <a:sysClr val="windowText" lastClr="000000"/>
                </a:solidFill>
                <a:latin typeface="Myriad Pro"/>
              </a:rPr>
              <a:t> </a:t>
            </a:r>
            <a:r>
              <a:rPr lang="en-US" sz="2400" kern="0" dirty="0" err="1">
                <a:solidFill>
                  <a:sysClr val="windowText" lastClr="000000"/>
                </a:solidFill>
                <a:latin typeface="Myriad Pro"/>
              </a:rPr>
              <a:t>động</a:t>
            </a:r>
            <a:r>
              <a:rPr lang="en-US" sz="2400" kern="0" dirty="0">
                <a:solidFill>
                  <a:sysClr val="windowText" lastClr="000000"/>
                </a:solidFill>
                <a:latin typeface="Myriad Pro"/>
              </a:rPr>
              <a:t> </a:t>
            </a:r>
            <a:r>
              <a:rPr lang="en-US" sz="2400" kern="0" dirty="0" err="1">
                <a:solidFill>
                  <a:sysClr val="windowText" lastClr="000000"/>
                </a:solidFill>
                <a:latin typeface="Myriad Pro"/>
              </a:rPr>
              <a:t>để</a:t>
            </a:r>
            <a:r>
              <a:rPr lang="en-US" sz="2400" kern="0" dirty="0">
                <a:solidFill>
                  <a:sysClr val="windowText" lastClr="000000"/>
                </a:solidFill>
                <a:latin typeface="Myriad Pro"/>
              </a:rPr>
              <a:t> </a:t>
            </a:r>
            <a:r>
              <a:rPr lang="en-US" sz="2400" kern="0" dirty="0" err="1">
                <a:solidFill>
                  <a:sysClr val="windowText" lastClr="000000"/>
                </a:solidFill>
                <a:latin typeface="Myriad Pro"/>
              </a:rPr>
              <a:t>phát</a:t>
            </a:r>
            <a:r>
              <a:rPr lang="en-US" sz="2400" kern="0" dirty="0">
                <a:solidFill>
                  <a:sysClr val="windowText" lastClr="000000"/>
                </a:solidFill>
                <a:latin typeface="Myriad Pro"/>
              </a:rPr>
              <a:t> </a:t>
            </a:r>
            <a:r>
              <a:rPr lang="en-US" sz="2400" kern="0" dirty="0" err="1">
                <a:solidFill>
                  <a:sysClr val="windowText" lastClr="000000"/>
                </a:solidFill>
                <a:latin typeface="Myriad Pro"/>
              </a:rPr>
              <a:t>triển</a:t>
            </a:r>
            <a:r>
              <a:rPr lang="en-US" sz="2400" kern="0" dirty="0">
                <a:solidFill>
                  <a:sysClr val="windowText" lastClr="000000"/>
                </a:solidFill>
                <a:latin typeface="Myriad Pro"/>
              </a:rPr>
              <a:t> </a:t>
            </a:r>
            <a:r>
              <a:rPr lang="en-US" sz="2400" kern="0" dirty="0" err="1">
                <a:solidFill>
                  <a:sysClr val="windowText" lastClr="000000"/>
                </a:solidFill>
                <a:latin typeface="Myriad Pro"/>
              </a:rPr>
              <a:t>năng</a:t>
            </a:r>
            <a:r>
              <a:rPr lang="en-US" sz="2400" kern="0" dirty="0">
                <a:solidFill>
                  <a:sysClr val="windowText" lastClr="000000"/>
                </a:solidFill>
                <a:latin typeface="Myriad Pro"/>
              </a:rPr>
              <a:t> </a:t>
            </a:r>
            <a:r>
              <a:rPr lang="en-US" sz="2400" kern="0" dirty="0" err="1">
                <a:solidFill>
                  <a:sysClr val="windowText" lastClr="000000"/>
                </a:solidFill>
                <a:latin typeface="Myriad Pro"/>
              </a:rPr>
              <a:t>lực</a:t>
            </a:r>
            <a:r>
              <a:rPr lang="en-US" sz="2400" kern="0" dirty="0">
                <a:solidFill>
                  <a:sysClr val="windowText" lastClr="000000"/>
                </a:solidFill>
                <a:latin typeface="Myriad Pro"/>
              </a:rPr>
              <a:t> </a:t>
            </a:r>
            <a:r>
              <a:rPr lang="en-US" sz="2400" kern="0" dirty="0" err="1">
                <a:solidFill>
                  <a:sysClr val="windowText" lastClr="000000"/>
                </a:solidFill>
                <a:latin typeface="Myriad Pro"/>
              </a:rPr>
              <a:t>và</a:t>
            </a:r>
            <a:r>
              <a:rPr lang="en-US" sz="2400" kern="0" dirty="0">
                <a:solidFill>
                  <a:sysClr val="windowText" lastClr="000000"/>
                </a:solidFill>
                <a:latin typeface="Myriad Pro"/>
              </a:rPr>
              <a:t> </a:t>
            </a:r>
            <a:r>
              <a:rPr lang="en-US" sz="2400" kern="0" dirty="0" err="1">
                <a:solidFill>
                  <a:sysClr val="windowText" lastClr="000000"/>
                </a:solidFill>
                <a:latin typeface="Myriad Pro"/>
              </a:rPr>
              <a:t>phẩm</a:t>
            </a:r>
            <a:r>
              <a:rPr lang="en-US" sz="2400" kern="0" dirty="0">
                <a:solidFill>
                  <a:sysClr val="windowText" lastClr="000000"/>
                </a:solidFill>
                <a:latin typeface="Myriad Pro"/>
              </a:rPr>
              <a:t> </a:t>
            </a:r>
            <a:r>
              <a:rPr lang="en-US" sz="2400" kern="0" dirty="0" err="1">
                <a:solidFill>
                  <a:sysClr val="windowText" lastClr="000000"/>
                </a:solidFill>
                <a:latin typeface="Myriad Pro"/>
              </a:rPr>
              <a:t>chất</a:t>
            </a:r>
            <a:r>
              <a:rPr lang="en-US" sz="2400" kern="0" dirty="0">
                <a:solidFill>
                  <a:sysClr val="windowText" lastClr="000000"/>
                </a:solidFill>
                <a:latin typeface="Myriad Pro"/>
              </a:rPr>
              <a:t>.</a:t>
            </a:r>
          </a:p>
          <a:p>
            <a:pPr marL="342900" indent="-342900" algn="just" eaLnBrk="1" fontAlgn="auto" hangingPunct="1">
              <a:lnSpc>
                <a:spcPct val="130000"/>
              </a:lnSpc>
              <a:spcBef>
                <a:spcPts val="600"/>
              </a:spcBef>
              <a:spcAft>
                <a:spcPts val="600"/>
              </a:spcAft>
              <a:buFont typeface="Wingdings" pitchFamily="2" charset="2"/>
              <a:buChar char="Ø"/>
              <a:defRPr/>
            </a:pPr>
            <a:r>
              <a:rPr lang="en-US" sz="2400" kern="0" dirty="0" err="1">
                <a:solidFill>
                  <a:sysClr val="windowText" lastClr="000000"/>
                </a:solidFill>
                <a:latin typeface="Myriad Pro"/>
              </a:rPr>
              <a:t>Hỗ</a:t>
            </a:r>
            <a:r>
              <a:rPr lang="en-US" sz="2400" kern="0" dirty="0">
                <a:solidFill>
                  <a:sysClr val="windowText" lastClr="000000"/>
                </a:solidFill>
                <a:latin typeface="Myriad Pro"/>
              </a:rPr>
              <a:t> </a:t>
            </a:r>
            <a:r>
              <a:rPr lang="en-US" sz="2400" kern="0" dirty="0" err="1">
                <a:solidFill>
                  <a:sysClr val="windowText" lastClr="000000"/>
                </a:solidFill>
                <a:latin typeface="Myriad Pro"/>
              </a:rPr>
              <a:t>trợ</a:t>
            </a:r>
            <a:r>
              <a:rPr lang="en-US" sz="2400" kern="0" dirty="0">
                <a:solidFill>
                  <a:sysClr val="windowText" lastClr="000000"/>
                </a:solidFill>
                <a:latin typeface="Myriad Pro"/>
              </a:rPr>
              <a:t> </a:t>
            </a:r>
            <a:r>
              <a:rPr lang="en-US" sz="2400" kern="0" dirty="0" err="1">
                <a:solidFill>
                  <a:sysClr val="windowText" lastClr="000000"/>
                </a:solidFill>
                <a:latin typeface="Myriad Pro"/>
              </a:rPr>
              <a:t>quá</a:t>
            </a:r>
            <a:r>
              <a:rPr lang="en-US" sz="2400" kern="0" dirty="0">
                <a:solidFill>
                  <a:sysClr val="windowText" lastClr="000000"/>
                </a:solidFill>
                <a:latin typeface="Myriad Pro"/>
              </a:rPr>
              <a:t> </a:t>
            </a:r>
            <a:r>
              <a:rPr lang="en-US" sz="2400" kern="0" dirty="0" err="1">
                <a:solidFill>
                  <a:sysClr val="windowText" lastClr="000000"/>
                </a:solidFill>
                <a:latin typeface="Myriad Pro"/>
              </a:rPr>
              <a:t>trình</a:t>
            </a:r>
            <a:r>
              <a:rPr lang="en-US" sz="2400" kern="0" dirty="0">
                <a:solidFill>
                  <a:sysClr val="windowText" lastClr="000000"/>
                </a:solidFill>
                <a:latin typeface="Myriad Pro"/>
              </a:rPr>
              <a:t> </a:t>
            </a:r>
            <a:r>
              <a:rPr lang="en-US" sz="2400" kern="0" dirty="0" err="1">
                <a:solidFill>
                  <a:sysClr val="windowText" lastClr="000000"/>
                </a:solidFill>
                <a:latin typeface="Myriad Pro"/>
              </a:rPr>
              <a:t>kiểm</a:t>
            </a:r>
            <a:r>
              <a:rPr lang="en-US" sz="2400" kern="0" dirty="0">
                <a:solidFill>
                  <a:sysClr val="windowText" lastClr="000000"/>
                </a:solidFill>
                <a:latin typeface="Myriad Pro"/>
              </a:rPr>
              <a:t> </a:t>
            </a:r>
            <a:r>
              <a:rPr lang="en-US" sz="2400" kern="0" dirty="0" err="1">
                <a:solidFill>
                  <a:sysClr val="windowText" lastClr="000000"/>
                </a:solidFill>
                <a:latin typeface="Myriad Pro"/>
              </a:rPr>
              <a:t>tra</a:t>
            </a:r>
            <a:r>
              <a:rPr lang="en-US" sz="2400" kern="0" dirty="0">
                <a:solidFill>
                  <a:sysClr val="windowText" lastClr="000000"/>
                </a:solidFill>
                <a:latin typeface="Myriad Pro"/>
              </a:rPr>
              <a:t>, </a:t>
            </a:r>
            <a:r>
              <a:rPr lang="en-US" sz="2400" kern="0" dirty="0" err="1">
                <a:solidFill>
                  <a:sysClr val="windowText" lastClr="000000"/>
                </a:solidFill>
                <a:latin typeface="Myriad Pro"/>
              </a:rPr>
              <a:t>đánh</a:t>
            </a:r>
            <a:r>
              <a:rPr lang="en-US" sz="2400" kern="0" dirty="0">
                <a:solidFill>
                  <a:sysClr val="windowText" lastClr="000000"/>
                </a:solidFill>
                <a:latin typeface="Myriad Pro"/>
              </a:rPr>
              <a:t> </a:t>
            </a:r>
            <a:r>
              <a:rPr lang="en-US" sz="2400" kern="0" dirty="0" err="1">
                <a:solidFill>
                  <a:sysClr val="windowText" lastClr="000000"/>
                </a:solidFill>
                <a:latin typeface="Myriad Pro"/>
              </a:rPr>
              <a:t>giá</a:t>
            </a:r>
            <a:r>
              <a:rPr lang="en-US" sz="2400" kern="0" dirty="0">
                <a:solidFill>
                  <a:sysClr val="windowText" lastClr="000000"/>
                </a:solidFill>
                <a:latin typeface="Myriad Pro"/>
              </a:rPr>
              <a:t> </a:t>
            </a:r>
            <a:r>
              <a:rPr lang="en-US" sz="2400" kern="0" dirty="0" err="1">
                <a:solidFill>
                  <a:sysClr val="windowText" lastClr="000000"/>
                </a:solidFill>
                <a:latin typeface="Myriad Pro"/>
              </a:rPr>
              <a:t>thường</a:t>
            </a:r>
            <a:r>
              <a:rPr lang="en-US" sz="2400" kern="0" dirty="0">
                <a:solidFill>
                  <a:sysClr val="windowText" lastClr="000000"/>
                </a:solidFill>
                <a:latin typeface="Myriad Pro"/>
              </a:rPr>
              <a:t> </a:t>
            </a:r>
            <a:r>
              <a:rPr lang="en-US" sz="2400" kern="0" dirty="0" err="1">
                <a:solidFill>
                  <a:sysClr val="windowText" lastClr="000000"/>
                </a:solidFill>
                <a:latin typeface="Myriad Pro"/>
              </a:rPr>
              <a:t>xuyên</a:t>
            </a:r>
            <a:r>
              <a:rPr lang="en-US" sz="2400" kern="0" dirty="0">
                <a:solidFill>
                  <a:sysClr val="windowText" lastClr="000000"/>
                </a:solidFill>
                <a:latin typeface="Myriad Pro"/>
              </a:rPr>
              <a:t> </a:t>
            </a:r>
            <a:r>
              <a:rPr lang="en-US" sz="2400" kern="0" dirty="0" err="1">
                <a:solidFill>
                  <a:sysClr val="windowText" lastClr="000000"/>
                </a:solidFill>
                <a:latin typeface="Myriad Pro"/>
              </a:rPr>
              <a:t>và</a:t>
            </a:r>
            <a:r>
              <a:rPr lang="en-US" sz="2400" kern="0" dirty="0">
                <a:solidFill>
                  <a:sysClr val="windowText" lastClr="000000"/>
                </a:solidFill>
                <a:latin typeface="Myriad Pro"/>
              </a:rPr>
              <a:t> </a:t>
            </a:r>
            <a:r>
              <a:rPr lang="en-US" sz="2400" kern="0" dirty="0" err="1">
                <a:solidFill>
                  <a:sysClr val="windowText" lastClr="000000"/>
                </a:solidFill>
                <a:latin typeface="Myriad Pro"/>
              </a:rPr>
              <a:t>định</a:t>
            </a:r>
            <a:r>
              <a:rPr lang="en-US" sz="2400" kern="0" dirty="0">
                <a:solidFill>
                  <a:sysClr val="windowText" lastClr="000000"/>
                </a:solidFill>
                <a:latin typeface="Myriad Pro"/>
              </a:rPr>
              <a:t> </a:t>
            </a:r>
            <a:r>
              <a:rPr lang="en-US" sz="2400" kern="0" dirty="0" err="1">
                <a:solidFill>
                  <a:sysClr val="windowText" lastClr="000000"/>
                </a:solidFill>
                <a:latin typeface="Myriad Pro"/>
              </a:rPr>
              <a:t>kì</a:t>
            </a:r>
            <a:r>
              <a:rPr lang="en-US" sz="2400" kern="0" dirty="0">
                <a:solidFill>
                  <a:sysClr val="windowText" lastClr="000000"/>
                </a:solidFill>
                <a:latin typeface="Myriad Pro"/>
              </a:rPr>
              <a:t>.</a:t>
            </a:r>
          </a:p>
          <a:p>
            <a:pPr marL="342900" indent="-342900" algn="just" eaLnBrk="1" fontAlgn="auto" hangingPunct="1">
              <a:lnSpc>
                <a:spcPct val="130000"/>
              </a:lnSpc>
              <a:spcBef>
                <a:spcPts val="600"/>
              </a:spcBef>
              <a:spcAft>
                <a:spcPts val="600"/>
              </a:spcAft>
              <a:buFont typeface="Wingdings" pitchFamily="2" charset="2"/>
              <a:buChar char="Ø"/>
              <a:defRPr/>
            </a:pPr>
            <a:r>
              <a:rPr lang="en-US" sz="2400" kern="0" dirty="0" err="1">
                <a:solidFill>
                  <a:sysClr val="windowText" lastClr="000000"/>
                </a:solidFill>
                <a:latin typeface="Myriad Pro"/>
              </a:rPr>
              <a:t>Dễ</a:t>
            </a:r>
            <a:r>
              <a:rPr lang="en-US" sz="2400" kern="0" dirty="0">
                <a:solidFill>
                  <a:sysClr val="windowText" lastClr="000000"/>
                </a:solidFill>
                <a:latin typeface="Myriad Pro"/>
              </a:rPr>
              <a:t> </a:t>
            </a:r>
            <a:r>
              <a:rPr lang="en-US" sz="2400" kern="0" dirty="0" err="1">
                <a:solidFill>
                  <a:sysClr val="windowText" lastClr="000000"/>
                </a:solidFill>
                <a:latin typeface="Myriad Pro"/>
              </a:rPr>
              <a:t>học</a:t>
            </a:r>
            <a:r>
              <a:rPr lang="en-US" sz="2400" kern="0" dirty="0">
                <a:solidFill>
                  <a:sysClr val="windowText" lastClr="000000"/>
                </a:solidFill>
                <a:latin typeface="Myriad Pro"/>
              </a:rPr>
              <a:t>, </a:t>
            </a:r>
            <a:r>
              <a:rPr lang="en-US" sz="2400" kern="0" dirty="0" err="1">
                <a:solidFill>
                  <a:sysClr val="windowText" lastClr="000000"/>
                </a:solidFill>
                <a:latin typeface="Myriad Pro"/>
              </a:rPr>
              <a:t>dễ</a:t>
            </a:r>
            <a:r>
              <a:rPr lang="en-US" sz="2400" kern="0" dirty="0">
                <a:solidFill>
                  <a:sysClr val="windowText" lastClr="000000"/>
                </a:solidFill>
                <a:latin typeface="Myriad Pro"/>
              </a:rPr>
              <a:t> </a:t>
            </a:r>
            <a:r>
              <a:rPr lang="en-US" sz="2400" kern="0" dirty="0" err="1">
                <a:solidFill>
                  <a:sysClr val="windowText" lastClr="000000"/>
                </a:solidFill>
                <a:latin typeface="Myriad Pro"/>
              </a:rPr>
              <a:t>dạy</a:t>
            </a:r>
            <a:r>
              <a:rPr lang="en-US" sz="2400" kern="0" dirty="0">
                <a:solidFill>
                  <a:sysClr val="windowText" lastClr="000000"/>
                </a:solidFill>
                <a:latin typeface="Myriad Pro"/>
              </a:rPr>
              <a:t>.</a:t>
            </a:r>
          </a:p>
          <a:p>
            <a:pPr marL="342900" indent="-342900" algn="just" eaLnBrk="1" fontAlgn="auto" hangingPunct="1">
              <a:lnSpc>
                <a:spcPct val="130000"/>
              </a:lnSpc>
              <a:spcBef>
                <a:spcPts val="600"/>
              </a:spcBef>
              <a:spcAft>
                <a:spcPts val="600"/>
              </a:spcAft>
              <a:buFont typeface="Wingdings" pitchFamily="2" charset="2"/>
              <a:buChar char="Ø"/>
              <a:defRPr/>
            </a:pPr>
            <a:r>
              <a:rPr lang="en-US" sz="2400" kern="0" dirty="0" err="1">
                <a:solidFill>
                  <a:sysClr val="windowText" lastClr="000000"/>
                </a:solidFill>
                <a:latin typeface="Myriad Pro"/>
              </a:rPr>
              <a:t>Được</a:t>
            </a:r>
            <a:r>
              <a:rPr lang="en-US" sz="2400" kern="0" dirty="0">
                <a:solidFill>
                  <a:sysClr val="windowText" lastClr="000000"/>
                </a:solidFill>
                <a:latin typeface="Myriad Pro"/>
              </a:rPr>
              <a:t> </a:t>
            </a:r>
            <a:r>
              <a:rPr lang="en-US" sz="2400" kern="0" dirty="0" err="1">
                <a:solidFill>
                  <a:sysClr val="windowText" lastClr="000000"/>
                </a:solidFill>
                <a:latin typeface="Myriad Pro"/>
              </a:rPr>
              <a:t>hỗ</a:t>
            </a:r>
            <a:r>
              <a:rPr lang="en-US" sz="2400" kern="0" dirty="0">
                <a:solidFill>
                  <a:sysClr val="windowText" lastClr="000000"/>
                </a:solidFill>
                <a:latin typeface="Myriad Pro"/>
              </a:rPr>
              <a:t> </a:t>
            </a:r>
            <a:r>
              <a:rPr lang="en-US" sz="2400" kern="0" dirty="0" err="1">
                <a:solidFill>
                  <a:sysClr val="windowText" lastClr="000000"/>
                </a:solidFill>
                <a:latin typeface="Myriad Pro"/>
              </a:rPr>
              <a:t>trợ</a:t>
            </a:r>
            <a:r>
              <a:rPr lang="en-US" sz="2400" kern="0" dirty="0">
                <a:solidFill>
                  <a:sysClr val="windowText" lastClr="000000"/>
                </a:solidFill>
                <a:latin typeface="Myriad Pro"/>
              </a:rPr>
              <a:t> </a:t>
            </a:r>
            <a:r>
              <a:rPr lang="en-US" sz="2400" kern="0" dirty="0" err="1">
                <a:solidFill>
                  <a:sysClr val="windowText" lastClr="000000"/>
                </a:solidFill>
                <a:latin typeface="Myriad Pro"/>
              </a:rPr>
              <a:t>tối</a:t>
            </a:r>
            <a:r>
              <a:rPr lang="en-US" sz="2400" kern="0" dirty="0">
                <a:solidFill>
                  <a:sysClr val="windowText" lastClr="000000"/>
                </a:solidFill>
                <a:latin typeface="Myriad Pro"/>
              </a:rPr>
              <a:t> </a:t>
            </a:r>
            <a:r>
              <a:rPr lang="en-US" sz="2400" kern="0" dirty="0" err="1">
                <a:solidFill>
                  <a:sysClr val="windowText" lastClr="000000"/>
                </a:solidFill>
                <a:latin typeface="Myriad Pro"/>
              </a:rPr>
              <a:t>đa</a:t>
            </a:r>
            <a:r>
              <a:rPr lang="en-US" sz="2400" kern="0" dirty="0">
                <a:solidFill>
                  <a:sysClr val="windowText" lastClr="000000"/>
                </a:solidFill>
                <a:latin typeface="Myriad Pro"/>
              </a:rPr>
              <a:t> </a:t>
            </a:r>
            <a:r>
              <a:rPr lang="en-US" sz="2400" kern="0" dirty="0" err="1">
                <a:solidFill>
                  <a:sysClr val="windowText" lastClr="000000"/>
                </a:solidFill>
                <a:latin typeface="Myriad Pro"/>
              </a:rPr>
              <a:t>của</a:t>
            </a:r>
            <a:r>
              <a:rPr lang="en-US" sz="2400" kern="0" dirty="0">
                <a:solidFill>
                  <a:sysClr val="windowText" lastClr="000000"/>
                </a:solidFill>
                <a:latin typeface="Myriad Pro"/>
              </a:rPr>
              <a:t> NXBGDVN </a:t>
            </a:r>
            <a:r>
              <a:rPr lang="en-US" sz="2400" kern="0" dirty="0" err="1">
                <a:solidFill>
                  <a:sysClr val="windowText" lastClr="000000"/>
                </a:solidFill>
                <a:latin typeface="Myriad Pro"/>
              </a:rPr>
              <a:t>và</a:t>
            </a:r>
            <a:r>
              <a:rPr lang="en-US" sz="2400" kern="0" dirty="0">
                <a:solidFill>
                  <a:sysClr val="windowText" lastClr="000000"/>
                </a:solidFill>
                <a:latin typeface="Myriad Pro"/>
              </a:rPr>
              <a:t> </a:t>
            </a:r>
            <a:r>
              <a:rPr lang="en-US" sz="2400" kern="0" dirty="0" err="1">
                <a:solidFill>
                  <a:sysClr val="windowText" lastClr="000000"/>
                </a:solidFill>
                <a:latin typeface="Myriad Pro"/>
              </a:rPr>
              <a:t>tác</a:t>
            </a:r>
            <a:r>
              <a:rPr lang="en-US" sz="2400" kern="0" dirty="0">
                <a:solidFill>
                  <a:sysClr val="windowText" lastClr="000000"/>
                </a:solidFill>
                <a:latin typeface="Myriad Pro"/>
              </a:rPr>
              <a:t> </a:t>
            </a:r>
            <a:r>
              <a:rPr lang="en-US" sz="2400" kern="0" dirty="0" err="1">
                <a:solidFill>
                  <a:sysClr val="windowText" lastClr="000000"/>
                </a:solidFill>
                <a:latin typeface="Myriad Pro"/>
              </a:rPr>
              <a:t>giả</a:t>
            </a:r>
            <a:r>
              <a:rPr lang="en-US" sz="2400" kern="0" dirty="0">
                <a:solidFill>
                  <a:sysClr val="windowText" lastClr="000000"/>
                </a:solidFill>
                <a:latin typeface="Myriad Pro"/>
              </a:rPr>
              <a:t>.</a:t>
            </a:r>
          </a:p>
          <a:p>
            <a:pPr marL="342900" indent="-342900" eaLnBrk="1" fontAlgn="auto" hangingPunct="1">
              <a:spcBef>
                <a:spcPts val="0"/>
              </a:spcBef>
              <a:spcAft>
                <a:spcPts val="0"/>
              </a:spcAft>
              <a:buFont typeface="Wingdings" pitchFamily="2" charset="2"/>
              <a:buChar char="Ø"/>
              <a:defRPr/>
            </a:pPr>
            <a:endParaRPr lang="en-US" sz="2000" kern="0" dirty="0">
              <a:solidFill>
                <a:sysClr val="windowText" lastClr="000000"/>
              </a:solidFill>
              <a:latin typeface="Myriad Pro"/>
            </a:endParaRPr>
          </a:p>
          <a:p>
            <a:pPr marL="342900" indent="-342900" eaLnBrk="1" fontAlgn="auto" hangingPunct="1">
              <a:spcBef>
                <a:spcPts val="0"/>
              </a:spcBef>
              <a:spcAft>
                <a:spcPts val="0"/>
              </a:spcAft>
              <a:buFont typeface="Wingdings" pitchFamily="2" charset="2"/>
              <a:buChar char="Ø"/>
              <a:defRPr/>
            </a:pPr>
            <a:endParaRPr lang="en-US" kern="0" dirty="0">
              <a:solidFill>
                <a:sysClr val="windowText" lastClr="000000"/>
              </a:solidFill>
              <a:latin typeface="Myriad Pr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5472C-1BA8-4B81-B083-6A71A7BDCDA6}"/>
              </a:ext>
            </a:extLst>
          </p:cNvPr>
          <p:cNvSpPr>
            <a:spLocks noGrp="1"/>
          </p:cNvSpPr>
          <p:nvPr>
            <p:ph type="title"/>
          </p:nvPr>
        </p:nvSpPr>
        <p:spPr>
          <a:xfrm>
            <a:off x="665163" y="1433513"/>
            <a:ext cx="11171237" cy="2306637"/>
          </a:xfrm>
        </p:spPr>
        <p:txBody>
          <a:bodyPr/>
          <a:lstStyle/>
          <a:p>
            <a:pPr>
              <a:lnSpc>
                <a:spcPct val="150000"/>
              </a:lnSpc>
              <a:defRPr/>
            </a:pPr>
            <a:r>
              <a:rPr lang="en-US" sz="4000" cap="all" dirty="0">
                <a:solidFill>
                  <a:srgbClr val="0070C0"/>
                </a:solidFill>
                <a:latin typeface="Myriad Pro"/>
                <a:cs typeface="Arial" panose="020B0604020202020204" pitchFamily="34" charset="0"/>
              </a:rPr>
              <a:t>2. </a:t>
            </a:r>
            <a:r>
              <a:rPr lang="en-US" sz="4000" cap="all" dirty="0" err="1">
                <a:solidFill>
                  <a:srgbClr val="0070C0"/>
                </a:solidFill>
                <a:latin typeface="Myriad Pro"/>
                <a:cs typeface="Arial" panose="020B0604020202020204" pitchFamily="34" charset="0"/>
              </a:rPr>
              <a:t>Những</a:t>
            </a:r>
            <a:r>
              <a:rPr lang="en-US" sz="4000" cap="all" dirty="0">
                <a:solidFill>
                  <a:srgbClr val="0070C0"/>
                </a:solidFill>
                <a:latin typeface="Myriad Pro"/>
                <a:cs typeface="Arial" panose="020B0604020202020204" pitchFamily="34" charset="0"/>
              </a:rPr>
              <a:t> </a:t>
            </a:r>
            <a:r>
              <a:rPr lang="en-US" sz="4000" cap="all" dirty="0" err="1">
                <a:solidFill>
                  <a:srgbClr val="0070C0"/>
                </a:solidFill>
                <a:latin typeface="Myriad Pro"/>
                <a:cs typeface="Arial" panose="020B0604020202020204" pitchFamily="34" charset="0"/>
              </a:rPr>
              <a:t>vấn</a:t>
            </a:r>
            <a:r>
              <a:rPr lang="en-US" sz="4000" cap="all" dirty="0">
                <a:solidFill>
                  <a:srgbClr val="0070C0"/>
                </a:solidFill>
                <a:latin typeface="Myriad Pro"/>
                <a:cs typeface="Arial" panose="020B0604020202020204" pitchFamily="34" charset="0"/>
              </a:rPr>
              <a:t> </a:t>
            </a:r>
            <a:r>
              <a:rPr lang="en-US" sz="4000" cap="all" dirty="0" err="1">
                <a:solidFill>
                  <a:srgbClr val="0070C0"/>
                </a:solidFill>
                <a:latin typeface="Myriad Pro"/>
                <a:cs typeface="Arial" panose="020B0604020202020204" pitchFamily="34" charset="0"/>
              </a:rPr>
              <a:t>đề</a:t>
            </a:r>
            <a:r>
              <a:rPr lang="en-US" sz="4000" cap="all" dirty="0">
                <a:solidFill>
                  <a:srgbClr val="0070C0"/>
                </a:solidFill>
                <a:latin typeface="Myriad Pro"/>
                <a:cs typeface="Arial" panose="020B0604020202020204" pitchFamily="34" charset="0"/>
              </a:rPr>
              <a:t> </a:t>
            </a:r>
            <a:r>
              <a:rPr lang="en-US" sz="4000" cap="all" dirty="0" err="1">
                <a:solidFill>
                  <a:srgbClr val="0070C0"/>
                </a:solidFill>
                <a:latin typeface="Myriad Pro"/>
                <a:cs typeface="Arial" panose="020B0604020202020204" pitchFamily="34" charset="0"/>
              </a:rPr>
              <a:t>chung</a:t>
            </a:r>
            <a:r>
              <a:rPr lang="en-US" sz="4000" cap="all" dirty="0">
                <a:solidFill>
                  <a:srgbClr val="0070C0"/>
                </a:solidFill>
                <a:latin typeface="Myriad Pro"/>
                <a:cs typeface="Arial" panose="020B0604020202020204" pitchFamily="34" charset="0"/>
              </a:rPr>
              <a:t> </a:t>
            </a:r>
            <a:r>
              <a:rPr lang="en-US" sz="4000" cap="all" dirty="0" err="1">
                <a:solidFill>
                  <a:srgbClr val="0070C0"/>
                </a:solidFill>
                <a:latin typeface="Myriad Pro"/>
                <a:cs typeface="Arial" panose="020B0604020202020204" pitchFamily="34" charset="0"/>
              </a:rPr>
              <a:t>về</a:t>
            </a:r>
            <a:r>
              <a:rPr lang="en-US" sz="4000" cap="all" dirty="0">
                <a:solidFill>
                  <a:srgbClr val="0070C0"/>
                </a:solidFill>
                <a:latin typeface="Myriad Pro"/>
                <a:cs typeface="Arial" panose="020B0604020202020204" pitchFamily="34" charset="0"/>
              </a:rPr>
              <a:t> PHƯƠNG PHÁP DẠY HỌC, </a:t>
            </a:r>
            <a:r>
              <a:rPr lang="en-US" sz="4000" cap="all" dirty="0" err="1">
                <a:solidFill>
                  <a:srgbClr val="0070C0"/>
                </a:solidFill>
                <a:latin typeface="Myriad Pro"/>
                <a:cs typeface="Arial" panose="020B0604020202020204" pitchFamily="34" charset="0"/>
              </a:rPr>
              <a:t>kiểm</a:t>
            </a:r>
            <a:r>
              <a:rPr lang="en-US" sz="4000" cap="all" dirty="0">
                <a:solidFill>
                  <a:srgbClr val="0070C0"/>
                </a:solidFill>
                <a:latin typeface="Myriad Pro"/>
                <a:cs typeface="Arial" panose="020B0604020202020204" pitchFamily="34" charset="0"/>
              </a:rPr>
              <a:t> </a:t>
            </a:r>
            <a:r>
              <a:rPr lang="en-US" sz="4000" cap="all" dirty="0" err="1">
                <a:solidFill>
                  <a:srgbClr val="0070C0"/>
                </a:solidFill>
                <a:latin typeface="Myriad Pro"/>
                <a:cs typeface="Arial" panose="020B0604020202020204" pitchFamily="34" charset="0"/>
              </a:rPr>
              <a:t>tra</a:t>
            </a:r>
            <a:r>
              <a:rPr lang="en-US" sz="4000" cap="all" dirty="0">
                <a:solidFill>
                  <a:srgbClr val="0070C0"/>
                </a:solidFill>
                <a:latin typeface="Myriad Pro"/>
                <a:cs typeface="Arial" panose="020B0604020202020204" pitchFamily="34" charset="0"/>
              </a:rPr>
              <a:t> </a:t>
            </a:r>
            <a:r>
              <a:rPr lang="en-US" sz="4000" cap="all" dirty="0" err="1">
                <a:solidFill>
                  <a:srgbClr val="0070C0"/>
                </a:solidFill>
                <a:latin typeface="Myriad Pro"/>
                <a:cs typeface="Arial" panose="020B0604020202020204" pitchFamily="34" charset="0"/>
              </a:rPr>
              <a:t>đánh</a:t>
            </a:r>
            <a:r>
              <a:rPr lang="en-US" sz="4000" cap="all" dirty="0">
                <a:solidFill>
                  <a:srgbClr val="0070C0"/>
                </a:solidFill>
                <a:latin typeface="Myriad Pro"/>
                <a:cs typeface="Arial" panose="020B0604020202020204" pitchFamily="34" charset="0"/>
              </a:rPr>
              <a:t> </a:t>
            </a:r>
            <a:r>
              <a:rPr lang="en-US" sz="4000" cap="all" dirty="0" err="1">
                <a:solidFill>
                  <a:srgbClr val="0070C0"/>
                </a:solidFill>
                <a:latin typeface="Myriad Pro"/>
                <a:cs typeface="Arial" panose="020B0604020202020204" pitchFamily="34" charset="0"/>
              </a:rPr>
              <a:t>giá</a:t>
            </a:r>
            <a:endParaRPr lang="en-US" sz="4000" cap="all" dirty="0">
              <a:solidFill>
                <a:srgbClr val="0070C0"/>
              </a:solidFill>
              <a:latin typeface="Myriad Pro"/>
              <a:cs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Content Placeholder 2">
            <a:extLst>
              <a:ext uri="{FF2B5EF4-FFF2-40B4-BE49-F238E27FC236}">
                <a16:creationId xmlns:a16="http://schemas.microsoft.com/office/drawing/2014/main" id="{55F4E8D5-CCA4-477D-A362-0BB875DFFC26}"/>
              </a:ext>
            </a:extLst>
          </p:cNvPr>
          <p:cNvSpPr>
            <a:spLocks noGrp="1"/>
          </p:cNvSpPr>
          <p:nvPr>
            <p:ph idx="1"/>
          </p:nvPr>
        </p:nvSpPr>
        <p:spPr>
          <a:xfrm>
            <a:off x="433388" y="912813"/>
            <a:ext cx="11187112" cy="5392737"/>
          </a:xfrm>
        </p:spPr>
        <p:txBody>
          <a:bodyPr/>
          <a:lstStyle/>
          <a:p>
            <a:pPr algn="just">
              <a:spcBef>
                <a:spcPts val="600"/>
              </a:spcBef>
            </a:pPr>
            <a:r>
              <a:rPr lang="en-US" altLang="en-US" dirty="0" err="1"/>
              <a:t>Với</a:t>
            </a:r>
            <a:r>
              <a:rPr lang="en-US" altLang="en-US" dirty="0"/>
              <a:t> </a:t>
            </a:r>
            <a:r>
              <a:rPr lang="en-US" altLang="en-US" dirty="0" err="1"/>
              <a:t>phương</a:t>
            </a:r>
            <a:r>
              <a:rPr lang="en-US" altLang="en-US" dirty="0"/>
              <a:t> </a:t>
            </a:r>
            <a:r>
              <a:rPr lang="en-US" altLang="en-US" dirty="0" err="1"/>
              <a:t>châm</a:t>
            </a:r>
            <a:r>
              <a:rPr lang="en-US" altLang="en-US" dirty="0"/>
              <a:t> </a:t>
            </a:r>
            <a:r>
              <a:rPr lang="en-US" altLang="en-US" dirty="0" err="1"/>
              <a:t>dễ</a:t>
            </a:r>
            <a:r>
              <a:rPr lang="en-US" altLang="en-US" dirty="0"/>
              <a:t> </a:t>
            </a:r>
            <a:r>
              <a:rPr lang="en-US" altLang="en-US" dirty="0" err="1"/>
              <a:t>dạy</a:t>
            </a:r>
            <a:r>
              <a:rPr lang="en-US" altLang="en-US" dirty="0"/>
              <a:t> – </a:t>
            </a:r>
            <a:r>
              <a:rPr lang="en-US" altLang="en-US" dirty="0" err="1"/>
              <a:t>dễ</a:t>
            </a:r>
            <a:r>
              <a:rPr lang="en-US" altLang="en-US" dirty="0"/>
              <a:t> </a:t>
            </a:r>
            <a:r>
              <a:rPr lang="en-US" altLang="en-US" dirty="0" err="1"/>
              <a:t>học</a:t>
            </a:r>
            <a:r>
              <a:rPr lang="en-US" altLang="en-US" dirty="0"/>
              <a:t>, HS </a:t>
            </a:r>
            <a:r>
              <a:rPr lang="en-US" altLang="en-US" dirty="0" err="1"/>
              <a:t>có</a:t>
            </a:r>
            <a:r>
              <a:rPr lang="en-US" altLang="en-US" dirty="0"/>
              <a:t> </a:t>
            </a:r>
            <a:r>
              <a:rPr lang="en-US" altLang="en-US" dirty="0" err="1"/>
              <a:t>thể</a:t>
            </a:r>
            <a:r>
              <a:rPr lang="en-US" altLang="en-US" dirty="0"/>
              <a:t> </a:t>
            </a:r>
            <a:r>
              <a:rPr lang="en-US" altLang="en-US" dirty="0" err="1"/>
              <a:t>tự</a:t>
            </a:r>
            <a:r>
              <a:rPr lang="en-US" altLang="en-US" dirty="0"/>
              <a:t> </a:t>
            </a:r>
            <a:r>
              <a:rPr lang="en-US" altLang="en-US" dirty="0" err="1"/>
              <a:t>học</a:t>
            </a:r>
            <a:r>
              <a:rPr lang="en-US" altLang="en-US" dirty="0"/>
              <a:t> </a:t>
            </a:r>
            <a:r>
              <a:rPr lang="en-US" altLang="en-US" dirty="0" err="1"/>
              <a:t>tập</a:t>
            </a:r>
            <a:r>
              <a:rPr lang="en-US" altLang="en-US" dirty="0"/>
              <a:t> </a:t>
            </a:r>
            <a:r>
              <a:rPr lang="en-US" altLang="en-US" dirty="0" err="1"/>
              <a:t>tại</a:t>
            </a:r>
            <a:r>
              <a:rPr lang="en-US" altLang="en-US" dirty="0"/>
              <a:t> </a:t>
            </a:r>
            <a:r>
              <a:rPr lang="en-US" altLang="en-US" dirty="0" err="1"/>
              <a:t>nhà</a:t>
            </a:r>
            <a:r>
              <a:rPr lang="en-US" altLang="en-US" dirty="0"/>
              <a:t> </a:t>
            </a:r>
            <a:r>
              <a:rPr lang="en-US" altLang="en-US" dirty="0" err="1"/>
              <a:t>cũng</a:t>
            </a:r>
            <a:r>
              <a:rPr lang="en-US" altLang="en-US" dirty="0"/>
              <a:t> </a:t>
            </a:r>
            <a:r>
              <a:rPr lang="en-US" altLang="en-US" dirty="0" err="1"/>
              <a:t>như</a:t>
            </a:r>
            <a:r>
              <a:rPr lang="en-US" altLang="en-US" dirty="0"/>
              <a:t> </a:t>
            </a:r>
            <a:r>
              <a:rPr lang="en-US" altLang="en-US" dirty="0" err="1"/>
              <a:t>trên</a:t>
            </a:r>
            <a:r>
              <a:rPr lang="en-US" altLang="en-US" dirty="0"/>
              <a:t> </a:t>
            </a:r>
            <a:r>
              <a:rPr lang="en-US" altLang="en-US" dirty="0" err="1"/>
              <a:t>lớp</a:t>
            </a:r>
            <a:r>
              <a:rPr lang="en-US" altLang="en-US" dirty="0"/>
              <a:t>.</a:t>
            </a:r>
          </a:p>
          <a:p>
            <a:pPr algn="just">
              <a:spcBef>
                <a:spcPts val="600"/>
              </a:spcBef>
            </a:pPr>
            <a:r>
              <a:rPr lang="en-US" altLang="en-US" dirty="0"/>
              <a:t>GV </a:t>
            </a:r>
            <a:r>
              <a:rPr lang="en-US" altLang="en-US" dirty="0" err="1"/>
              <a:t>có</a:t>
            </a:r>
            <a:r>
              <a:rPr lang="en-US" altLang="en-US" dirty="0"/>
              <a:t> </a:t>
            </a:r>
            <a:r>
              <a:rPr lang="en-US" altLang="en-US" dirty="0" err="1"/>
              <a:t>thể</a:t>
            </a:r>
            <a:r>
              <a:rPr lang="en-US" altLang="en-US" dirty="0"/>
              <a:t> </a:t>
            </a:r>
            <a:r>
              <a:rPr lang="en-US" altLang="en-US" dirty="0" err="1"/>
              <a:t>sử</a:t>
            </a:r>
            <a:r>
              <a:rPr lang="en-US" altLang="en-US" dirty="0"/>
              <a:t> </a:t>
            </a:r>
            <a:r>
              <a:rPr lang="en-US" altLang="en-US" dirty="0" err="1"/>
              <a:t>dụng</a:t>
            </a:r>
            <a:r>
              <a:rPr lang="en-US" altLang="en-US" dirty="0"/>
              <a:t> </a:t>
            </a:r>
            <a:r>
              <a:rPr lang="en-US" altLang="en-US" dirty="0" err="1"/>
              <a:t>các</a:t>
            </a:r>
            <a:r>
              <a:rPr lang="en-US" altLang="en-US" dirty="0"/>
              <a:t> </a:t>
            </a:r>
            <a:r>
              <a:rPr lang="en-US" altLang="en-US" dirty="0" err="1"/>
              <a:t>phương</a:t>
            </a:r>
            <a:r>
              <a:rPr lang="en-US" altLang="en-US" dirty="0"/>
              <a:t> </a:t>
            </a:r>
            <a:r>
              <a:rPr lang="en-US" altLang="en-US" dirty="0" err="1"/>
              <a:t>pháp</a:t>
            </a:r>
            <a:r>
              <a:rPr lang="en-US" altLang="en-US" dirty="0"/>
              <a:t> </a:t>
            </a:r>
            <a:r>
              <a:rPr lang="en-US" altLang="en-US" dirty="0" err="1"/>
              <a:t>dạy</a:t>
            </a:r>
            <a:r>
              <a:rPr lang="en-US" altLang="en-US" dirty="0"/>
              <a:t> </a:t>
            </a:r>
            <a:r>
              <a:rPr lang="en-US" altLang="en-US" dirty="0" err="1"/>
              <a:t>học</a:t>
            </a:r>
            <a:r>
              <a:rPr lang="en-US" altLang="en-US" dirty="0"/>
              <a:t> </a:t>
            </a:r>
            <a:r>
              <a:rPr lang="en-US" altLang="en-US" dirty="0" err="1"/>
              <a:t>khác</a:t>
            </a:r>
            <a:r>
              <a:rPr lang="en-US" altLang="en-US" dirty="0"/>
              <a:t> </a:t>
            </a:r>
            <a:r>
              <a:rPr lang="en-US" altLang="en-US" dirty="0" err="1"/>
              <a:t>nhau</a:t>
            </a:r>
            <a:r>
              <a:rPr lang="en-US" altLang="en-US" dirty="0"/>
              <a:t> </a:t>
            </a:r>
            <a:r>
              <a:rPr lang="en-US" altLang="en-US" dirty="0" err="1"/>
              <a:t>dựa</a:t>
            </a:r>
            <a:r>
              <a:rPr lang="en-US" altLang="en-US" dirty="0"/>
              <a:t> </a:t>
            </a:r>
            <a:r>
              <a:rPr lang="en-US" altLang="en-US" dirty="0" err="1"/>
              <a:t>trên</a:t>
            </a:r>
            <a:r>
              <a:rPr lang="en-US" altLang="en-US" dirty="0"/>
              <a:t> </a:t>
            </a:r>
            <a:r>
              <a:rPr lang="en-US" altLang="en-US" dirty="0" err="1"/>
              <a:t>những</a:t>
            </a:r>
            <a:r>
              <a:rPr lang="en-US" altLang="en-US" dirty="0"/>
              <a:t> </a:t>
            </a:r>
            <a:r>
              <a:rPr lang="en-US" altLang="en-US" dirty="0" err="1"/>
              <a:t>thông</a:t>
            </a:r>
            <a:r>
              <a:rPr lang="en-US" altLang="en-US" dirty="0"/>
              <a:t> tin, </a:t>
            </a:r>
            <a:r>
              <a:rPr lang="en-US" altLang="en-US" dirty="0" err="1"/>
              <a:t>tư</a:t>
            </a:r>
            <a:r>
              <a:rPr lang="en-US" altLang="en-US" dirty="0"/>
              <a:t> </a:t>
            </a:r>
            <a:r>
              <a:rPr lang="en-US" altLang="en-US" dirty="0" err="1"/>
              <a:t>liệu</a:t>
            </a:r>
            <a:r>
              <a:rPr lang="en-US" altLang="en-US" dirty="0"/>
              <a:t>, </a:t>
            </a:r>
            <a:r>
              <a:rPr lang="en-US" altLang="en-US" dirty="0" err="1"/>
              <a:t>câu</a:t>
            </a:r>
            <a:r>
              <a:rPr lang="en-US" altLang="en-US" dirty="0"/>
              <a:t> </a:t>
            </a:r>
            <a:r>
              <a:rPr lang="en-US" altLang="en-US" dirty="0" err="1"/>
              <a:t>hỏi</a:t>
            </a:r>
            <a:r>
              <a:rPr lang="en-US" altLang="en-US" dirty="0"/>
              <a:t> </a:t>
            </a:r>
            <a:r>
              <a:rPr lang="en-US" altLang="en-US" dirty="0" err="1"/>
              <a:t>gợi</a:t>
            </a:r>
            <a:r>
              <a:rPr lang="en-US" altLang="en-US" dirty="0"/>
              <a:t> ý </a:t>
            </a:r>
            <a:r>
              <a:rPr lang="en-US" altLang="en-US" dirty="0" err="1"/>
              <a:t>trong</a:t>
            </a:r>
            <a:r>
              <a:rPr lang="en-US" altLang="en-US" dirty="0"/>
              <a:t> </a:t>
            </a:r>
            <a:r>
              <a:rPr lang="en-US" altLang="en-US" dirty="0" err="1"/>
              <a:t>sách</a:t>
            </a:r>
            <a:r>
              <a:rPr lang="en-US" altLang="en-US" dirty="0"/>
              <a:t>. </a:t>
            </a:r>
            <a:r>
              <a:rPr lang="en-US" altLang="en-US" dirty="0" err="1"/>
              <a:t>Các</a:t>
            </a:r>
            <a:r>
              <a:rPr lang="en-US" altLang="en-US" dirty="0"/>
              <a:t> </a:t>
            </a:r>
            <a:r>
              <a:rPr lang="en-US" altLang="en-US" dirty="0" err="1"/>
              <a:t>phương</a:t>
            </a:r>
            <a:r>
              <a:rPr lang="en-US" altLang="en-US" dirty="0"/>
              <a:t> </a:t>
            </a:r>
            <a:r>
              <a:rPr lang="en-US" altLang="en-US" dirty="0" err="1"/>
              <a:t>pháp</a:t>
            </a:r>
            <a:r>
              <a:rPr lang="en-US" altLang="en-US" dirty="0"/>
              <a:t> </a:t>
            </a:r>
            <a:r>
              <a:rPr lang="en-US" altLang="en-US" dirty="0" err="1"/>
              <a:t>phổ</a:t>
            </a:r>
            <a:r>
              <a:rPr lang="en-US" altLang="en-US" dirty="0"/>
              <a:t> </a:t>
            </a:r>
            <a:r>
              <a:rPr lang="en-US" altLang="en-US" dirty="0" err="1"/>
              <a:t>biến</a:t>
            </a:r>
            <a:r>
              <a:rPr lang="en-US" altLang="en-US" dirty="0"/>
              <a:t>:</a:t>
            </a:r>
          </a:p>
          <a:p>
            <a:pPr algn="just">
              <a:spcBef>
                <a:spcPts val="600"/>
              </a:spcBef>
              <a:buFont typeface="Arial" panose="020B0604020202020204" pitchFamily="34" charset="0"/>
              <a:buNone/>
            </a:pPr>
            <a:r>
              <a:rPr lang="en-US" altLang="en-US" dirty="0"/>
              <a:t>+ </a:t>
            </a:r>
            <a:r>
              <a:rPr lang="en-US" altLang="en-US" dirty="0" err="1"/>
              <a:t>Hoạt</a:t>
            </a:r>
            <a:r>
              <a:rPr lang="en-US" altLang="en-US" dirty="0"/>
              <a:t> </a:t>
            </a:r>
            <a:r>
              <a:rPr lang="en-US" altLang="en-US" dirty="0" err="1"/>
              <a:t>động</a:t>
            </a:r>
            <a:r>
              <a:rPr lang="en-US" altLang="en-US" dirty="0"/>
              <a:t> </a:t>
            </a:r>
            <a:r>
              <a:rPr lang="en-US" altLang="en-US" dirty="0" err="1"/>
              <a:t>nhóm</a:t>
            </a:r>
            <a:endParaRPr lang="en-US" altLang="en-US" dirty="0"/>
          </a:p>
          <a:p>
            <a:pPr algn="just">
              <a:spcBef>
                <a:spcPts val="600"/>
              </a:spcBef>
              <a:buFont typeface="Arial" panose="020B0604020202020204" pitchFamily="34" charset="0"/>
              <a:buNone/>
            </a:pPr>
            <a:r>
              <a:rPr lang="en-US" altLang="en-US" dirty="0"/>
              <a:t>+ </a:t>
            </a:r>
            <a:r>
              <a:rPr lang="en-US" altLang="en-US" dirty="0" err="1"/>
              <a:t>Khai</a:t>
            </a:r>
            <a:r>
              <a:rPr lang="en-US" altLang="en-US" dirty="0"/>
              <a:t> </a:t>
            </a:r>
            <a:r>
              <a:rPr lang="en-US" altLang="en-US" dirty="0" err="1"/>
              <a:t>thác</a:t>
            </a:r>
            <a:r>
              <a:rPr lang="en-US" altLang="en-US" dirty="0"/>
              <a:t> tri </a:t>
            </a:r>
            <a:r>
              <a:rPr lang="en-US" altLang="en-US" dirty="0" err="1"/>
              <a:t>thức</a:t>
            </a:r>
            <a:r>
              <a:rPr lang="en-US" altLang="en-US" dirty="0"/>
              <a:t> </a:t>
            </a:r>
            <a:r>
              <a:rPr lang="en-US" altLang="en-US" dirty="0" err="1"/>
              <a:t>từ</a:t>
            </a:r>
            <a:r>
              <a:rPr lang="en-US" altLang="en-US" dirty="0"/>
              <a:t> </a:t>
            </a:r>
            <a:r>
              <a:rPr lang="en-US" altLang="en-US" dirty="0" err="1"/>
              <a:t>bản</a:t>
            </a:r>
            <a:r>
              <a:rPr lang="en-US" altLang="en-US" dirty="0"/>
              <a:t> </a:t>
            </a:r>
            <a:r>
              <a:rPr lang="en-US" altLang="en-US" dirty="0" err="1"/>
              <a:t>đồ</a:t>
            </a:r>
            <a:r>
              <a:rPr lang="en-US" altLang="en-US" dirty="0"/>
              <a:t>, </a:t>
            </a:r>
            <a:r>
              <a:rPr lang="en-US" altLang="en-US" dirty="0" err="1"/>
              <a:t>bảng</a:t>
            </a:r>
            <a:r>
              <a:rPr lang="en-US" altLang="en-US" dirty="0"/>
              <a:t> </a:t>
            </a:r>
            <a:r>
              <a:rPr lang="en-US" altLang="en-US" dirty="0" err="1"/>
              <a:t>số</a:t>
            </a:r>
            <a:r>
              <a:rPr lang="en-US" altLang="en-US" dirty="0"/>
              <a:t> </a:t>
            </a:r>
            <a:r>
              <a:rPr lang="en-US" altLang="en-US" dirty="0" err="1"/>
              <a:t>liệu</a:t>
            </a:r>
            <a:r>
              <a:rPr lang="en-US" altLang="en-US" dirty="0"/>
              <a:t>, </a:t>
            </a:r>
            <a:r>
              <a:rPr lang="en-US" altLang="en-US" dirty="0" err="1"/>
              <a:t>hình</a:t>
            </a:r>
            <a:r>
              <a:rPr lang="en-US" altLang="en-US" dirty="0"/>
              <a:t> </a:t>
            </a:r>
            <a:r>
              <a:rPr lang="en-US" altLang="en-US" dirty="0" err="1"/>
              <a:t>ảnh</a:t>
            </a:r>
            <a:r>
              <a:rPr lang="en-US" altLang="en-US" dirty="0"/>
              <a:t>,…</a:t>
            </a:r>
          </a:p>
          <a:p>
            <a:pPr algn="just">
              <a:spcBef>
                <a:spcPts val="600"/>
              </a:spcBef>
              <a:buFont typeface="Arial" panose="020B0604020202020204" pitchFamily="34" charset="0"/>
              <a:buNone/>
            </a:pPr>
            <a:r>
              <a:rPr lang="en-US" altLang="en-US" dirty="0"/>
              <a:t>+ </a:t>
            </a:r>
            <a:r>
              <a:rPr lang="en-US" altLang="en-US" dirty="0" err="1"/>
              <a:t>Dự</a:t>
            </a:r>
            <a:r>
              <a:rPr lang="en-US" altLang="en-US" dirty="0"/>
              <a:t> </a:t>
            </a:r>
            <a:r>
              <a:rPr lang="en-US" altLang="en-US" dirty="0" err="1"/>
              <a:t>án</a:t>
            </a:r>
            <a:r>
              <a:rPr lang="en-US" altLang="en-US" dirty="0"/>
              <a:t>,…</a:t>
            </a:r>
          </a:p>
          <a:p>
            <a:pPr algn="just">
              <a:spcBef>
                <a:spcPts val="600"/>
              </a:spcBef>
            </a:pPr>
            <a:r>
              <a:rPr lang="vi-VN" altLang="en-US" dirty="0">
                <a:cs typeface="Times New Roman" panose="02020603050405020304" pitchFamily="18" charset="0"/>
              </a:rPr>
              <a:t>GV cần tạo điều kiện để HS trở thành chủ thể nhận thức, HS hoạt động để đạt được kiến thức, kĩ năng của môn học, tiếp thu được cách học, rèn luyện thói quen và khả năng tự học.</a:t>
            </a:r>
            <a:endParaRPr lang="en-US" altLang="en-US" dirty="0"/>
          </a:p>
        </p:txBody>
      </p:sp>
      <p:sp>
        <p:nvSpPr>
          <p:cNvPr id="48131" name="Title 1">
            <a:extLst>
              <a:ext uri="{FF2B5EF4-FFF2-40B4-BE49-F238E27FC236}">
                <a16:creationId xmlns:a16="http://schemas.microsoft.com/office/drawing/2014/main" id="{C9C67D9D-1F33-44E4-B4BF-D42EB9EF8303}"/>
              </a:ext>
            </a:extLst>
          </p:cNvPr>
          <p:cNvSpPr txBox="1">
            <a:spLocks/>
          </p:cNvSpPr>
          <p:nvPr/>
        </p:nvSpPr>
        <p:spPr bwMode="auto">
          <a:xfrm>
            <a:off x="3160713" y="134938"/>
            <a:ext cx="6383337"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lnSpc>
                <a:spcPct val="90000"/>
              </a:lnSpc>
              <a:spcBef>
                <a:spcPct val="0"/>
              </a:spcBef>
              <a:buFontTx/>
              <a:buNone/>
            </a:pPr>
            <a:r>
              <a:rPr lang="en-US" altLang="en-US" sz="4000" b="1" dirty="0">
                <a:solidFill>
                  <a:srgbClr val="0070C0"/>
                </a:solidFill>
                <a:latin typeface="Myriad Pro" panose="020B0503030403020204" pitchFamily="34" charset="0"/>
              </a:rPr>
              <a:t>PHƯƠNG PHÁP DẠY HỌC</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2">
            <a:extLst>
              <a:ext uri="{FF2B5EF4-FFF2-40B4-BE49-F238E27FC236}">
                <a16:creationId xmlns:a16="http://schemas.microsoft.com/office/drawing/2014/main" id="{55F4E8D5-CCA4-477D-A362-0BB875DFFC26}"/>
              </a:ext>
            </a:extLst>
          </p:cNvPr>
          <p:cNvSpPr>
            <a:spLocks noGrp="1"/>
          </p:cNvSpPr>
          <p:nvPr>
            <p:ph idx="1"/>
          </p:nvPr>
        </p:nvSpPr>
        <p:spPr>
          <a:xfrm>
            <a:off x="463732" y="1257390"/>
            <a:ext cx="10515600" cy="3970338"/>
          </a:xfrm>
        </p:spPr>
        <p:txBody>
          <a:bodyPr/>
          <a:lstStyle/>
          <a:p>
            <a:pPr marL="0" indent="0" algn="just">
              <a:spcBef>
                <a:spcPts val="600"/>
              </a:spcBef>
              <a:buNone/>
            </a:pPr>
            <a:r>
              <a:rPr lang="en-US" altLang="en-US" sz="2400" dirty="0"/>
              <a:t>GV </a:t>
            </a:r>
            <a:r>
              <a:rPr lang="en-US" altLang="en-US" sz="2400" dirty="0" err="1"/>
              <a:t>nên</a:t>
            </a:r>
            <a:r>
              <a:rPr lang="en-US" altLang="en-US" sz="2400" dirty="0"/>
              <a:t> </a:t>
            </a:r>
            <a:r>
              <a:rPr lang="en-US" altLang="en-US" sz="2400" dirty="0" err="1"/>
              <a:t>vận</a:t>
            </a:r>
            <a:r>
              <a:rPr lang="en-US" altLang="en-US" sz="2400" dirty="0"/>
              <a:t> </a:t>
            </a:r>
            <a:r>
              <a:rPr lang="en-US" altLang="en-US" sz="2400" dirty="0" err="1"/>
              <a:t>dụng</a:t>
            </a:r>
            <a:r>
              <a:rPr lang="en-US" altLang="en-US" sz="2400" dirty="0"/>
              <a:t> </a:t>
            </a:r>
            <a:r>
              <a:rPr lang="en-US" altLang="en-US" sz="2400" dirty="0" err="1"/>
              <a:t>linh</a:t>
            </a:r>
            <a:r>
              <a:rPr lang="en-US" altLang="en-US" sz="2400" dirty="0"/>
              <a:t> </a:t>
            </a:r>
            <a:r>
              <a:rPr lang="en-US" altLang="en-US" sz="2400" dirty="0" err="1"/>
              <a:t>hoạt</a:t>
            </a:r>
            <a:r>
              <a:rPr lang="en-US" altLang="en-US" sz="2400" dirty="0"/>
              <a:t> </a:t>
            </a:r>
            <a:r>
              <a:rPr lang="en-US" altLang="en-US" sz="2400" dirty="0" err="1"/>
              <a:t>các</a:t>
            </a:r>
            <a:r>
              <a:rPr lang="en-US" altLang="en-US" sz="2400" dirty="0"/>
              <a:t> </a:t>
            </a:r>
            <a:r>
              <a:rPr lang="en-US" altLang="en-US" sz="2400" dirty="0" err="1"/>
              <a:t>kĩ</a:t>
            </a:r>
            <a:r>
              <a:rPr lang="en-US" altLang="en-US" sz="2400" dirty="0"/>
              <a:t> </a:t>
            </a:r>
            <a:r>
              <a:rPr lang="en-US" altLang="en-US" sz="2400" dirty="0" err="1"/>
              <a:t>thuật</a:t>
            </a:r>
            <a:r>
              <a:rPr lang="en-US" altLang="en-US" sz="2400" dirty="0"/>
              <a:t> </a:t>
            </a:r>
            <a:r>
              <a:rPr lang="en-US" altLang="en-US" sz="2400" dirty="0" err="1"/>
              <a:t>dạy</a:t>
            </a:r>
            <a:r>
              <a:rPr lang="en-US" altLang="en-US" sz="2400" dirty="0"/>
              <a:t> </a:t>
            </a:r>
            <a:r>
              <a:rPr lang="en-US" altLang="en-US" sz="2400" dirty="0" err="1"/>
              <a:t>học</a:t>
            </a:r>
            <a:r>
              <a:rPr lang="en-US" altLang="en-US" sz="2400" dirty="0"/>
              <a:t> </a:t>
            </a:r>
            <a:r>
              <a:rPr lang="en-US" altLang="en-US" sz="2400" dirty="0" err="1"/>
              <a:t>khác</a:t>
            </a:r>
            <a:r>
              <a:rPr lang="en-US" altLang="en-US" sz="2400" dirty="0"/>
              <a:t> </a:t>
            </a:r>
            <a:r>
              <a:rPr lang="en-US" altLang="en-US" sz="2400" dirty="0" err="1"/>
              <a:t>nhau</a:t>
            </a:r>
            <a:r>
              <a:rPr lang="en-US" altLang="en-US" sz="2400" dirty="0"/>
              <a:t> ở </a:t>
            </a:r>
            <a:r>
              <a:rPr lang="en-US" altLang="en-US" sz="2400" dirty="0" err="1"/>
              <a:t>các</a:t>
            </a:r>
            <a:r>
              <a:rPr lang="en-US" altLang="en-US" sz="2400" dirty="0"/>
              <a:t> PPDH, ở </a:t>
            </a:r>
            <a:r>
              <a:rPr lang="en-US" altLang="en-US" sz="2400" dirty="0" err="1"/>
              <a:t>từng</a:t>
            </a:r>
            <a:r>
              <a:rPr lang="en-US" altLang="en-US" sz="2400" dirty="0"/>
              <a:t> </a:t>
            </a:r>
            <a:r>
              <a:rPr lang="en-US" altLang="en-US" sz="2400" dirty="0" err="1"/>
              <a:t>hoạt</a:t>
            </a:r>
            <a:r>
              <a:rPr lang="en-US" altLang="en-US" sz="2400" dirty="0"/>
              <a:t> </a:t>
            </a:r>
            <a:r>
              <a:rPr lang="en-US" altLang="en-US" sz="2400" dirty="0" err="1"/>
              <a:t>động</a:t>
            </a:r>
            <a:endParaRPr lang="en-US" altLang="en-US" sz="2400" dirty="0"/>
          </a:p>
          <a:p>
            <a:pPr algn="just">
              <a:spcBef>
                <a:spcPts val="600"/>
              </a:spcBef>
              <a:buFontTx/>
              <a:buChar char="-"/>
            </a:pPr>
            <a:r>
              <a:rPr lang="en-US" altLang="en-US" sz="2400" dirty="0" err="1"/>
              <a:t>Hoạt</a:t>
            </a:r>
            <a:r>
              <a:rPr lang="en-US" altLang="en-US" sz="2400" dirty="0"/>
              <a:t> </a:t>
            </a:r>
            <a:r>
              <a:rPr lang="en-US" altLang="en-US" sz="2400" dirty="0" err="1"/>
              <a:t>động</a:t>
            </a:r>
            <a:r>
              <a:rPr lang="en-US" altLang="en-US" sz="2400" dirty="0"/>
              <a:t> </a:t>
            </a:r>
            <a:r>
              <a:rPr lang="en-US" altLang="en-US" sz="2400" dirty="0" err="1"/>
              <a:t>mở</a:t>
            </a:r>
            <a:r>
              <a:rPr lang="en-US" altLang="en-US" sz="2400" dirty="0"/>
              <a:t> </a:t>
            </a:r>
            <a:r>
              <a:rPr lang="en-US" altLang="en-US" sz="2400" dirty="0" err="1"/>
              <a:t>đầu</a:t>
            </a:r>
            <a:r>
              <a:rPr lang="en-US" altLang="en-US" sz="2400" dirty="0"/>
              <a:t>: </a:t>
            </a:r>
            <a:r>
              <a:rPr lang="en-US" altLang="en-US" sz="2400" dirty="0" err="1"/>
              <a:t>ưu</a:t>
            </a:r>
            <a:r>
              <a:rPr lang="en-US" altLang="en-US" sz="2400" dirty="0"/>
              <a:t> </a:t>
            </a:r>
            <a:r>
              <a:rPr lang="en-US" altLang="en-US" sz="2400" dirty="0" err="1"/>
              <a:t>tiên</a:t>
            </a:r>
            <a:r>
              <a:rPr lang="en-US" altLang="en-US" sz="2400" dirty="0"/>
              <a:t> </a:t>
            </a:r>
            <a:r>
              <a:rPr lang="en-US" altLang="en-US" sz="2400" dirty="0" err="1"/>
              <a:t>phương</a:t>
            </a:r>
            <a:r>
              <a:rPr lang="en-US" altLang="en-US" sz="2400" dirty="0"/>
              <a:t> </a:t>
            </a:r>
            <a:r>
              <a:rPr lang="en-US" altLang="en-US" sz="2400" dirty="0" err="1"/>
              <a:t>pháp</a:t>
            </a:r>
            <a:r>
              <a:rPr lang="en-US" altLang="en-US" sz="2400" dirty="0"/>
              <a:t> </a:t>
            </a:r>
            <a:r>
              <a:rPr lang="en-US" altLang="en-US" sz="2400" dirty="0" err="1"/>
              <a:t>đàm</a:t>
            </a:r>
            <a:r>
              <a:rPr lang="en-US" altLang="en-US" sz="2400" dirty="0"/>
              <a:t> </a:t>
            </a:r>
            <a:r>
              <a:rPr lang="en-US" altLang="en-US" sz="2400" dirty="0" err="1"/>
              <a:t>thoại</a:t>
            </a:r>
            <a:r>
              <a:rPr lang="en-US" altLang="en-US" sz="2400" dirty="0"/>
              <a:t> </a:t>
            </a:r>
            <a:r>
              <a:rPr lang="en-US" altLang="en-US" sz="2400" dirty="0" err="1"/>
              <a:t>gợi</a:t>
            </a:r>
            <a:r>
              <a:rPr lang="en-US" altLang="en-US" sz="2400" dirty="0"/>
              <a:t> </a:t>
            </a:r>
            <a:r>
              <a:rPr lang="en-US" altLang="en-US" sz="2400" dirty="0" err="1"/>
              <a:t>mở</a:t>
            </a:r>
            <a:r>
              <a:rPr lang="en-US" altLang="en-US" sz="2400" dirty="0"/>
              <a:t>, </a:t>
            </a:r>
            <a:r>
              <a:rPr lang="en-US" altLang="en-US" sz="2400" dirty="0" err="1"/>
              <a:t>thảo</a:t>
            </a:r>
            <a:r>
              <a:rPr lang="en-US" altLang="en-US" sz="2400" dirty="0"/>
              <a:t> </a:t>
            </a:r>
            <a:r>
              <a:rPr lang="en-US" altLang="en-US" sz="2400" dirty="0" err="1"/>
              <a:t>luận</a:t>
            </a:r>
            <a:r>
              <a:rPr lang="en-US" altLang="en-US" sz="2400" dirty="0"/>
              <a:t>, </a:t>
            </a:r>
            <a:r>
              <a:rPr lang="en-US" altLang="en-US" sz="2400" dirty="0" err="1"/>
              <a:t>tổ</a:t>
            </a:r>
            <a:r>
              <a:rPr lang="en-US" altLang="en-US" sz="2400" dirty="0"/>
              <a:t> </a:t>
            </a:r>
            <a:r>
              <a:rPr lang="en-US" altLang="en-US" sz="2400" dirty="0" err="1"/>
              <a:t>chức</a:t>
            </a:r>
            <a:r>
              <a:rPr lang="en-US" altLang="en-US" sz="2400" dirty="0"/>
              <a:t> </a:t>
            </a:r>
            <a:r>
              <a:rPr lang="en-US" altLang="en-US" sz="2400" dirty="0" err="1"/>
              <a:t>trò</a:t>
            </a:r>
            <a:r>
              <a:rPr lang="en-US" altLang="en-US" sz="2400" dirty="0"/>
              <a:t> </a:t>
            </a:r>
            <a:r>
              <a:rPr lang="en-US" altLang="en-US" sz="2400" dirty="0" err="1"/>
              <a:t>chơi</a:t>
            </a:r>
            <a:r>
              <a:rPr lang="en-US" altLang="en-US" sz="2400" dirty="0"/>
              <a:t>, </a:t>
            </a:r>
            <a:r>
              <a:rPr lang="en-US" altLang="en-US" sz="2400" dirty="0" err="1"/>
              <a:t>động</a:t>
            </a:r>
            <a:r>
              <a:rPr lang="en-US" altLang="en-US" sz="2400" dirty="0"/>
              <a:t> </a:t>
            </a:r>
            <a:r>
              <a:rPr lang="en-US" altLang="en-US" sz="2400" dirty="0" err="1"/>
              <a:t>não</a:t>
            </a:r>
            <a:r>
              <a:rPr lang="en-US" altLang="en-US" sz="2400" dirty="0"/>
              <a:t>,… </a:t>
            </a:r>
            <a:r>
              <a:rPr lang="en-US" altLang="en-US" sz="2400" dirty="0" err="1"/>
              <a:t>để</a:t>
            </a:r>
            <a:r>
              <a:rPr lang="en-US" altLang="en-US" sz="2400" dirty="0"/>
              <a:t> </a:t>
            </a:r>
            <a:r>
              <a:rPr lang="en-US" altLang="en-US" sz="2400" dirty="0" err="1"/>
              <a:t>tạo</a:t>
            </a:r>
            <a:r>
              <a:rPr lang="en-US" altLang="en-US" sz="2400" dirty="0"/>
              <a:t> </a:t>
            </a:r>
            <a:r>
              <a:rPr lang="en-US" altLang="en-US" sz="2400" dirty="0" err="1"/>
              <a:t>hứng</a:t>
            </a:r>
            <a:r>
              <a:rPr lang="en-US" altLang="en-US" sz="2400" dirty="0"/>
              <a:t> </a:t>
            </a:r>
            <a:r>
              <a:rPr lang="en-US" altLang="en-US" sz="2400" dirty="0" err="1"/>
              <a:t>thú</a:t>
            </a:r>
            <a:r>
              <a:rPr lang="en-US" altLang="en-US" sz="2400" dirty="0"/>
              <a:t> </a:t>
            </a:r>
            <a:r>
              <a:rPr lang="en-US" altLang="en-US" sz="2400" dirty="0" err="1"/>
              <a:t>cho</a:t>
            </a:r>
            <a:r>
              <a:rPr lang="en-US" altLang="en-US" sz="2400" dirty="0"/>
              <a:t> HS.</a:t>
            </a:r>
          </a:p>
          <a:p>
            <a:pPr algn="just">
              <a:spcBef>
                <a:spcPts val="600"/>
              </a:spcBef>
              <a:buFontTx/>
              <a:buChar char="-"/>
            </a:pPr>
            <a:r>
              <a:rPr lang="en-US" altLang="en-US" sz="2400" dirty="0" err="1"/>
              <a:t>Hoạt</a:t>
            </a:r>
            <a:r>
              <a:rPr lang="en-US" altLang="en-US" sz="2400" dirty="0"/>
              <a:t> </a:t>
            </a:r>
            <a:r>
              <a:rPr lang="en-US" altLang="en-US" sz="2400" dirty="0" err="1"/>
              <a:t>động</a:t>
            </a:r>
            <a:r>
              <a:rPr lang="en-US" altLang="en-US" sz="2400" dirty="0"/>
              <a:t> </a:t>
            </a:r>
            <a:r>
              <a:rPr lang="en-US" altLang="en-US" sz="2400" dirty="0" err="1"/>
              <a:t>hình</a:t>
            </a:r>
            <a:r>
              <a:rPr lang="en-US" altLang="en-US" sz="2400" dirty="0"/>
              <a:t> </a:t>
            </a:r>
            <a:r>
              <a:rPr lang="en-US" altLang="en-US" sz="2400" dirty="0" err="1"/>
              <a:t>thành</a:t>
            </a:r>
            <a:r>
              <a:rPr lang="en-US" altLang="en-US" sz="2400" dirty="0"/>
              <a:t> </a:t>
            </a:r>
            <a:r>
              <a:rPr lang="en-US" altLang="en-US" sz="2400" dirty="0" err="1"/>
              <a:t>kiến</a:t>
            </a:r>
            <a:r>
              <a:rPr lang="en-US" altLang="en-US" sz="2400" dirty="0"/>
              <a:t> </a:t>
            </a:r>
            <a:r>
              <a:rPr lang="en-US" altLang="en-US" sz="2400" dirty="0" err="1"/>
              <a:t>thức</a:t>
            </a:r>
            <a:r>
              <a:rPr lang="en-US" altLang="en-US" sz="2400" dirty="0"/>
              <a:t>: </a:t>
            </a:r>
            <a:r>
              <a:rPr lang="en-US" altLang="en-US" sz="2400" dirty="0" err="1"/>
              <a:t>tổ</a:t>
            </a:r>
            <a:r>
              <a:rPr lang="en-US" altLang="en-US" sz="2400" dirty="0"/>
              <a:t> </a:t>
            </a:r>
            <a:r>
              <a:rPr lang="en-US" altLang="en-US" sz="2400" dirty="0" err="1"/>
              <a:t>chức</a:t>
            </a:r>
            <a:r>
              <a:rPr lang="en-US" altLang="en-US" sz="2400" dirty="0"/>
              <a:t> HS </a:t>
            </a:r>
            <a:r>
              <a:rPr lang="en-US" altLang="en-US" sz="2400" dirty="0" err="1"/>
              <a:t>làm</a:t>
            </a:r>
            <a:r>
              <a:rPr lang="en-US" altLang="en-US" sz="2400" dirty="0"/>
              <a:t> </a:t>
            </a:r>
            <a:r>
              <a:rPr lang="en-US" altLang="en-US" sz="2400" dirty="0" err="1"/>
              <a:t>việc</a:t>
            </a:r>
            <a:r>
              <a:rPr lang="en-US" altLang="en-US" sz="2400" dirty="0"/>
              <a:t> </a:t>
            </a:r>
            <a:r>
              <a:rPr lang="en-US" altLang="en-US" sz="2400" dirty="0" err="1"/>
              <a:t>cá</a:t>
            </a:r>
            <a:r>
              <a:rPr lang="en-US" altLang="en-US" sz="2400" dirty="0"/>
              <a:t> </a:t>
            </a:r>
            <a:r>
              <a:rPr lang="en-US" altLang="en-US" sz="2400" dirty="0" err="1"/>
              <a:t>nhân</a:t>
            </a:r>
            <a:r>
              <a:rPr lang="en-US" altLang="en-US" sz="2400" dirty="0"/>
              <a:t>, </a:t>
            </a:r>
            <a:r>
              <a:rPr lang="en-US" altLang="en-US" sz="2400" dirty="0" err="1"/>
              <a:t>cặp</a:t>
            </a:r>
            <a:r>
              <a:rPr lang="en-US" altLang="en-US" sz="2400" dirty="0"/>
              <a:t> </a:t>
            </a:r>
            <a:r>
              <a:rPr lang="en-US" altLang="en-US" sz="2400" dirty="0" err="1"/>
              <a:t>đôi</a:t>
            </a:r>
            <a:r>
              <a:rPr lang="en-US" altLang="en-US" sz="2400" dirty="0"/>
              <a:t>, </a:t>
            </a:r>
            <a:r>
              <a:rPr lang="en-US" altLang="en-US" sz="2400" dirty="0" err="1"/>
              <a:t>nhóm</a:t>
            </a:r>
            <a:r>
              <a:rPr lang="en-US" altLang="en-US" sz="2400" dirty="0"/>
              <a:t> </a:t>
            </a:r>
            <a:r>
              <a:rPr lang="en-US" altLang="en-US" sz="2400" dirty="0" err="1"/>
              <a:t>với</a:t>
            </a:r>
            <a:r>
              <a:rPr lang="en-US" altLang="en-US" sz="2400" dirty="0"/>
              <a:t> </a:t>
            </a:r>
            <a:r>
              <a:rPr lang="en-US" altLang="en-US" sz="2400" dirty="0" err="1"/>
              <a:t>các</a:t>
            </a:r>
            <a:r>
              <a:rPr lang="en-US" altLang="en-US" sz="2400" dirty="0"/>
              <a:t> </a:t>
            </a:r>
            <a:r>
              <a:rPr lang="en-US" altLang="en-US" sz="2400" dirty="0" err="1"/>
              <a:t>kĩ</a:t>
            </a:r>
            <a:r>
              <a:rPr lang="en-US" altLang="en-US" sz="2400" dirty="0"/>
              <a:t> </a:t>
            </a:r>
            <a:r>
              <a:rPr lang="en-US" altLang="en-US" sz="2400" dirty="0" err="1"/>
              <a:t>thuật</a:t>
            </a:r>
            <a:r>
              <a:rPr lang="en-US" altLang="en-US" sz="2400" dirty="0"/>
              <a:t> </a:t>
            </a:r>
            <a:r>
              <a:rPr lang="en-US" altLang="en-US" sz="2400" dirty="0" err="1"/>
              <a:t>dạy</a:t>
            </a:r>
            <a:r>
              <a:rPr lang="en-US" altLang="en-US" sz="2400" dirty="0"/>
              <a:t> </a:t>
            </a:r>
            <a:r>
              <a:rPr lang="en-US" altLang="en-US" sz="2400" dirty="0" err="1"/>
              <a:t>học</a:t>
            </a:r>
            <a:r>
              <a:rPr lang="en-US" altLang="en-US" sz="2400" dirty="0"/>
              <a:t> </a:t>
            </a:r>
            <a:r>
              <a:rPr lang="en-US" altLang="en-US" sz="2400" dirty="0" err="1"/>
              <a:t>khác</a:t>
            </a:r>
            <a:r>
              <a:rPr lang="en-US" altLang="en-US" sz="2400" dirty="0"/>
              <a:t> </a:t>
            </a:r>
            <a:r>
              <a:rPr lang="en-US" altLang="en-US" sz="2400" dirty="0" err="1"/>
              <a:t>nhau</a:t>
            </a:r>
            <a:r>
              <a:rPr lang="en-US" altLang="en-US" sz="2400" dirty="0"/>
              <a:t> </a:t>
            </a:r>
            <a:r>
              <a:rPr lang="en-US" altLang="en-US" sz="2400" dirty="0" err="1"/>
              <a:t>như</a:t>
            </a:r>
            <a:r>
              <a:rPr lang="en-US" altLang="en-US" sz="2400" dirty="0"/>
              <a:t> </a:t>
            </a:r>
            <a:r>
              <a:rPr lang="en-US" altLang="en-US" sz="2400" dirty="0" err="1"/>
              <a:t>bể</a:t>
            </a:r>
            <a:r>
              <a:rPr lang="en-US" altLang="en-US" sz="2400" dirty="0"/>
              <a:t> </a:t>
            </a:r>
            <a:r>
              <a:rPr lang="en-US" altLang="en-US" sz="2400" dirty="0" err="1"/>
              <a:t>cá</a:t>
            </a:r>
            <a:r>
              <a:rPr lang="en-US" altLang="en-US" sz="2400" dirty="0"/>
              <a:t>, </a:t>
            </a:r>
            <a:r>
              <a:rPr lang="en-US" altLang="en-US" sz="2400" dirty="0" err="1"/>
              <a:t>khăn</a:t>
            </a:r>
            <a:r>
              <a:rPr lang="en-US" altLang="en-US" sz="2400" dirty="0"/>
              <a:t> </a:t>
            </a:r>
            <a:r>
              <a:rPr lang="en-US" altLang="en-US" sz="2400" dirty="0" err="1"/>
              <a:t>trải</a:t>
            </a:r>
            <a:r>
              <a:rPr lang="en-US" altLang="en-US" sz="2400" dirty="0"/>
              <a:t> </a:t>
            </a:r>
            <a:r>
              <a:rPr lang="en-US" altLang="en-US" sz="2400" dirty="0" err="1"/>
              <a:t>bàn</a:t>
            </a:r>
            <a:r>
              <a:rPr lang="en-US" altLang="en-US" sz="2400" dirty="0"/>
              <a:t>, </a:t>
            </a:r>
            <a:r>
              <a:rPr lang="en-US" altLang="en-US" sz="2400" dirty="0" err="1"/>
              <a:t>phòng</a:t>
            </a:r>
            <a:r>
              <a:rPr lang="en-US" altLang="en-US" sz="2400" dirty="0"/>
              <a:t> </a:t>
            </a:r>
            <a:r>
              <a:rPr lang="en-US" altLang="en-US" sz="2400" dirty="0" err="1"/>
              <a:t>tranh</a:t>
            </a:r>
            <a:r>
              <a:rPr lang="en-US" altLang="en-US" sz="2400" dirty="0"/>
              <a:t>, </a:t>
            </a:r>
            <a:r>
              <a:rPr lang="en-US" altLang="en-US" sz="2400" dirty="0" err="1"/>
              <a:t>mảnh</a:t>
            </a:r>
            <a:r>
              <a:rPr lang="en-US" altLang="en-US" sz="2400" dirty="0"/>
              <a:t> </a:t>
            </a:r>
            <a:r>
              <a:rPr lang="en-US" altLang="en-US" sz="2400" dirty="0" err="1"/>
              <a:t>ghép</a:t>
            </a:r>
            <a:r>
              <a:rPr lang="en-US" altLang="en-US" sz="2400" dirty="0"/>
              <a:t>, </a:t>
            </a:r>
            <a:r>
              <a:rPr lang="en-US" altLang="en-US" sz="2400" dirty="0" err="1"/>
              <a:t>sơ</a:t>
            </a:r>
            <a:r>
              <a:rPr lang="en-US" altLang="en-US" sz="2400" dirty="0"/>
              <a:t> </a:t>
            </a:r>
            <a:r>
              <a:rPr lang="en-US" altLang="en-US" sz="2400" dirty="0" err="1"/>
              <a:t>đồ</a:t>
            </a:r>
            <a:r>
              <a:rPr lang="en-US" altLang="en-US" sz="2400" dirty="0"/>
              <a:t> </a:t>
            </a:r>
            <a:r>
              <a:rPr lang="en-US" altLang="en-US" sz="2400" dirty="0" err="1"/>
              <a:t>tư</a:t>
            </a:r>
            <a:r>
              <a:rPr lang="en-US" altLang="en-US" sz="2400" dirty="0"/>
              <a:t> </a:t>
            </a:r>
            <a:r>
              <a:rPr lang="en-US" altLang="en-US" sz="2400" dirty="0" err="1"/>
              <a:t>duy</a:t>
            </a:r>
            <a:r>
              <a:rPr lang="en-US" altLang="en-US" sz="2400" dirty="0"/>
              <a:t>,…</a:t>
            </a:r>
          </a:p>
          <a:p>
            <a:pPr algn="just">
              <a:spcBef>
                <a:spcPts val="600"/>
              </a:spcBef>
              <a:buFontTx/>
              <a:buChar char="-"/>
            </a:pPr>
            <a:r>
              <a:rPr lang="en-US" altLang="en-US" sz="2400" dirty="0" err="1"/>
              <a:t>Hoạt</a:t>
            </a:r>
            <a:r>
              <a:rPr lang="en-US" altLang="en-US" sz="2400" dirty="0"/>
              <a:t> </a:t>
            </a:r>
            <a:r>
              <a:rPr lang="en-US" altLang="en-US" sz="2400" dirty="0" err="1"/>
              <a:t>động</a:t>
            </a:r>
            <a:r>
              <a:rPr lang="en-US" altLang="en-US" sz="2400" dirty="0"/>
              <a:t> </a:t>
            </a:r>
            <a:r>
              <a:rPr lang="en-US" altLang="en-US" sz="2400" dirty="0" err="1"/>
              <a:t>luyện</a:t>
            </a:r>
            <a:r>
              <a:rPr lang="en-US" altLang="en-US" sz="2400" dirty="0"/>
              <a:t> </a:t>
            </a:r>
            <a:r>
              <a:rPr lang="en-US" altLang="en-US" sz="2400" dirty="0" err="1"/>
              <a:t>tập</a:t>
            </a:r>
            <a:r>
              <a:rPr lang="en-US" altLang="en-US" sz="2400" dirty="0"/>
              <a:t> </a:t>
            </a:r>
            <a:r>
              <a:rPr lang="en-US" altLang="en-US" sz="2400" dirty="0" err="1"/>
              <a:t>có</a:t>
            </a:r>
            <a:r>
              <a:rPr lang="en-US" altLang="en-US" sz="2400" dirty="0"/>
              <a:t> </a:t>
            </a:r>
            <a:r>
              <a:rPr lang="en-US" altLang="en-US" sz="2400" dirty="0" err="1"/>
              <a:t>thể</a:t>
            </a:r>
            <a:r>
              <a:rPr lang="en-US" altLang="en-US" sz="2400" dirty="0"/>
              <a:t> </a:t>
            </a:r>
            <a:r>
              <a:rPr lang="en-US" altLang="en-US" sz="2400" dirty="0" err="1"/>
              <a:t>được</a:t>
            </a:r>
            <a:r>
              <a:rPr lang="en-US" altLang="en-US" sz="2400" dirty="0"/>
              <a:t> </a:t>
            </a:r>
            <a:r>
              <a:rPr lang="en-US" altLang="en-US" sz="2400" dirty="0" err="1"/>
              <a:t>thực</a:t>
            </a:r>
            <a:r>
              <a:rPr lang="en-US" altLang="en-US" sz="2400" dirty="0"/>
              <a:t> </a:t>
            </a:r>
            <a:r>
              <a:rPr lang="en-US" altLang="en-US" sz="2400" dirty="0" err="1"/>
              <a:t>hiện</a:t>
            </a:r>
            <a:r>
              <a:rPr lang="en-US" altLang="en-US" sz="2400" dirty="0"/>
              <a:t> </a:t>
            </a:r>
            <a:r>
              <a:rPr lang="en-US" altLang="en-US" sz="2400" dirty="0" err="1"/>
              <a:t>cá</a:t>
            </a:r>
            <a:r>
              <a:rPr lang="en-US" altLang="en-US" sz="2400" dirty="0"/>
              <a:t> </a:t>
            </a:r>
            <a:r>
              <a:rPr lang="en-US" altLang="en-US" sz="2400" dirty="0" err="1"/>
              <a:t>nhân</a:t>
            </a:r>
            <a:r>
              <a:rPr lang="en-US" altLang="en-US" sz="2400" dirty="0"/>
              <a:t>, </a:t>
            </a:r>
            <a:r>
              <a:rPr lang="en-US" altLang="en-US" sz="2400" dirty="0" err="1"/>
              <a:t>nhóm</a:t>
            </a:r>
            <a:r>
              <a:rPr lang="en-US" altLang="en-US" sz="2400" dirty="0"/>
              <a:t> </a:t>
            </a:r>
            <a:r>
              <a:rPr lang="en-US" altLang="en-US" sz="2400" dirty="0" err="1"/>
              <a:t>thông</a:t>
            </a:r>
            <a:r>
              <a:rPr lang="en-US" altLang="en-US" sz="2400" dirty="0"/>
              <a:t> qua </a:t>
            </a:r>
            <a:r>
              <a:rPr lang="en-US" altLang="en-US" sz="2400" dirty="0" err="1"/>
              <a:t>các</a:t>
            </a:r>
            <a:r>
              <a:rPr lang="en-US" altLang="en-US" sz="2400" dirty="0"/>
              <a:t> </a:t>
            </a:r>
            <a:r>
              <a:rPr lang="en-US" altLang="en-US" sz="2400" dirty="0" err="1"/>
              <a:t>kĩ</a:t>
            </a:r>
            <a:r>
              <a:rPr lang="en-US" altLang="en-US" sz="2400" dirty="0"/>
              <a:t> </a:t>
            </a:r>
            <a:r>
              <a:rPr lang="en-US" altLang="en-US" sz="2400" dirty="0" err="1"/>
              <a:t>thuật</a:t>
            </a:r>
            <a:r>
              <a:rPr lang="en-US" altLang="en-US" sz="2400" dirty="0"/>
              <a:t> </a:t>
            </a:r>
            <a:r>
              <a:rPr lang="en-US" altLang="en-US" sz="2400" dirty="0" err="1"/>
              <a:t>đánh</a:t>
            </a:r>
            <a:r>
              <a:rPr lang="en-US" altLang="en-US" sz="2400" dirty="0"/>
              <a:t> </a:t>
            </a:r>
            <a:r>
              <a:rPr lang="en-US" altLang="en-US" sz="2400" dirty="0" err="1"/>
              <a:t>giá</a:t>
            </a:r>
            <a:r>
              <a:rPr lang="en-US" altLang="en-US" sz="2400" dirty="0"/>
              <a:t> qua </a:t>
            </a:r>
            <a:r>
              <a:rPr lang="en-US" altLang="en-US" sz="2400" dirty="0" err="1"/>
              <a:t>hình</a:t>
            </a:r>
            <a:r>
              <a:rPr lang="en-US" altLang="en-US" sz="2400" dirty="0"/>
              <a:t> </a:t>
            </a:r>
            <a:r>
              <a:rPr lang="en-US" altLang="en-US" sz="2400" dirty="0" err="1"/>
              <a:t>thức</a:t>
            </a:r>
            <a:r>
              <a:rPr lang="en-US" altLang="en-US" sz="2400" dirty="0"/>
              <a:t> </a:t>
            </a:r>
            <a:r>
              <a:rPr lang="en-US" altLang="en-US" sz="2400" dirty="0" err="1"/>
              <a:t>trắc</a:t>
            </a:r>
            <a:r>
              <a:rPr lang="en-US" altLang="en-US" sz="2400" dirty="0"/>
              <a:t> </a:t>
            </a:r>
            <a:r>
              <a:rPr lang="en-US" altLang="en-US" sz="2400" dirty="0" err="1"/>
              <a:t>nghiệm</a:t>
            </a:r>
            <a:r>
              <a:rPr lang="en-US" altLang="en-US" sz="2400" dirty="0"/>
              <a:t>, </a:t>
            </a:r>
            <a:r>
              <a:rPr lang="en-US" altLang="en-US" sz="2400" dirty="0" err="1"/>
              <a:t>trò</a:t>
            </a:r>
            <a:r>
              <a:rPr lang="en-US" altLang="en-US" sz="2400" dirty="0"/>
              <a:t> </a:t>
            </a:r>
            <a:r>
              <a:rPr lang="en-US" altLang="en-US" sz="2400" dirty="0" err="1"/>
              <a:t>chơi</a:t>
            </a:r>
            <a:r>
              <a:rPr lang="en-US" altLang="en-US" sz="2400" dirty="0"/>
              <a:t>,…</a:t>
            </a:r>
          </a:p>
          <a:p>
            <a:pPr algn="just">
              <a:spcBef>
                <a:spcPts val="600"/>
              </a:spcBef>
              <a:buFontTx/>
              <a:buChar char="-"/>
            </a:pPr>
            <a:r>
              <a:rPr lang="en-US" altLang="en-US" sz="2400" dirty="0" err="1"/>
              <a:t>Hoạt</a:t>
            </a:r>
            <a:r>
              <a:rPr lang="en-US" altLang="en-US" sz="2400" dirty="0"/>
              <a:t> </a:t>
            </a:r>
            <a:r>
              <a:rPr lang="en-US" altLang="en-US" sz="2400" dirty="0" err="1"/>
              <a:t>động</a:t>
            </a:r>
            <a:r>
              <a:rPr lang="en-US" altLang="en-US" sz="2400" dirty="0"/>
              <a:t> </a:t>
            </a:r>
            <a:r>
              <a:rPr lang="en-US" altLang="en-US" sz="2400" dirty="0" err="1"/>
              <a:t>vận</a:t>
            </a:r>
            <a:r>
              <a:rPr lang="en-US" altLang="en-US" sz="2400" dirty="0"/>
              <a:t> </a:t>
            </a:r>
            <a:r>
              <a:rPr lang="en-US" altLang="en-US" sz="2400" dirty="0" err="1"/>
              <a:t>dụng</a:t>
            </a:r>
            <a:r>
              <a:rPr lang="en-US" altLang="en-US" sz="2400" dirty="0"/>
              <a:t>: </a:t>
            </a:r>
            <a:r>
              <a:rPr lang="en-US" altLang="en-US" sz="2400" dirty="0" err="1"/>
              <a:t>có</a:t>
            </a:r>
            <a:r>
              <a:rPr lang="en-US" altLang="en-US" sz="2400" dirty="0"/>
              <a:t> </a:t>
            </a:r>
            <a:r>
              <a:rPr lang="en-US" altLang="en-US" sz="2400" dirty="0" err="1"/>
              <a:t>thể</a:t>
            </a:r>
            <a:r>
              <a:rPr lang="en-US" altLang="en-US" sz="2400" dirty="0"/>
              <a:t> </a:t>
            </a:r>
            <a:r>
              <a:rPr lang="en-US" altLang="en-US" sz="2400" dirty="0" err="1"/>
              <a:t>thực</a:t>
            </a:r>
            <a:r>
              <a:rPr lang="en-US" altLang="en-US" sz="2400" dirty="0"/>
              <a:t> </a:t>
            </a:r>
            <a:r>
              <a:rPr lang="en-US" altLang="en-US" sz="2400" dirty="0" err="1"/>
              <a:t>hiện</a:t>
            </a:r>
            <a:r>
              <a:rPr lang="en-US" altLang="en-US" sz="2400" dirty="0"/>
              <a:t> </a:t>
            </a:r>
            <a:r>
              <a:rPr lang="en-US" altLang="en-US" sz="2400" dirty="0" err="1"/>
              <a:t>bởi</a:t>
            </a:r>
            <a:r>
              <a:rPr lang="en-US" altLang="en-US" sz="2400" dirty="0"/>
              <a:t> </a:t>
            </a:r>
            <a:r>
              <a:rPr lang="en-US" altLang="en-US" sz="2400" dirty="0" err="1"/>
              <a:t>cá</a:t>
            </a:r>
            <a:r>
              <a:rPr lang="en-US" altLang="en-US" sz="2400" dirty="0"/>
              <a:t> </a:t>
            </a:r>
            <a:r>
              <a:rPr lang="en-US" altLang="en-US" sz="2400" dirty="0" err="1"/>
              <a:t>nhân</a:t>
            </a:r>
            <a:r>
              <a:rPr lang="en-US" altLang="en-US" sz="2400" dirty="0"/>
              <a:t>, </a:t>
            </a:r>
            <a:r>
              <a:rPr lang="en-US" altLang="en-US" sz="2400" dirty="0" err="1"/>
              <a:t>nhóm</a:t>
            </a:r>
            <a:r>
              <a:rPr lang="en-US" altLang="en-US" sz="2400" dirty="0"/>
              <a:t> </a:t>
            </a:r>
            <a:r>
              <a:rPr lang="en-US" altLang="en-US" sz="2400" dirty="0" err="1"/>
              <a:t>thông</a:t>
            </a:r>
            <a:r>
              <a:rPr lang="en-US" altLang="en-US" sz="2400" dirty="0"/>
              <a:t> qua PPDH </a:t>
            </a:r>
            <a:r>
              <a:rPr lang="en-US" altLang="en-US" sz="2400" dirty="0" err="1"/>
              <a:t>dự</a:t>
            </a:r>
            <a:r>
              <a:rPr lang="en-US" altLang="en-US" sz="2400" dirty="0"/>
              <a:t> </a:t>
            </a:r>
            <a:r>
              <a:rPr lang="en-US" altLang="en-US" sz="2400" dirty="0" err="1"/>
              <a:t>án</a:t>
            </a:r>
            <a:r>
              <a:rPr lang="en-US" altLang="en-US" sz="2400" dirty="0"/>
              <a:t>, </a:t>
            </a:r>
            <a:r>
              <a:rPr lang="en-US" altLang="en-US" sz="2400" dirty="0" err="1"/>
              <a:t>thảo</a:t>
            </a:r>
            <a:r>
              <a:rPr lang="en-US" altLang="en-US" sz="2400" dirty="0"/>
              <a:t> </a:t>
            </a:r>
            <a:r>
              <a:rPr lang="en-US" altLang="en-US" sz="2400" dirty="0" err="1"/>
              <a:t>luận</a:t>
            </a:r>
            <a:r>
              <a:rPr lang="en-US" altLang="en-US" sz="2400" dirty="0"/>
              <a:t>,…</a:t>
            </a:r>
          </a:p>
        </p:txBody>
      </p:sp>
      <p:sp>
        <p:nvSpPr>
          <p:cNvPr id="6" name="Title 1">
            <a:extLst>
              <a:ext uri="{FF2B5EF4-FFF2-40B4-BE49-F238E27FC236}">
                <a16:creationId xmlns:a16="http://schemas.microsoft.com/office/drawing/2014/main" id="{C9C67D9D-1F33-44E4-B4BF-D42EB9EF8303}"/>
              </a:ext>
            </a:extLst>
          </p:cNvPr>
          <p:cNvSpPr txBox="1">
            <a:spLocks/>
          </p:cNvSpPr>
          <p:nvPr/>
        </p:nvSpPr>
        <p:spPr bwMode="auto">
          <a:xfrm>
            <a:off x="3160713" y="134938"/>
            <a:ext cx="6383337"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lnSpc>
                <a:spcPct val="90000"/>
              </a:lnSpc>
              <a:spcBef>
                <a:spcPct val="0"/>
              </a:spcBef>
              <a:buFontTx/>
              <a:buNone/>
            </a:pPr>
            <a:r>
              <a:rPr lang="en-US" altLang="en-US" sz="4000" b="1" dirty="0">
                <a:solidFill>
                  <a:srgbClr val="0070C0"/>
                </a:solidFill>
                <a:latin typeface="Myriad Pro" panose="020B0503030403020204" pitchFamily="34" charset="0"/>
              </a:rPr>
              <a:t>PHƯƠNG PHÁP DẠY HỌC</a:t>
            </a:r>
          </a:p>
        </p:txBody>
      </p:sp>
    </p:spTree>
    <p:extLst>
      <p:ext uri="{BB962C8B-B14F-4D97-AF65-F5344CB8AC3E}">
        <p14:creationId xmlns:p14="http://schemas.microsoft.com/office/powerpoint/2010/main" val="22781853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09ABC1DF-7D70-475C-986F-67729B0010D3}"/>
              </a:ext>
            </a:extLst>
          </p:cNvPr>
          <p:cNvSpPr txBox="1">
            <a:spLocks/>
          </p:cNvSpPr>
          <p:nvPr/>
        </p:nvSpPr>
        <p:spPr bwMode="auto">
          <a:xfrm>
            <a:off x="2906713" y="592138"/>
            <a:ext cx="6383337"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lnSpc>
                <a:spcPct val="90000"/>
              </a:lnSpc>
              <a:spcBef>
                <a:spcPct val="0"/>
              </a:spcBef>
              <a:buFontTx/>
              <a:buNone/>
            </a:pPr>
            <a:r>
              <a:rPr lang="en-US" altLang="en-US" sz="4000" b="1">
                <a:solidFill>
                  <a:srgbClr val="0070C0"/>
                </a:solidFill>
                <a:latin typeface="Myriad Pro" panose="020B0503030403020204" pitchFamily="34" charset="0"/>
              </a:rPr>
              <a:t>PHƯƠNG PHÁP DẠY HỌC</a:t>
            </a:r>
          </a:p>
        </p:txBody>
      </p:sp>
      <p:sp>
        <p:nvSpPr>
          <p:cNvPr id="49155" name="TextBox 4">
            <a:extLst>
              <a:ext uri="{FF2B5EF4-FFF2-40B4-BE49-F238E27FC236}">
                <a16:creationId xmlns:a16="http://schemas.microsoft.com/office/drawing/2014/main" id="{3287D05B-D361-4FDD-AEEC-45971CC1A8D6}"/>
              </a:ext>
            </a:extLst>
          </p:cNvPr>
          <p:cNvSpPr txBox="1">
            <a:spLocks noChangeArrowheads="1"/>
          </p:cNvSpPr>
          <p:nvPr/>
        </p:nvSpPr>
        <p:spPr bwMode="auto">
          <a:xfrm>
            <a:off x="657225" y="1547813"/>
            <a:ext cx="10656888"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nSpc>
                <a:spcPct val="150000"/>
              </a:lnSpc>
              <a:spcBef>
                <a:spcPct val="0"/>
              </a:spcBef>
            </a:pPr>
            <a:r>
              <a:rPr lang="en-US" altLang="en-US">
                <a:solidFill>
                  <a:srgbClr val="000000"/>
                </a:solidFill>
              </a:rPr>
              <a:t>Trong quá trình sử dụng các phương pháp dạy học, GV cần linh hoạt vận dụng để phù hợp với từng nội dung và phù hợp với đặc điểm trình độ nhận thức thực tế của HS.</a:t>
            </a:r>
          </a:p>
          <a:p>
            <a:pPr>
              <a:lnSpc>
                <a:spcPct val="150000"/>
              </a:lnSpc>
              <a:spcBef>
                <a:spcPct val="0"/>
              </a:spcBef>
            </a:pPr>
            <a:r>
              <a:rPr lang="en-US" altLang="en-US">
                <a:solidFill>
                  <a:srgbClr val="000000"/>
                </a:solidFill>
              </a:rPr>
              <a:t>Tránh tình trạng sử dụng một phương pháp dạy học một cách thường xuyên gây nhàm chán cho HS. VD: Không nên tổ chức hoạt động nhóm cho tất cả các đơn vị kiến thức trong bài.</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a:extLst>
              <a:ext uri="{FF2B5EF4-FFF2-40B4-BE49-F238E27FC236}">
                <a16:creationId xmlns:a16="http://schemas.microsoft.com/office/drawing/2014/main" id="{747370BF-4105-4EFC-BD2C-B10AE71EF8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1125"/>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Slide Number Placeholder 6">
            <a:extLst>
              <a:ext uri="{FF2B5EF4-FFF2-40B4-BE49-F238E27FC236}">
                <a16:creationId xmlns:a16="http://schemas.microsoft.com/office/drawing/2014/main" id="{A558261A-3AEB-47D1-8989-94A0CDF4DDDF}"/>
              </a:ext>
            </a:extLst>
          </p:cNvPr>
          <p:cNvSpPr>
            <a:spLocks noGrp="1"/>
          </p:cNvSpPr>
          <p:nvPr>
            <p:ph type="sldNum" sz="quarter" idx="12"/>
          </p:nvPr>
        </p:nvSpPr>
        <p:spPr bwMode="auto">
          <a:xfrm>
            <a:off x="11131550" y="6111875"/>
            <a:ext cx="609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A65D4865-0AF9-4E22-A3F9-DE2BDC9FF502}" type="slidenum">
              <a:rPr lang="en-US" altLang="zh-CN" sz="1200" smtClean="0">
                <a:solidFill>
                  <a:srgbClr val="898989"/>
                </a:solidFill>
                <a:latin typeface="Calibri" panose="020F0502020204030204" pitchFamily="34" charset="0"/>
                <a:cs typeface="等线" panose="02010600030101010101" pitchFamily="2" charset="-122"/>
              </a:rPr>
              <a:pPr>
                <a:spcBef>
                  <a:spcPct val="0"/>
                </a:spcBef>
                <a:buFontTx/>
                <a:buNone/>
              </a:pPr>
              <a:t>3</a:t>
            </a:fld>
            <a:endParaRPr lang="en-US" altLang="zh-CN" sz="1200">
              <a:solidFill>
                <a:srgbClr val="898989"/>
              </a:solidFill>
              <a:latin typeface="Calibri" panose="020F0502020204030204" pitchFamily="34" charset="0"/>
              <a:cs typeface="等线" panose="02010600030101010101" pitchFamily="2" charset="-122"/>
            </a:endParaRPr>
          </a:p>
        </p:txBody>
      </p:sp>
      <p:graphicFrame>
        <p:nvGraphicFramePr>
          <p:cNvPr id="6" name="Diagram 5">
            <a:extLst>
              <a:ext uri="{FF2B5EF4-FFF2-40B4-BE49-F238E27FC236}">
                <a16:creationId xmlns:a16="http://schemas.microsoft.com/office/drawing/2014/main" id="{FC27BB0F-7910-4B0D-9042-B1656AE9F14A}"/>
              </a:ext>
            </a:extLst>
          </p:cNvPr>
          <p:cNvGraphicFramePr/>
          <p:nvPr>
            <p:extLst>
              <p:ext uri="{D42A27DB-BD31-4B8C-83A1-F6EECF244321}">
                <p14:modId xmlns:p14="http://schemas.microsoft.com/office/powerpoint/2010/main" val="3946898407"/>
              </p:ext>
            </p:extLst>
          </p:nvPr>
        </p:nvGraphicFramePr>
        <p:xfrm>
          <a:off x="933450" y="1058333"/>
          <a:ext cx="107315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197" name="Title 1">
            <a:extLst>
              <a:ext uri="{FF2B5EF4-FFF2-40B4-BE49-F238E27FC236}">
                <a16:creationId xmlns:a16="http://schemas.microsoft.com/office/drawing/2014/main" id="{650204FC-EE47-4A2B-9D80-65E00A85AF25}"/>
              </a:ext>
            </a:extLst>
          </p:cNvPr>
          <p:cNvSpPr>
            <a:spLocks noGrp="1"/>
          </p:cNvSpPr>
          <p:nvPr>
            <p:ph type="title"/>
          </p:nvPr>
        </p:nvSpPr>
        <p:spPr>
          <a:xfrm>
            <a:off x="3338513" y="0"/>
            <a:ext cx="8326437" cy="1117600"/>
          </a:xfrm>
        </p:spPr>
        <p:txBody>
          <a:bodyPr/>
          <a:lstStyle/>
          <a:p>
            <a:pPr eaLnBrk="1" hangingPunct="1"/>
            <a:r>
              <a:rPr lang="en-US" altLang="en-US" sz="4000">
                <a:solidFill>
                  <a:srgbClr val="0070C0"/>
                </a:solidFill>
                <a:latin typeface="Myriad Pro" panose="020B0503030403020204" pitchFamily="34" charset="0"/>
              </a:rPr>
              <a:t>               </a:t>
            </a:r>
            <a:br>
              <a:rPr lang="en-US" altLang="en-US" sz="4000">
                <a:solidFill>
                  <a:srgbClr val="0070C0"/>
                </a:solidFill>
                <a:latin typeface="Myriad Pro" panose="020B0503030403020204" pitchFamily="34" charset="0"/>
              </a:rPr>
            </a:br>
            <a:r>
              <a:rPr lang="en-US" altLang="en-US" sz="4000">
                <a:solidFill>
                  <a:srgbClr val="0070C0"/>
                </a:solidFill>
                <a:latin typeface="Myriad Pro" panose="020B0503030403020204" pitchFamily="34" charset="0"/>
              </a:rPr>
              <a:t> NỘI DUNG BÁO CÁO</a:t>
            </a:r>
            <a:br>
              <a:rPr lang="en-US" altLang="en-US" sz="4000">
                <a:solidFill>
                  <a:srgbClr val="0070C0"/>
                </a:solidFill>
                <a:latin typeface="Myriad Pro" panose="020B0503030403020204" pitchFamily="34" charset="0"/>
              </a:rPr>
            </a:br>
            <a:endParaRPr lang="en-US" altLang="en-US" sz="4000">
              <a:solidFill>
                <a:srgbClr val="0070C0"/>
              </a:solidFill>
              <a:latin typeface="Myriad Pro" panose="020B0503030403020204" pitchFamily="34" charset="0"/>
            </a:endParaRPr>
          </a:p>
        </p:txBody>
      </p:sp>
      <p:sp>
        <p:nvSpPr>
          <p:cNvPr id="8198" name="TextBox 1">
            <a:extLst>
              <a:ext uri="{FF2B5EF4-FFF2-40B4-BE49-F238E27FC236}">
                <a16:creationId xmlns:a16="http://schemas.microsoft.com/office/drawing/2014/main" id="{23D8983A-5720-418E-8A44-19F2F15CAA81}"/>
              </a:ext>
            </a:extLst>
          </p:cNvPr>
          <p:cNvSpPr txBox="1">
            <a:spLocks noChangeArrowheads="1"/>
          </p:cNvSpPr>
          <p:nvPr/>
        </p:nvSpPr>
        <p:spPr bwMode="auto">
          <a:xfrm>
            <a:off x="1320800" y="1562100"/>
            <a:ext cx="412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3200" b="1"/>
              <a:t>1</a:t>
            </a:r>
          </a:p>
        </p:txBody>
      </p:sp>
      <p:sp>
        <p:nvSpPr>
          <p:cNvPr id="8199" name="TextBox 8">
            <a:extLst>
              <a:ext uri="{FF2B5EF4-FFF2-40B4-BE49-F238E27FC236}">
                <a16:creationId xmlns:a16="http://schemas.microsoft.com/office/drawing/2014/main" id="{1AFB944A-6601-4A3C-8F3A-B037BAFC89DF}"/>
              </a:ext>
            </a:extLst>
          </p:cNvPr>
          <p:cNvSpPr txBox="1">
            <a:spLocks noChangeArrowheads="1"/>
          </p:cNvSpPr>
          <p:nvPr/>
        </p:nvSpPr>
        <p:spPr bwMode="auto">
          <a:xfrm>
            <a:off x="1835150" y="2844800"/>
            <a:ext cx="412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3200" b="1"/>
              <a:t>2</a:t>
            </a:r>
          </a:p>
        </p:txBody>
      </p:sp>
      <p:sp>
        <p:nvSpPr>
          <p:cNvPr id="8200" name="TextBox 9">
            <a:extLst>
              <a:ext uri="{FF2B5EF4-FFF2-40B4-BE49-F238E27FC236}">
                <a16:creationId xmlns:a16="http://schemas.microsoft.com/office/drawing/2014/main" id="{D8D50C54-0B07-4425-B838-7DC66F3B901E}"/>
              </a:ext>
            </a:extLst>
          </p:cNvPr>
          <p:cNvSpPr txBox="1">
            <a:spLocks noChangeArrowheads="1"/>
          </p:cNvSpPr>
          <p:nvPr/>
        </p:nvSpPr>
        <p:spPr bwMode="auto">
          <a:xfrm>
            <a:off x="1835150" y="4083050"/>
            <a:ext cx="4127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3200" b="1"/>
              <a:t>3</a:t>
            </a:r>
          </a:p>
        </p:txBody>
      </p:sp>
      <p:sp>
        <p:nvSpPr>
          <p:cNvPr id="8201" name="TextBox 10">
            <a:extLst>
              <a:ext uri="{FF2B5EF4-FFF2-40B4-BE49-F238E27FC236}">
                <a16:creationId xmlns:a16="http://schemas.microsoft.com/office/drawing/2014/main" id="{0A9DC90C-7000-4B4A-9A57-04CFB70E61E6}"/>
              </a:ext>
            </a:extLst>
          </p:cNvPr>
          <p:cNvSpPr txBox="1">
            <a:spLocks noChangeArrowheads="1"/>
          </p:cNvSpPr>
          <p:nvPr/>
        </p:nvSpPr>
        <p:spPr bwMode="auto">
          <a:xfrm>
            <a:off x="1314450" y="5334000"/>
            <a:ext cx="412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3200" b="1"/>
              <a:t>4</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9C0026E1-3DFF-4A3A-8109-DD30F0049D18}"/>
              </a:ext>
            </a:extLst>
          </p:cNvPr>
          <p:cNvSpPr>
            <a:spLocks noGrp="1"/>
          </p:cNvSpPr>
          <p:nvPr>
            <p:ph type="title"/>
          </p:nvPr>
        </p:nvSpPr>
        <p:spPr>
          <a:xfrm>
            <a:off x="2773363" y="457200"/>
            <a:ext cx="7970837" cy="846138"/>
          </a:xfrm>
        </p:spPr>
        <p:txBody>
          <a:bodyPr/>
          <a:lstStyle/>
          <a:p>
            <a:r>
              <a:rPr lang="en-US" altLang="en-US" sz="4000">
                <a:solidFill>
                  <a:srgbClr val="0070C0"/>
                </a:solidFill>
                <a:latin typeface="Myriad Pro" panose="020B0503030403020204" pitchFamily="34" charset="0"/>
              </a:rPr>
              <a:t>HÌNH THỨC TỔ CHỨC DẠY HỌC</a:t>
            </a:r>
          </a:p>
        </p:txBody>
      </p:sp>
      <p:sp>
        <p:nvSpPr>
          <p:cNvPr id="3" name="Content Placeholder 2">
            <a:extLst>
              <a:ext uri="{FF2B5EF4-FFF2-40B4-BE49-F238E27FC236}">
                <a16:creationId xmlns:a16="http://schemas.microsoft.com/office/drawing/2014/main" id="{9BC611E9-5FBD-4874-9DBA-215FE6300B2C}"/>
              </a:ext>
            </a:extLst>
          </p:cNvPr>
          <p:cNvSpPr>
            <a:spLocks noGrp="1"/>
          </p:cNvSpPr>
          <p:nvPr>
            <p:ph idx="1"/>
          </p:nvPr>
        </p:nvSpPr>
        <p:spPr>
          <a:xfrm>
            <a:off x="1409700" y="1533525"/>
            <a:ext cx="9872663" cy="4867275"/>
          </a:xfrm>
        </p:spPr>
        <p:txBody>
          <a:bodyPr/>
          <a:lstStyle/>
          <a:p>
            <a:pPr marL="0" indent="0">
              <a:lnSpc>
                <a:spcPct val="150000"/>
              </a:lnSpc>
              <a:buFont typeface="Arial" panose="020B0604020202020204" pitchFamily="34" charset="0"/>
              <a:buNone/>
              <a:defRPr/>
            </a:pPr>
            <a:r>
              <a:rPr lang="en-US" dirty="0" err="1"/>
              <a:t>Trong</a:t>
            </a:r>
            <a:r>
              <a:rPr lang="en-US" dirty="0"/>
              <a:t> </a:t>
            </a:r>
            <a:r>
              <a:rPr lang="en-US" dirty="0" err="1"/>
              <a:t>điều</a:t>
            </a:r>
            <a:r>
              <a:rPr lang="en-US" dirty="0"/>
              <a:t> </a:t>
            </a:r>
            <a:r>
              <a:rPr lang="en-US" dirty="0" err="1"/>
              <a:t>kiện</a:t>
            </a:r>
            <a:r>
              <a:rPr lang="en-US" dirty="0"/>
              <a:t> </a:t>
            </a:r>
            <a:r>
              <a:rPr lang="en-US" dirty="0" err="1"/>
              <a:t>từng</a:t>
            </a:r>
            <a:r>
              <a:rPr lang="en-US" dirty="0"/>
              <a:t> </a:t>
            </a:r>
            <a:r>
              <a:rPr lang="en-US" dirty="0" err="1"/>
              <a:t>địa</a:t>
            </a:r>
            <a:r>
              <a:rPr lang="en-US" dirty="0"/>
              <a:t> </a:t>
            </a:r>
            <a:r>
              <a:rPr lang="en-US" dirty="0" err="1"/>
              <a:t>phương</a:t>
            </a:r>
            <a:r>
              <a:rPr lang="en-US" dirty="0"/>
              <a:t> </a:t>
            </a:r>
            <a:r>
              <a:rPr lang="en-US" dirty="0" err="1"/>
              <a:t>sẽ</a:t>
            </a:r>
            <a:r>
              <a:rPr lang="en-US" dirty="0"/>
              <a:t> </a:t>
            </a:r>
            <a:r>
              <a:rPr lang="en-US" dirty="0" err="1"/>
              <a:t>có</a:t>
            </a:r>
            <a:r>
              <a:rPr lang="en-US" dirty="0"/>
              <a:t> </a:t>
            </a:r>
            <a:r>
              <a:rPr lang="en-US" dirty="0" err="1"/>
              <a:t>cách</a:t>
            </a:r>
            <a:r>
              <a:rPr lang="en-US" dirty="0"/>
              <a:t> </a:t>
            </a:r>
            <a:r>
              <a:rPr lang="en-US" dirty="0" err="1"/>
              <a:t>thức</a:t>
            </a:r>
            <a:r>
              <a:rPr lang="en-US" dirty="0"/>
              <a:t> </a:t>
            </a:r>
            <a:r>
              <a:rPr lang="en-US" dirty="0" err="1"/>
              <a:t>tổ</a:t>
            </a:r>
            <a:r>
              <a:rPr lang="en-US" dirty="0"/>
              <a:t> </a:t>
            </a:r>
            <a:r>
              <a:rPr lang="en-US" dirty="0" err="1"/>
              <a:t>chức</a:t>
            </a:r>
            <a:r>
              <a:rPr lang="en-US" dirty="0"/>
              <a:t> </a:t>
            </a:r>
            <a:r>
              <a:rPr lang="en-US" dirty="0" err="1"/>
              <a:t>các</a:t>
            </a:r>
            <a:r>
              <a:rPr lang="en-US" dirty="0"/>
              <a:t> </a:t>
            </a:r>
            <a:r>
              <a:rPr lang="en-US" dirty="0" err="1"/>
              <a:t>hoạt</a:t>
            </a:r>
            <a:r>
              <a:rPr lang="en-US" dirty="0"/>
              <a:t> </a:t>
            </a:r>
            <a:r>
              <a:rPr lang="en-US" dirty="0" err="1"/>
              <a:t>động</a:t>
            </a:r>
            <a:r>
              <a:rPr lang="en-US" dirty="0"/>
              <a:t> </a:t>
            </a:r>
            <a:r>
              <a:rPr lang="en-US" dirty="0" err="1"/>
              <a:t>dạy</a:t>
            </a:r>
            <a:r>
              <a:rPr lang="en-US" dirty="0"/>
              <a:t> </a:t>
            </a:r>
            <a:r>
              <a:rPr lang="en-US" dirty="0" err="1"/>
              <a:t>học</a:t>
            </a:r>
            <a:r>
              <a:rPr lang="en-US" dirty="0"/>
              <a:t> </a:t>
            </a:r>
            <a:r>
              <a:rPr lang="en-US" dirty="0" err="1"/>
              <a:t>khác</a:t>
            </a:r>
            <a:r>
              <a:rPr lang="en-US" dirty="0"/>
              <a:t> </a:t>
            </a:r>
            <a:r>
              <a:rPr lang="en-US" dirty="0" err="1"/>
              <a:t>nhau</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từng</a:t>
            </a:r>
            <a:r>
              <a:rPr lang="en-US" dirty="0"/>
              <a:t> </a:t>
            </a:r>
            <a:r>
              <a:rPr lang="en-US" dirty="0" err="1"/>
              <a:t>bài</a:t>
            </a:r>
            <a:r>
              <a:rPr lang="en-US" dirty="0"/>
              <a:t> </a:t>
            </a:r>
            <a:r>
              <a:rPr lang="en-US" dirty="0" err="1"/>
              <a:t>học</a:t>
            </a:r>
            <a:r>
              <a:rPr lang="en-US" dirty="0"/>
              <a:t>. </a:t>
            </a:r>
            <a:r>
              <a:rPr lang="en-US" dirty="0" err="1"/>
              <a:t>Các</a:t>
            </a:r>
            <a:r>
              <a:rPr lang="en-US" dirty="0"/>
              <a:t> </a:t>
            </a:r>
            <a:r>
              <a:rPr lang="en-US" dirty="0" err="1"/>
              <a:t>hình</a:t>
            </a:r>
            <a:r>
              <a:rPr lang="en-US" dirty="0"/>
              <a:t> </a:t>
            </a:r>
            <a:r>
              <a:rPr lang="en-US" dirty="0" err="1"/>
              <a:t>thức</a:t>
            </a:r>
            <a:r>
              <a:rPr lang="en-US" dirty="0"/>
              <a:t> </a:t>
            </a:r>
            <a:r>
              <a:rPr lang="en-US" dirty="0" err="1"/>
              <a:t>tổ</a:t>
            </a:r>
            <a:r>
              <a:rPr lang="en-US" dirty="0"/>
              <a:t> </a:t>
            </a:r>
            <a:r>
              <a:rPr lang="en-US" dirty="0" err="1"/>
              <a:t>chức</a:t>
            </a:r>
            <a:r>
              <a:rPr lang="en-US" dirty="0"/>
              <a:t> </a:t>
            </a:r>
            <a:r>
              <a:rPr lang="en-US" dirty="0" err="1"/>
              <a:t>dạy</a:t>
            </a:r>
            <a:r>
              <a:rPr lang="en-US" dirty="0"/>
              <a:t> </a:t>
            </a:r>
            <a:r>
              <a:rPr lang="en-US" dirty="0" err="1"/>
              <a:t>học</a:t>
            </a:r>
            <a:r>
              <a:rPr lang="en-US" dirty="0"/>
              <a:t> </a:t>
            </a:r>
            <a:r>
              <a:rPr lang="en-US" dirty="0" err="1"/>
              <a:t>phổ</a:t>
            </a:r>
            <a:r>
              <a:rPr lang="en-US" dirty="0"/>
              <a:t> </a:t>
            </a:r>
            <a:r>
              <a:rPr lang="en-US" dirty="0" err="1"/>
              <a:t>biến</a:t>
            </a:r>
            <a:r>
              <a:rPr lang="en-US" dirty="0"/>
              <a:t> </a:t>
            </a:r>
            <a:r>
              <a:rPr lang="en-US" dirty="0" err="1"/>
              <a:t>đối</a:t>
            </a:r>
            <a:r>
              <a:rPr lang="en-US" dirty="0"/>
              <a:t> </a:t>
            </a:r>
            <a:r>
              <a:rPr lang="en-US" dirty="0" err="1"/>
              <a:t>với</a:t>
            </a:r>
            <a:r>
              <a:rPr lang="en-US" dirty="0"/>
              <a:t> </a:t>
            </a:r>
            <a:r>
              <a:rPr lang="en-US" dirty="0" err="1"/>
              <a:t>phần</a:t>
            </a:r>
            <a:r>
              <a:rPr lang="en-US" dirty="0"/>
              <a:t> </a:t>
            </a:r>
            <a:r>
              <a:rPr lang="en-US" dirty="0" err="1"/>
              <a:t>Địa</a:t>
            </a:r>
            <a:r>
              <a:rPr lang="en-US" dirty="0"/>
              <a:t> </a:t>
            </a:r>
            <a:r>
              <a:rPr lang="en-US" dirty="0" err="1"/>
              <a:t>lí</a:t>
            </a:r>
            <a:r>
              <a:rPr lang="en-US" dirty="0"/>
              <a:t>:</a:t>
            </a:r>
          </a:p>
          <a:p>
            <a:pPr>
              <a:lnSpc>
                <a:spcPct val="150000"/>
              </a:lnSpc>
              <a:buFontTx/>
              <a:buChar char="-"/>
              <a:defRPr/>
            </a:pPr>
            <a:r>
              <a:rPr lang="en-US" dirty="0" err="1"/>
              <a:t>Dạy</a:t>
            </a:r>
            <a:r>
              <a:rPr lang="en-US" dirty="0"/>
              <a:t> </a:t>
            </a:r>
            <a:r>
              <a:rPr lang="en-US" dirty="0" err="1"/>
              <a:t>học</a:t>
            </a:r>
            <a:r>
              <a:rPr lang="en-US" dirty="0"/>
              <a:t> </a:t>
            </a:r>
            <a:r>
              <a:rPr lang="en-US" dirty="0" err="1"/>
              <a:t>trên</a:t>
            </a:r>
            <a:r>
              <a:rPr lang="en-US" dirty="0"/>
              <a:t> </a:t>
            </a:r>
            <a:r>
              <a:rPr lang="en-US" dirty="0" err="1"/>
              <a:t>lớp</a:t>
            </a:r>
            <a:r>
              <a:rPr lang="en-US" dirty="0"/>
              <a:t> (</a:t>
            </a:r>
            <a:r>
              <a:rPr lang="en-US" dirty="0" err="1"/>
              <a:t>đa</a:t>
            </a:r>
            <a:r>
              <a:rPr lang="en-US" dirty="0"/>
              <a:t> </a:t>
            </a:r>
            <a:r>
              <a:rPr lang="en-US" dirty="0" err="1"/>
              <a:t>số</a:t>
            </a:r>
            <a:r>
              <a:rPr lang="en-US" dirty="0"/>
              <a:t> </a:t>
            </a:r>
            <a:r>
              <a:rPr lang="en-US" dirty="0" err="1"/>
              <a:t>các</a:t>
            </a:r>
            <a:r>
              <a:rPr lang="en-US" dirty="0"/>
              <a:t> </a:t>
            </a:r>
            <a:r>
              <a:rPr lang="en-US" dirty="0" err="1"/>
              <a:t>bài</a:t>
            </a:r>
            <a:r>
              <a:rPr lang="en-US" dirty="0"/>
              <a:t> </a:t>
            </a:r>
            <a:r>
              <a:rPr lang="en-US" dirty="0" err="1"/>
              <a:t>học</a:t>
            </a:r>
            <a:r>
              <a:rPr lang="en-US" dirty="0"/>
              <a:t> </a:t>
            </a:r>
            <a:r>
              <a:rPr lang="en-US" dirty="0" err="1"/>
              <a:t>đều</a:t>
            </a:r>
            <a:r>
              <a:rPr lang="en-US" dirty="0"/>
              <a:t> </a:t>
            </a:r>
            <a:r>
              <a:rPr lang="en-US" dirty="0" err="1"/>
              <a:t>thực</a:t>
            </a:r>
            <a:r>
              <a:rPr lang="en-US" dirty="0"/>
              <a:t> </a:t>
            </a:r>
            <a:r>
              <a:rPr lang="en-US" dirty="0" err="1"/>
              <a:t>hiện</a:t>
            </a:r>
            <a:r>
              <a:rPr lang="en-US" dirty="0"/>
              <a:t> </a:t>
            </a:r>
            <a:r>
              <a:rPr lang="en-US" dirty="0" err="1"/>
              <a:t>được</a:t>
            </a:r>
            <a:r>
              <a:rPr lang="en-US" dirty="0"/>
              <a:t>)</a:t>
            </a:r>
          </a:p>
          <a:p>
            <a:pPr>
              <a:lnSpc>
                <a:spcPct val="150000"/>
              </a:lnSpc>
              <a:buFontTx/>
              <a:buChar char="-"/>
              <a:defRPr/>
            </a:pPr>
            <a:r>
              <a:rPr lang="en-US" dirty="0" err="1"/>
              <a:t>Dạy</a:t>
            </a:r>
            <a:r>
              <a:rPr lang="en-US" dirty="0"/>
              <a:t> </a:t>
            </a:r>
            <a:r>
              <a:rPr lang="en-US" dirty="0" err="1"/>
              <a:t>học</a:t>
            </a:r>
            <a:r>
              <a:rPr lang="en-US" dirty="0"/>
              <a:t> </a:t>
            </a:r>
            <a:r>
              <a:rPr lang="en-US" dirty="0" err="1"/>
              <a:t>trên</a:t>
            </a:r>
            <a:r>
              <a:rPr lang="en-US" dirty="0"/>
              <a:t> </a:t>
            </a:r>
            <a:r>
              <a:rPr lang="en-US" dirty="0" err="1"/>
              <a:t>thư</a:t>
            </a:r>
            <a:r>
              <a:rPr lang="en-US" dirty="0"/>
              <a:t> </a:t>
            </a:r>
            <a:r>
              <a:rPr lang="en-US" dirty="0" err="1"/>
              <a:t>viện</a:t>
            </a:r>
            <a:r>
              <a:rPr lang="en-US" dirty="0"/>
              <a:t> </a:t>
            </a:r>
          </a:p>
          <a:p>
            <a:pPr>
              <a:lnSpc>
                <a:spcPct val="150000"/>
              </a:lnSpc>
              <a:buFontTx/>
              <a:buChar char="-"/>
              <a:defRPr/>
            </a:pPr>
            <a:r>
              <a:rPr lang="en-US" dirty="0" err="1"/>
              <a:t>Dạy</a:t>
            </a:r>
            <a:r>
              <a:rPr lang="en-US" dirty="0"/>
              <a:t> </a:t>
            </a:r>
            <a:r>
              <a:rPr lang="en-US" dirty="0" err="1"/>
              <a:t>học</a:t>
            </a:r>
            <a:r>
              <a:rPr lang="en-US" dirty="0"/>
              <a:t> </a:t>
            </a:r>
            <a:r>
              <a:rPr lang="en-US" dirty="0" err="1"/>
              <a:t>ngoài</a:t>
            </a:r>
            <a:r>
              <a:rPr lang="en-US" dirty="0"/>
              <a:t> </a:t>
            </a:r>
            <a:r>
              <a:rPr lang="en-US" dirty="0" err="1"/>
              <a:t>giờ</a:t>
            </a:r>
            <a:r>
              <a:rPr lang="en-US" dirty="0"/>
              <a:t> </a:t>
            </a:r>
            <a:r>
              <a:rPr lang="en-US" dirty="0" err="1"/>
              <a:t>lên</a:t>
            </a:r>
            <a:r>
              <a:rPr lang="en-US" dirty="0"/>
              <a:t> </a:t>
            </a:r>
            <a:r>
              <a:rPr lang="en-US" dirty="0" err="1"/>
              <a:t>lớp</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B3C8A680-C382-43BD-85E0-DEEE5677C9EF}"/>
              </a:ext>
            </a:extLst>
          </p:cNvPr>
          <p:cNvSpPr>
            <a:spLocks noGrp="1"/>
          </p:cNvSpPr>
          <p:nvPr>
            <p:ph type="title"/>
          </p:nvPr>
        </p:nvSpPr>
        <p:spPr>
          <a:xfrm>
            <a:off x="1139825" y="0"/>
            <a:ext cx="9680575" cy="955675"/>
          </a:xfrm>
        </p:spPr>
        <p:txBody>
          <a:bodyPr/>
          <a:lstStyle/>
          <a:p>
            <a:pPr algn="ctr"/>
            <a:r>
              <a:rPr lang="en-US" altLang="en-US" sz="4000" dirty="0">
                <a:solidFill>
                  <a:srgbClr val="0070C0"/>
                </a:solidFill>
                <a:latin typeface="Myriad Pro" panose="020B0503030403020204" pitchFamily="34" charset="0"/>
              </a:rPr>
              <a:t>KIỂM TRA ĐÁNH GIÁ</a:t>
            </a:r>
          </a:p>
        </p:txBody>
      </p:sp>
      <p:sp>
        <p:nvSpPr>
          <p:cNvPr id="51203" name="Content Placeholder 2">
            <a:extLst>
              <a:ext uri="{FF2B5EF4-FFF2-40B4-BE49-F238E27FC236}">
                <a16:creationId xmlns:a16="http://schemas.microsoft.com/office/drawing/2014/main" id="{3301D661-8F85-4F5A-A245-4435A4BE0B2E}"/>
              </a:ext>
            </a:extLst>
          </p:cNvPr>
          <p:cNvSpPr>
            <a:spLocks noGrp="1"/>
          </p:cNvSpPr>
          <p:nvPr>
            <p:ph idx="1"/>
          </p:nvPr>
        </p:nvSpPr>
        <p:spPr>
          <a:xfrm>
            <a:off x="641350" y="771525"/>
            <a:ext cx="11028363" cy="5867400"/>
          </a:xfrm>
        </p:spPr>
        <p:txBody>
          <a:bodyPr/>
          <a:lstStyle/>
          <a:p>
            <a:pPr marL="0" indent="0" algn="just">
              <a:spcBef>
                <a:spcPts val="600"/>
              </a:spcBef>
              <a:buFont typeface="Arial" panose="020B0604020202020204" pitchFamily="34" charset="0"/>
              <a:buNone/>
            </a:pPr>
            <a:r>
              <a:rPr lang="vi-VN" altLang="en-US"/>
              <a:t>– Nội dung đánh giá: </a:t>
            </a:r>
            <a:r>
              <a:rPr lang="en-US" altLang="en-US"/>
              <a:t>Các kiến thức lí thuyết; các phẩm chất, năng lực được quy định trong chương trình tổng thể; các kĩ năng và năng lực đặc thù của môn học. Đặc biệt, cần tập trung đánh giá </a:t>
            </a:r>
            <a:r>
              <a:rPr lang="vi-VN" altLang="en-US"/>
              <a:t>khả năng vận dụng tri thức vào những tình huống cụ thể.</a:t>
            </a:r>
            <a:endParaRPr lang="en-US" altLang="en-US"/>
          </a:p>
          <a:p>
            <a:pPr marL="0" indent="0" algn="just">
              <a:spcBef>
                <a:spcPts val="600"/>
              </a:spcBef>
              <a:buFont typeface="Arial" panose="020B0604020202020204" pitchFamily="34" charset="0"/>
              <a:buNone/>
            </a:pPr>
            <a:r>
              <a:rPr lang="vi-VN" altLang="en-US"/>
              <a:t>– Đa dạng các hình thức đánh giá</a:t>
            </a:r>
            <a:r>
              <a:rPr lang="en-US" altLang="en-US"/>
              <a:t>; k</a:t>
            </a:r>
            <a:r>
              <a:rPr lang="vi-VN" altLang="en-US"/>
              <a:t>ết hợp việc đánh giá của GV với tự đánh giá và đánh giá lẫn nhau của HS.</a:t>
            </a:r>
            <a:endParaRPr lang="en-US" altLang="en-US"/>
          </a:p>
          <a:p>
            <a:pPr marL="0" indent="0" algn="just">
              <a:spcBef>
                <a:spcPts val="600"/>
              </a:spcBef>
              <a:buFont typeface="Arial" panose="020B0604020202020204" pitchFamily="34" charset="0"/>
              <a:buNone/>
            </a:pPr>
            <a:r>
              <a:rPr lang="en-US" altLang="en-US"/>
              <a:t>+ Đánh giá thường xuyên</a:t>
            </a:r>
          </a:p>
          <a:p>
            <a:pPr marL="0" indent="0" algn="just">
              <a:spcBef>
                <a:spcPts val="600"/>
              </a:spcBef>
              <a:buFont typeface="Arial" panose="020B0604020202020204" pitchFamily="34" charset="0"/>
              <a:buNone/>
            </a:pPr>
            <a:r>
              <a:rPr lang="en-US" altLang="en-US"/>
              <a:t>+ Đánh giá định kì (đánh giá tổng kết)</a:t>
            </a:r>
            <a:endParaRPr lang="vi-VN" altLang="en-US"/>
          </a:p>
          <a:p>
            <a:pPr marL="0" indent="0" algn="just">
              <a:spcBef>
                <a:spcPts val="600"/>
              </a:spcBef>
              <a:buFont typeface="Arial" panose="020B0604020202020204" pitchFamily="34" charset="0"/>
              <a:buNone/>
            </a:pPr>
            <a:r>
              <a:rPr lang="vi-VN" altLang="en-US"/>
              <a:t>– </a:t>
            </a:r>
            <a:r>
              <a:rPr lang="en-US" altLang="en-US"/>
              <a:t>Phương pháp đánh giá sử dụng đa dạng:</a:t>
            </a:r>
          </a:p>
          <a:p>
            <a:pPr marL="0" indent="0" algn="just">
              <a:spcBef>
                <a:spcPts val="600"/>
              </a:spcBef>
              <a:buFont typeface="Arial" panose="020B0604020202020204" pitchFamily="34" charset="0"/>
              <a:buNone/>
            </a:pPr>
            <a:r>
              <a:rPr lang="en-US" altLang="en-US"/>
              <a:t>+ Phương pháp viết</a:t>
            </a:r>
          </a:p>
          <a:p>
            <a:pPr marL="0" indent="0" algn="just">
              <a:spcBef>
                <a:spcPts val="600"/>
              </a:spcBef>
              <a:buFont typeface="Arial" panose="020B0604020202020204" pitchFamily="34" charset="0"/>
              <a:buNone/>
            </a:pPr>
            <a:r>
              <a:rPr lang="en-US" altLang="en-US"/>
              <a:t>+ Phương pháp vấn đáp</a:t>
            </a:r>
          </a:p>
          <a:p>
            <a:pPr marL="0" indent="0" algn="just">
              <a:spcBef>
                <a:spcPts val="600"/>
              </a:spcBef>
              <a:buFont typeface="Arial" panose="020B0604020202020204" pitchFamily="34" charset="0"/>
              <a:buNone/>
            </a:pPr>
            <a:r>
              <a:rPr lang="en-US" altLang="en-US"/>
              <a:t>+ Phương pháp quan sát,…</a:t>
            </a:r>
            <a:endParaRPr lang="vi-VN" altLang="en-US"/>
          </a:p>
          <a:p>
            <a:pPr marL="0" indent="0" algn="just">
              <a:spcBef>
                <a:spcPts val="600"/>
              </a:spcBef>
              <a:buFont typeface="Arial" panose="020B0604020202020204" pitchFamily="34" charset="0"/>
              <a:buNone/>
            </a:pPr>
            <a:endParaRPr lang="en-US"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213" y="0"/>
            <a:ext cx="121983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213" y="0"/>
            <a:ext cx="121983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7534"/>
          <a:stretch/>
        </p:blipFill>
        <p:spPr bwMode="auto">
          <a:xfrm>
            <a:off x="797995" y="1176273"/>
            <a:ext cx="10795639" cy="4993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Slide Number Placeholder 1"/>
          <p:cNvSpPr>
            <a:spLocks noGrp="1"/>
          </p:cNvSpPr>
          <p:nvPr>
            <p:ph type="sldNum" sz="quarter" idx="12"/>
          </p:nvPr>
        </p:nvSpPr>
        <p:spPr bwMode="auto">
          <a:xfrm>
            <a:off x="10106025" y="6650038"/>
            <a:ext cx="609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C692FA54-2079-4B43-99E3-8D90B0384AB2}" type="slidenum">
              <a:rPr lang="en-US" altLang="zh-CN" smtClean="0">
                <a:solidFill>
                  <a:srgbClr val="898989"/>
                </a:solidFill>
                <a:latin typeface="Calibri" pitchFamily="34" charset="0"/>
                <a:cs typeface="等线"/>
              </a:rPr>
              <a:pPr/>
              <a:t>33</a:t>
            </a:fld>
            <a:endParaRPr lang="en-US" altLang="zh-CN">
              <a:solidFill>
                <a:srgbClr val="898989"/>
              </a:solidFill>
              <a:latin typeface="Calibri" pitchFamily="34" charset="0"/>
              <a:cs typeface="等线"/>
            </a:endParaRPr>
          </a:p>
        </p:txBody>
      </p:sp>
      <p:sp>
        <p:nvSpPr>
          <p:cNvPr id="33796" name="Slide Number Placeholder 1"/>
          <p:cNvSpPr txBox="1">
            <a:spLocks/>
          </p:cNvSpPr>
          <p:nvPr/>
        </p:nvSpPr>
        <p:spPr bwMode="auto">
          <a:xfrm>
            <a:off x="11145838" y="6111875"/>
            <a:ext cx="5953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656E388C-1510-43BD-87CD-DD1B23458160}" type="slidenum">
              <a:rPr lang="en-US" altLang="zh-CN" sz="1200">
                <a:solidFill>
                  <a:srgbClr val="898989"/>
                </a:solidFill>
                <a:latin typeface="Calibri" pitchFamily="34" charset="0"/>
                <a:cs typeface="等线"/>
              </a:rPr>
              <a:pPr algn="r" eaLnBrk="1" hangingPunct="1"/>
              <a:t>33</a:t>
            </a:fld>
            <a:endParaRPr lang="en-US" altLang="zh-CN" sz="1200">
              <a:solidFill>
                <a:srgbClr val="898989"/>
              </a:solidFill>
              <a:latin typeface="Calibri" pitchFamily="34" charset="0"/>
              <a:cs typeface="等线"/>
            </a:endParaRPr>
          </a:p>
        </p:txBody>
      </p:sp>
      <p:pic>
        <p:nvPicPr>
          <p:cNvPr id="3379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5754"/>
          <a:stretch/>
        </p:blipFill>
        <p:spPr bwMode="auto">
          <a:xfrm>
            <a:off x="285148" y="876300"/>
            <a:ext cx="11621704" cy="48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63B51-F6FF-4C4B-8F7C-835CF952C188}"/>
              </a:ext>
            </a:extLst>
          </p:cNvPr>
          <p:cNvSpPr>
            <a:spLocks noGrp="1"/>
          </p:cNvSpPr>
          <p:nvPr>
            <p:ph type="title"/>
          </p:nvPr>
        </p:nvSpPr>
        <p:spPr>
          <a:xfrm>
            <a:off x="981075" y="2541588"/>
            <a:ext cx="10868025" cy="887412"/>
          </a:xfrm>
        </p:spPr>
        <p:txBody>
          <a:bodyPr/>
          <a:lstStyle/>
          <a:p>
            <a:pPr>
              <a:defRPr/>
            </a:pPr>
            <a:r>
              <a:rPr lang="en-US" cap="all" dirty="0">
                <a:solidFill>
                  <a:srgbClr val="0070C0"/>
                </a:solidFill>
                <a:latin typeface="Myriad Pro"/>
              </a:rPr>
              <a:t>3. </a:t>
            </a:r>
            <a:r>
              <a:rPr lang="en-US" cap="all" dirty="0" err="1">
                <a:solidFill>
                  <a:srgbClr val="0070C0"/>
                </a:solidFill>
                <a:latin typeface="Myriad Pro"/>
              </a:rPr>
              <a:t>Giới</a:t>
            </a:r>
            <a:r>
              <a:rPr lang="en-US" cap="all" dirty="0">
                <a:solidFill>
                  <a:srgbClr val="0070C0"/>
                </a:solidFill>
                <a:latin typeface="Myriad Pro"/>
              </a:rPr>
              <a:t> </a:t>
            </a:r>
            <a:r>
              <a:rPr lang="en-US" cap="all" dirty="0" err="1">
                <a:solidFill>
                  <a:srgbClr val="0070C0"/>
                </a:solidFill>
                <a:latin typeface="Myriad Pro"/>
              </a:rPr>
              <a:t>thiệu</a:t>
            </a:r>
            <a:r>
              <a:rPr lang="en-US" cap="all" dirty="0">
                <a:solidFill>
                  <a:srgbClr val="0070C0"/>
                </a:solidFill>
                <a:latin typeface="Myriad Pro"/>
              </a:rPr>
              <a:t> NỘI DUNG PHẦN ĐỊA LÍ</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3338"/>
            <a:ext cx="1219835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Slide Number Placeholder 1"/>
          <p:cNvSpPr>
            <a:spLocks noGrp="1"/>
          </p:cNvSpPr>
          <p:nvPr>
            <p:ph type="sldNum" sz="quarter" idx="12"/>
          </p:nvPr>
        </p:nvSpPr>
        <p:spPr bwMode="auto">
          <a:xfrm>
            <a:off x="10106025" y="6650038"/>
            <a:ext cx="609600" cy="35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DF1F8AB2-FEE3-47CA-AD27-786F0C5E96A5}" type="slidenum">
              <a:rPr lang="en-US" altLang="zh-CN" smtClean="0">
                <a:solidFill>
                  <a:srgbClr val="898989"/>
                </a:solidFill>
                <a:latin typeface="Calibri" pitchFamily="34" charset="0"/>
                <a:cs typeface="等线"/>
              </a:rPr>
              <a:pPr/>
              <a:t>35</a:t>
            </a:fld>
            <a:endParaRPr lang="en-US" altLang="zh-CN">
              <a:solidFill>
                <a:srgbClr val="898989"/>
              </a:solidFill>
              <a:latin typeface="Calibri" pitchFamily="34" charset="0"/>
              <a:cs typeface="等线"/>
            </a:endParaRPr>
          </a:p>
        </p:txBody>
      </p:sp>
      <p:sp>
        <p:nvSpPr>
          <p:cNvPr id="25604" name="Slide Number Placeholder 1"/>
          <p:cNvSpPr txBox="1">
            <a:spLocks/>
          </p:cNvSpPr>
          <p:nvPr/>
        </p:nvSpPr>
        <p:spPr bwMode="auto">
          <a:xfrm>
            <a:off x="11131550" y="6111875"/>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C9986A9C-1296-48A0-857B-E1BA1B47BE67}" type="slidenum">
              <a:rPr lang="en-US" altLang="zh-CN" sz="1200">
                <a:solidFill>
                  <a:srgbClr val="898989"/>
                </a:solidFill>
                <a:latin typeface="Calibri" pitchFamily="34" charset="0"/>
                <a:cs typeface="等线"/>
              </a:rPr>
              <a:pPr algn="r" eaLnBrk="1" hangingPunct="1"/>
              <a:t>35</a:t>
            </a:fld>
            <a:endParaRPr lang="en-US" altLang="zh-CN" sz="1200">
              <a:solidFill>
                <a:srgbClr val="898989"/>
              </a:solidFill>
              <a:latin typeface="Calibri" pitchFamily="34" charset="0"/>
              <a:cs typeface="等线"/>
            </a:endParaRPr>
          </a:p>
        </p:txBody>
      </p:sp>
      <p:sp>
        <p:nvSpPr>
          <p:cNvPr id="25606" name="TextBox 2"/>
          <p:cNvSpPr txBox="1">
            <a:spLocks noChangeArrowheads="1"/>
          </p:cNvSpPr>
          <p:nvPr/>
        </p:nvSpPr>
        <p:spPr bwMode="auto">
          <a:xfrm>
            <a:off x="385763" y="842963"/>
            <a:ext cx="9612312"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endParaRPr lang="en-US" altLang="en-US"/>
          </a:p>
        </p:txBody>
      </p:sp>
      <p:graphicFrame>
        <p:nvGraphicFramePr>
          <p:cNvPr id="4" name="Table 3"/>
          <p:cNvGraphicFramePr>
            <a:graphicFrameLocks noGrp="1"/>
          </p:cNvGraphicFramePr>
          <p:nvPr>
            <p:extLst>
              <p:ext uri="{D42A27DB-BD31-4B8C-83A1-F6EECF244321}">
                <p14:modId xmlns:p14="http://schemas.microsoft.com/office/powerpoint/2010/main" val="1596543787"/>
              </p:ext>
            </p:extLst>
          </p:nvPr>
        </p:nvGraphicFramePr>
        <p:xfrm>
          <a:off x="168532" y="1132901"/>
          <a:ext cx="11446525" cy="5099369"/>
        </p:xfrm>
        <a:graphic>
          <a:graphicData uri="http://schemas.openxmlformats.org/drawingml/2006/table">
            <a:tbl>
              <a:tblPr firstRow="1" firstCol="1" bandRow="1">
                <a:tableStyleId>{7DF18680-E054-41AD-8BC1-D1AEF772440D}</a:tableStyleId>
              </a:tblPr>
              <a:tblGrid>
                <a:gridCol w="1652530">
                  <a:extLst>
                    <a:ext uri="{9D8B030D-6E8A-4147-A177-3AD203B41FA5}">
                      <a16:colId xmlns:a16="http://schemas.microsoft.com/office/drawing/2014/main" val="20000"/>
                    </a:ext>
                  </a:extLst>
                </a:gridCol>
                <a:gridCol w="5108548">
                  <a:extLst>
                    <a:ext uri="{9D8B030D-6E8A-4147-A177-3AD203B41FA5}">
                      <a16:colId xmlns:a16="http://schemas.microsoft.com/office/drawing/2014/main" val="20001"/>
                    </a:ext>
                  </a:extLst>
                </a:gridCol>
                <a:gridCol w="4685447">
                  <a:extLst>
                    <a:ext uri="{9D8B030D-6E8A-4147-A177-3AD203B41FA5}">
                      <a16:colId xmlns:a16="http://schemas.microsoft.com/office/drawing/2014/main" val="20002"/>
                    </a:ext>
                  </a:extLst>
                </a:gridCol>
              </a:tblGrid>
              <a:tr h="315552">
                <a:tc>
                  <a:txBody>
                    <a:bodyPr/>
                    <a:lstStyle/>
                    <a:p>
                      <a:pPr>
                        <a:lnSpc>
                          <a:spcPct val="130000"/>
                        </a:lnSpc>
                        <a:spcBef>
                          <a:spcPts val="480"/>
                        </a:spcBef>
                        <a:spcAft>
                          <a:spcPts val="480"/>
                        </a:spcAft>
                      </a:pPr>
                      <a:r>
                        <a:rPr lang="vi-VN" sz="1800" dirty="0">
                          <a:effectLst/>
                        </a:rPr>
                        <a:t> </a:t>
                      </a:r>
                      <a:endParaRPr lang="en-US" sz="1800" dirty="0">
                        <a:effectLst/>
                        <a:latin typeface="Myriad Pro" panose="020B05030304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480"/>
                        </a:spcBef>
                        <a:spcAft>
                          <a:spcPts val="480"/>
                        </a:spcAft>
                      </a:pPr>
                      <a:r>
                        <a:rPr lang="vi-VN" sz="1800">
                          <a:effectLst/>
                        </a:rPr>
                        <a:t>CT Địa lí lớp </a:t>
                      </a:r>
                      <a:r>
                        <a:rPr lang="en-US" sz="1800">
                          <a:effectLst/>
                        </a:rPr>
                        <a:t>8</a:t>
                      </a:r>
                      <a:r>
                        <a:rPr lang="vi-VN" sz="1800">
                          <a:effectLst/>
                        </a:rPr>
                        <a:t> hiện hành</a:t>
                      </a:r>
                      <a:endParaRPr lang="en-US" sz="1800">
                        <a:effectLst/>
                        <a:latin typeface="Myriad Pro" panose="020B05030304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480"/>
                        </a:spcBef>
                        <a:spcAft>
                          <a:spcPts val="480"/>
                        </a:spcAft>
                      </a:pPr>
                      <a:r>
                        <a:rPr lang="vi-VN" sz="1800">
                          <a:effectLst/>
                        </a:rPr>
                        <a:t>CT Địa lí lớp </a:t>
                      </a:r>
                      <a:r>
                        <a:rPr lang="en-US" sz="1800">
                          <a:effectLst/>
                        </a:rPr>
                        <a:t>8</a:t>
                      </a:r>
                      <a:r>
                        <a:rPr lang="vi-VN" sz="1800">
                          <a:effectLst/>
                        </a:rPr>
                        <a:t> </a:t>
                      </a:r>
                      <a:r>
                        <a:rPr lang="en-US" sz="1800">
                          <a:effectLst/>
                        </a:rPr>
                        <a:t>năm </a:t>
                      </a:r>
                      <a:r>
                        <a:rPr lang="vi-VN" sz="1800">
                          <a:effectLst/>
                        </a:rPr>
                        <a:t>2018</a:t>
                      </a:r>
                      <a:endParaRPr lang="en-US" sz="1800">
                        <a:effectLst/>
                        <a:latin typeface="Myriad Pro" panose="020B0503030403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15552">
                <a:tc>
                  <a:txBody>
                    <a:bodyPr/>
                    <a:lstStyle/>
                    <a:p>
                      <a:pPr>
                        <a:lnSpc>
                          <a:spcPct val="130000"/>
                        </a:lnSpc>
                        <a:spcBef>
                          <a:spcPts val="480"/>
                        </a:spcBef>
                        <a:spcAft>
                          <a:spcPts val="480"/>
                        </a:spcAft>
                      </a:pPr>
                      <a:r>
                        <a:rPr lang="vi-VN" sz="1800">
                          <a:effectLst/>
                        </a:rPr>
                        <a:t>Thời lượng</a:t>
                      </a:r>
                      <a:endParaRPr lang="en-US" sz="1800">
                        <a:effectLst/>
                        <a:latin typeface="Myriad Pro" panose="020B05030304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480"/>
                        </a:spcBef>
                        <a:spcAft>
                          <a:spcPts val="480"/>
                        </a:spcAft>
                      </a:pPr>
                      <a:r>
                        <a:rPr lang="en-US" sz="1800">
                          <a:effectLst/>
                        </a:rPr>
                        <a:t>52</a:t>
                      </a:r>
                      <a:r>
                        <a:rPr lang="vi-VN" sz="1800">
                          <a:effectLst/>
                        </a:rPr>
                        <a:t> </a:t>
                      </a:r>
                      <a:r>
                        <a:rPr lang="vi-VN" sz="1800" dirty="0">
                          <a:effectLst/>
                        </a:rPr>
                        <a:t>tiết</a:t>
                      </a:r>
                      <a:endParaRPr lang="en-US" sz="1800" dirty="0">
                        <a:effectLst/>
                        <a:latin typeface="Myriad Pro" panose="020B05030304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480"/>
                        </a:spcBef>
                        <a:spcAft>
                          <a:spcPts val="480"/>
                        </a:spcAft>
                      </a:pPr>
                      <a:r>
                        <a:rPr lang="en-US" sz="1800" dirty="0">
                          <a:effectLst/>
                        </a:rPr>
                        <a:t>52,5</a:t>
                      </a:r>
                      <a:r>
                        <a:rPr lang="vi-VN" sz="1800" dirty="0">
                          <a:effectLst/>
                        </a:rPr>
                        <a:t> tiết</a:t>
                      </a:r>
                      <a:endParaRPr lang="en-US" sz="1800" dirty="0">
                        <a:effectLst/>
                        <a:latin typeface="Myriad Pro" panose="020B0503030403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4436655">
                <a:tc>
                  <a:txBody>
                    <a:bodyPr/>
                    <a:lstStyle/>
                    <a:p>
                      <a:pPr>
                        <a:lnSpc>
                          <a:spcPct val="130000"/>
                        </a:lnSpc>
                        <a:spcBef>
                          <a:spcPts val="480"/>
                        </a:spcBef>
                        <a:spcAft>
                          <a:spcPts val="480"/>
                        </a:spcAft>
                      </a:pPr>
                      <a:r>
                        <a:rPr lang="vi-VN" sz="1800">
                          <a:effectLst/>
                        </a:rPr>
                        <a:t>Nội dung</a:t>
                      </a:r>
                      <a:endParaRPr lang="en-US" sz="1800">
                        <a:effectLst/>
                        <a:latin typeface="Myriad Pro" panose="020B05030304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indent="0">
                        <a:lnSpc>
                          <a:spcPct val="100000"/>
                        </a:lnSpc>
                        <a:spcBef>
                          <a:spcPts val="480"/>
                        </a:spcBef>
                        <a:spcAft>
                          <a:spcPts val="480"/>
                        </a:spcAft>
                        <a:buFont typeface="Arial" panose="020B0604020202020204" pitchFamily="34" charset="0"/>
                        <a:buNone/>
                      </a:pPr>
                      <a:r>
                        <a:rPr lang="vi-VN" sz="1800" dirty="0">
                          <a:effectLst/>
                          <a:latin typeface="+mn-lt"/>
                          <a:cs typeface="Arial" panose="020B0604020202020204" pitchFamily="34" charset="0"/>
                        </a:rPr>
                        <a:t>1.Thiên nhiên, con người ở các châu lục</a:t>
                      </a:r>
                    </a:p>
                    <a:p>
                      <a:pPr marL="0" indent="0">
                        <a:lnSpc>
                          <a:spcPts val="1500"/>
                        </a:lnSpc>
                        <a:spcBef>
                          <a:spcPts val="480"/>
                        </a:spcBef>
                        <a:spcAft>
                          <a:spcPts val="480"/>
                        </a:spcAft>
                        <a:buFont typeface="Arial" panose="020B0604020202020204" pitchFamily="34" charset="0"/>
                        <a:buNone/>
                      </a:pPr>
                      <a:r>
                        <a:rPr lang="vi-VN" sz="1800" dirty="0">
                          <a:effectLst/>
                          <a:latin typeface="+mn-lt"/>
                          <a:cs typeface="Arial" panose="020B0604020202020204" pitchFamily="34" charset="0"/>
                        </a:rPr>
                        <a:t>- Châu Á</a:t>
                      </a:r>
                    </a:p>
                    <a:p>
                      <a:pPr marL="0" indent="0">
                        <a:lnSpc>
                          <a:spcPts val="1500"/>
                        </a:lnSpc>
                        <a:spcBef>
                          <a:spcPts val="480"/>
                        </a:spcBef>
                        <a:spcAft>
                          <a:spcPts val="480"/>
                        </a:spcAft>
                        <a:buFont typeface="Arial" panose="020B0604020202020204" pitchFamily="34" charset="0"/>
                        <a:buNone/>
                      </a:pPr>
                      <a:r>
                        <a:rPr lang="vi-VN" sz="1800" dirty="0">
                          <a:effectLst/>
                          <a:latin typeface="+mn-lt"/>
                          <a:cs typeface="Arial" panose="020B0604020202020204" pitchFamily="34" charset="0"/>
                        </a:rPr>
                        <a:t>- Tổng kết địa lí tự nhiên và địa lí các châu lục</a:t>
                      </a:r>
                    </a:p>
                    <a:p>
                      <a:pPr marL="0" indent="0">
                        <a:lnSpc>
                          <a:spcPts val="1500"/>
                        </a:lnSpc>
                        <a:spcBef>
                          <a:spcPts val="480"/>
                        </a:spcBef>
                        <a:spcAft>
                          <a:spcPts val="480"/>
                        </a:spcAft>
                        <a:buFont typeface="Arial" panose="020B0604020202020204" pitchFamily="34" charset="0"/>
                        <a:buNone/>
                      </a:pPr>
                      <a:r>
                        <a:rPr lang="vi-VN" sz="1800" dirty="0">
                          <a:effectLst/>
                          <a:latin typeface="+mn-lt"/>
                          <a:cs typeface="Arial" panose="020B0604020202020204" pitchFamily="34" charset="0"/>
                        </a:rPr>
                        <a:t>2. Địa lí Việt Nam</a:t>
                      </a:r>
                    </a:p>
                    <a:p>
                      <a:pPr marL="0" indent="0">
                        <a:lnSpc>
                          <a:spcPts val="1500"/>
                        </a:lnSpc>
                        <a:spcBef>
                          <a:spcPts val="480"/>
                        </a:spcBef>
                        <a:spcAft>
                          <a:spcPts val="480"/>
                        </a:spcAft>
                        <a:buFont typeface="Arial" panose="020B0604020202020204" pitchFamily="34" charset="0"/>
                        <a:buNone/>
                      </a:pPr>
                      <a:r>
                        <a:rPr lang="vi-VN" sz="1800" dirty="0">
                          <a:effectLst/>
                          <a:latin typeface="+mn-lt"/>
                          <a:cs typeface="Arial" panose="020B0604020202020204" pitchFamily="34" charset="0"/>
                        </a:rPr>
                        <a:t>- Vị trí địa lí, giới hạn</a:t>
                      </a:r>
                    </a:p>
                    <a:p>
                      <a:pPr marL="0" indent="0">
                        <a:lnSpc>
                          <a:spcPts val="1500"/>
                        </a:lnSpc>
                        <a:spcBef>
                          <a:spcPts val="480"/>
                        </a:spcBef>
                        <a:spcAft>
                          <a:spcPts val="480"/>
                        </a:spcAft>
                        <a:buFont typeface="Arial" panose="020B0604020202020204" pitchFamily="34" charset="0"/>
                        <a:buNone/>
                      </a:pPr>
                      <a:r>
                        <a:rPr lang="vi-VN" sz="1800" dirty="0">
                          <a:effectLst/>
                          <a:latin typeface="+mn-lt"/>
                          <a:cs typeface="Arial" panose="020B0604020202020204" pitchFamily="34" charset="0"/>
                        </a:rPr>
                        <a:t>- Vùng biển Việt Nam</a:t>
                      </a:r>
                    </a:p>
                    <a:p>
                      <a:pPr marL="0" indent="0">
                        <a:lnSpc>
                          <a:spcPts val="1500"/>
                        </a:lnSpc>
                        <a:spcBef>
                          <a:spcPts val="480"/>
                        </a:spcBef>
                        <a:spcAft>
                          <a:spcPts val="480"/>
                        </a:spcAft>
                        <a:buFont typeface="Arial" panose="020B0604020202020204" pitchFamily="34" charset="0"/>
                        <a:buNone/>
                      </a:pPr>
                      <a:r>
                        <a:rPr lang="vi-VN" sz="1800" dirty="0">
                          <a:effectLst/>
                          <a:latin typeface="+mn-lt"/>
                          <a:cs typeface="Arial" panose="020B0604020202020204" pitchFamily="34" charset="0"/>
                        </a:rPr>
                        <a:t>- Lịch sử phát triển của tự nhiên Việt Nam</a:t>
                      </a:r>
                    </a:p>
                    <a:p>
                      <a:pPr marL="0" indent="0">
                        <a:lnSpc>
                          <a:spcPts val="1500"/>
                        </a:lnSpc>
                        <a:spcBef>
                          <a:spcPts val="480"/>
                        </a:spcBef>
                        <a:spcAft>
                          <a:spcPts val="480"/>
                        </a:spcAft>
                        <a:buFont typeface="Arial" panose="020B0604020202020204" pitchFamily="34" charset="0"/>
                        <a:buNone/>
                      </a:pPr>
                      <a:r>
                        <a:rPr lang="vi-VN" sz="1800" dirty="0">
                          <a:effectLst/>
                          <a:latin typeface="+mn-lt"/>
                          <a:cs typeface="Arial" panose="020B0604020202020204" pitchFamily="34" charset="0"/>
                        </a:rPr>
                        <a:t>- Địa hình Việt Nam </a:t>
                      </a:r>
                    </a:p>
                    <a:p>
                      <a:pPr marL="0" indent="0">
                        <a:lnSpc>
                          <a:spcPts val="1500"/>
                        </a:lnSpc>
                        <a:spcBef>
                          <a:spcPts val="480"/>
                        </a:spcBef>
                        <a:spcAft>
                          <a:spcPts val="480"/>
                        </a:spcAft>
                        <a:buFont typeface="Arial" panose="020B0604020202020204" pitchFamily="34" charset="0"/>
                        <a:buNone/>
                      </a:pPr>
                      <a:r>
                        <a:rPr lang="vi-VN" sz="1800" dirty="0">
                          <a:effectLst/>
                          <a:latin typeface="+mn-lt"/>
                          <a:cs typeface="Arial" panose="020B0604020202020204" pitchFamily="34" charset="0"/>
                        </a:rPr>
                        <a:t>- Khí hậu Việt Nam</a:t>
                      </a:r>
                    </a:p>
                    <a:p>
                      <a:pPr marL="0" indent="0">
                        <a:lnSpc>
                          <a:spcPts val="1500"/>
                        </a:lnSpc>
                        <a:spcBef>
                          <a:spcPts val="480"/>
                        </a:spcBef>
                        <a:spcAft>
                          <a:spcPts val="480"/>
                        </a:spcAft>
                        <a:buFont typeface="Arial" panose="020B0604020202020204" pitchFamily="34" charset="0"/>
                        <a:buNone/>
                      </a:pPr>
                      <a:r>
                        <a:rPr lang="vi-VN" sz="1800" dirty="0">
                          <a:effectLst/>
                          <a:latin typeface="+mn-lt"/>
                          <a:cs typeface="Arial" panose="020B0604020202020204" pitchFamily="34" charset="0"/>
                        </a:rPr>
                        <a:t>- Thuỷ văn Việt Nam</a:t>
                      </a:r>
                    </a:p>
                    <a:p>
                      <a:pPr marL="0" indent="0">
                        <a:lnSpc>
                          <a:spcPts val="1500"/>
                        </a:lnSpc>
                        <a:spcBef>
                          <a:spcPts val="480"/>
                        </a:spcBef>
                        <a:spcAft>
                          <a:spcPts val="480"/>
                        </a:spcAft>
                        <a:buFont typeface="Arial" panose="020B0604020202020204" pitchFamily="34" charset="0"/>
                        <a:buNone/>
                      </a:pPr>
                      <a:r>
                        <a:rPr lang="vi-VN" sz="1800" dirty="0">
                          <a:effectLst/>
                          <a:latin typeface="+mn-lt"/>
                          <a:cs typeface="Arial" panose="020B0604020202020204" pitchFamily="34" charset="0"/>
                        </a:rPr>
                        <a:t>- Đất Việt Nam</a:t>
                      </a:r>
                    </a:p>
                    <a:p>
                      <a:pPr marL="0" indent="0">
                        <a:lnSpc>
                          <a:spcPts val="1500"/>
                        </a:lnSpc>
                        <a:spcBef>
                          <a:spcPts val="480"/>
                        </a:spcBef>
                        <a:spcAft>
                          <a:spcPts val="480"/>
                        </a:spcAft>
                        <a:buFont typeface="Arial" panose="020B0604020202020204" pitchFamily="34" charset="0"/>
                        <a:buNone/>
                      </a:pPr>
                      <a:r>
                        <a:rPr lang="vi-VN" sz="1800" dirty="0">
                          <a:effectLst/>
                          <a:latin typeface="+mn-lt"/>
                          <a:cs typeface="Arial" panose="020B0604020202020204" pitchFamily="34" charset="0"/>
                        </a:rPr>
                        <a:t>- Sinh vật Việt Nam</a:t>
                      </a:r>
                    </a:p>
                    <a:p>
                      <a:pPr marL="0" indent="0">
                        <a:lnSpc>
                          <a:spcPts val="1500"/>
                        </a:lnSpc>
                        <a:spcBef>
                          <a:spcPts val="480"/>
                        </a:spcBef>
                        <a:spcAft>
                          <a:spcPts val="480"/>
                        </a:spcAft>
                        <a:buFont typeface="Arial" panose="020B0604020202020204" pitchFamily="34" charset="0"/>
                        <a:buNone/>
                      </a:pPr>
                      <a:r>
                        <a:rPr lang="vi-VN" sz="1800" dirty="0">
                          <a:effectLst/>
                          <a:latin typeface="+mn-lt"/>
                          <a:cs typeface="Arial" panose="020B0604020202020204" pitchFamily="34" charset="0"/>
                        </a:rPr>
                        <a:t>- Đặc điểm chung của tự nhiên Việt Nam</a:t>
                      </a:r>
                    </a:p>
                    <a:p>
                      <a:pPr marL="0" indent="0">
                        <a:lnSpc>
                          <a:spcPts val="1500"/>
                        </a:lnSpc>
                        <a:spcBef>
                          <a:spcPts val="480"/>
                        </a:spcBef>
                        <a:spcAft>
                          <a:spcPts val="480"/>
                        </a:spcAft>
                        <a:buFont typeface="Arial" panose="020B0604020202020204" pitchFamily="34" charset="0"/>
                        <a:buNone/>
                      </a:pPr>
                      <a:r>
                        <a:rPr lang="vi-VN" sz="1800" dirty="0">
                          <a:effectLst/>
                          <a:latin typeface="+mn-lt"/>
                          <a:cs typeface="Arial" panose="020B0604020202020204" pitchFamily="34" charset="0"/>
                        </a:rPr>
                        <a:t>- Các miền địa lí tự nhiên</a:t>
                      </a:r>
                      <a:r>
                        <a:rPr lang="vi-VN" sz="1800" dirty="0">
                          <a:effectLst/>
                        </a:rPr>
                        <a:t>     </a:t>
                      </a:r>
                      <a:endParaRPr lang="en-US" sz="1800" dirty="0">
                        <a:effectLst/>
                        <a:latin typeface="Myriad Pro" panose="020B05030304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indent="0">
                        <a:lnSpc>
                          <a:spcPct val="100000"/>
                        </a:lnSpc>
                        <a:spcBef>
                          <a:spcPts val="480"/>
                        </a:spcBef>
                        <a:spcAft>
                          <a:spcPts val="480"/>
                        </a:spcAft>
                        <a:buNone/>
                      </a:pPr>
                      <a:r>
                        <a:rPr lang="en-US" sz="1800" dirty="0">
                          <a:effectLst/>
                        </a:rPr>
                        <a:t>- </a:t>
                      </a:r>
                      <a:r>
                        <a:rPr lang="vi-VN" sz="1800" dirty="0">
                          <a:effectLst/>
                        </a:rPr>
                        <a:t>Địa lí tự nhiên Việt Nam:</a:t>
                      </a:r>
                    </a:p>
                    <a:p>
                      <a:pPr marL="0" indent="0">
                        <a:lnSpc>
                          <a:spcPts val="1500"/>
                        </a:lnSpc>
                        <a:spcBef>
                          <a:spcPts val="480"/>
                        </a:spcBef>
                        <a:spcAft>
                          <a:spcPts val="480"/>
                        </a:spcAft>
                        <a:buNone/>
                      </a:pPr>
                      <a:r>
                        <a:rPr lang="vi-VN" sz="1800" dirty="0">
                          <a:effectLst/>
                        </a:rPr>
                        <a:t>    </a:t>
                      </a:r>
                      <a:r>
                        <a:rPr lang="en-US" sz="1800" dirty="0">
                          <a:effectLst/>
                        </a:rPr>
                        <a:t>+</a:t>
                      </a:r>
                      <a:r>
                        <a:rPr lang="vi-VN" sz="1800" dirty="0">
                          <a:effectLst/>
                        </a:rPr>
                        <a:t> Vị trí địa lí, phạm vi lãnh thổ</a:t>
                      </a:r>
                    </a:p>
                    <a:p>
                      <a:pPr marL="0" indent="0">
                        <a:lnSpc>
                          <a:spcPts val="1500"/>
                        </a:lnSpc>
                        <a:spcBef>
                          <a:spcPts val="480"/>
                        </a:spcBef>
                        <a:spcAft>
                          <a:spcPts val="480"/>
                        </a:spcAft>
                        <a:buNone/>
                      </a:pPr>
                      <a:r>
                        <a:rPr lang="vi-VN" sz="1800" dirty="0">
                          <a:effectLst/>
                        </a:rPr>
                        <a:t>    </a:t>
                      </a:r>
                      <a:r>
                        <a:rPr lang="en-US" sz="1800" dirty="0">
                          <a:effectLst/>
                        </a:rPr>
                        <a:t>+</a:t>
                      </a:r>
                      <a:r>
                        <a:rPr lang="vi-VN" sz="1800" dirty="0">
                          <a:effectLst/>
                        </a:rPr>
                        <a:t> Địa hình Việt Nam</a:t>
                      </a:r>
                    </a:p>
                    <a:p>
                      <a:pPr marL="0" indent="0">
                        <a:lnSpc>
                          <a:spcPts val="1500"/>
                        </a:lnSpc>
                        <a:spcBef>
                          <a:spcPts val="480"/>
                        </a:spcBef>
                        <a:spcAft>
                          <a:spcPts val="480"/>
                        </a:spcAft>
                        <a:buNone/>
                      </a:pPr>
                      <a:r>
                        <a:rPr lang="vi-VN" sz="1800" dirty="0">
                          <a:effectLst/>
                        </a:rPr>
                        <a:t>    </a:t>
                      </a:r>
                      <a:r>
                        <a:rPr lang="en-US" sz="1800" dirty="0">
                          <a:effectLst/>
                        </a:rPr>
                        <a:t>+</a:t>
                      </a:r>
                      <a:r>
                        <a:rPr lang="vi-VN" sz="1800" dirty="0">
                          <a:effectLst/>
                        </a:rPr>
                        <a:t> Khoáng sản Việt Nam</a:t>
                      </a:r>
                    </a:p>
                    <a:p>
                      <a:pPr marL="0" indent="0">
                        <a:lnSpc>
                          <a:spcPts val="1500"/>
                        </a:lnSpc>
                        <a:spcBef>
                          <a:spcPts val="480"/>
                        </a:spcBef>
                        <a:spcAft>
                          <a:spcPts val="480"/>
                        </a:spcAft>
                        <a:buNone/>
                      </a:pPr>
                      <a:r>
                        <a:rPr lang="vi-VN" sz="1800" dirty="0">
                          <a:effectLst/>
                        </a:rPr>
                        <a:t>    </a:t>
                      </a:r>
                      <a:r>
                        <a:rPr lang="en-US" sz="1800" dirty="0">
                          <a:effectLst/>
                        </a:rPr>
                        <a:t>+</a:t>
                      </a:r>
                      <a:r>
                        <a:rPr lang="vi-VN" sz="1800" dirty="0">
                          <a:effectLst/>
                        </a:rPr>
                        <a:t> Khí hậu Việt Nam</a:t>
                      </a:r>
                    </a:p>
                    <a:p>
                      <a:pPr marL="0" indent="0">
                        <a:lnSpc>
                          <a:spcPts val="1500"/>
                        </a:lnSpc>
                        <a:spcBef>
                          <a:spcPts val="480"/>
                        </a:spcBef>
                        <a:spcAft>
                          <a:spcPts val="480"/>
                        </a:spcAft>
                        <a:buNone/>
                      </a:pPr>
                      <a:r>
                        <a:rPr lang="vi-VN" sz="1800" dirty="0">
                          <a:effectLst/>
                        </a:rPr>
                        <a:t>    </a:t>
                      </a:r>
                      <a:r>
                        <a:rPr lang="en-US" sz="1800" dirty="0">
                          <a:effectLst/>
                        </a:rPr>
                        <a:t>+</a:t>
                      </a:r>
                      <a:r>
                        <a:rPr lang="vi-VN" sz="1800" dirty="0">
                          <a:effectLst/>
                        </a:rPr>
                        <a:t> Thuỷ văn Việt Nam</a:t>
                      </a:r>
                    </a:p>
                    <a:p>
                      <a:pPr marL="0" indent="0">
                        <a:lnSpc>
                          <a:spcPts val="1500"/>
                        </a:lnSpc>
                        <a:spcBef>
                          <a:spcPts val="480"/>
                        </a:spcBef>
                        <a:spcAft>
                          <a:spcPts val="480"/>
                        </a:spcAft>
                        <a:buNone/>
                      </a:pPr>
                      <a:r>
                        <a:rPr lang="vi-VN" sz="1800" dirty="0">
                          <a:effectLst/>
                        </a:rPr>
                        <a:t>    </a:t>
                      </a:r>
                      <a:r>
                        <a:rPr lang="en-US" sz="1800" dirty="0">
                          <a:effectLst/>
                        </a:rPr>
                        <a:t>+</a:t>
                      </a:r>
                      <a:r>
                        <a:rPr lang="vi-VN" sz="1800" dirty="0">
                          <a:effectLst/>
                        </a:rPr>
                        <a:t> Thổ nhưỡng Việt Nam</a:t>
                      </a:r>
                    </a:p>
                    <a:p>
                      <a:pPr marL="0" indent="0">
                        <a:lnSpc>
                          <a:spcPts val="1500"/>
                        </a:lnSpc>
                        <a:spcBef>
                          <a:spcPts val="480"/>
                        </a:spcBef>
                        <a:spcAft>
                          <a:spcPts val="480"/>
                        </a:spcAft>
                        <a:buNone/>
                      </a:pPr>
                      <a:r>
                        <a:rPr lang="vi-VN" sz="1800" dirty="0">
                          <a:effectLst/>
                        </a:rPr>
                        <a:t>    </a:t>
                      </a:r>
                      <a:r>
                        <a:rPr lang="en-US" sz="1800" dirty="0">
                          <a:effectLst/>
                        </a:rPr>
                        <a:t>+</a:t>
                      </a:r>
                      <a:r>
                        <a:rPr lang="vi-VN" sz="1800" dirty="0">
                          <a:effectLst/>
                        </a:rPr>
                        <a:t> Sinh vật Việt Nam</a:t>
                      </a:r>
                    </a:p>
                    <a:p>
                      <a:pPr marL="0" indent="0">
                        <a:lnSpc>
                          <a:spcPts val="1500"/>
                        </a:lnSpc>
                        <a:spcBef>
                          <a:spcPts val="480"/>
                        </a:spcBef>
                        <a:spcAft>
                          <a:spcPts val="480"/>
                        </a:spcAft>
                        <a:buNone/>
                      </a:pPr>
                      <a:r>
                        <a:rPr lang="vi-VN" sz="1800" dirty="0">
                          <a:effectLst/>
                        </a:rPr>
                        <a:t>    </a:t>
                      </a:r>
                      <a:r>
                        <a:rPr lang="en-US" sz="1800" dirty="0">
                          <a:effectLst/>
                        </a:rPr>
                        <a:t>+</a:t>
                      </a:r>
                      <a:r>
                        <a:rPr lang="vi-VN" sz="1800" dirty="0">
                          <a:effectLst/>
                        </a:rPr>
                        <a:t> Biển đảo Việt Nam</a:t>
                      </a:r>
                    </a:p>
                    <a:p>
                      <a:pPr marL="0" indent="0">
                        <a:lnSpc>
                          <a:spcPts val="2200"/>
                        </a:lnSpc>
                        <a:spcBef>
                          <a:spcPts val="480"/>
                        </a:spcBef>
                        <a:spcAft>
                          <a:spcPts val="480"/>
                        </a:spcAft>
                        <a:buNone/>
                      </a:pPr>
                      <a:r>
                        <a:rPr lang="en-US" sz="1800" dirty="0">
                          <a:effectLst/>
                        </a:rPr>
                        <a:t>- </a:t>
                      </a:r>
                      <a:r>
                        <a:rPr lang="vi-VN" sz="1800" dirty="0">
                          <a:effectLst/>
                        </a:rPr>
                        <a:t>Chủ đề chung 1. Văn minh châu thổ sông Hồng và sông Cửu Long</a:t>
                      </a:r>
                    </a:p>
                    <a:p>
                      <a:pPr marL="0" indent="0">
                        <a:lnSpc>
                          <a:spcPts val="2200"/>
                        </a:lnSpc>
                        <a:spcBef>
                          <a:spcPts val="480"/>
                        </a:spcBef>
                        <a:spcAft>
                          <a:spcPts val="480"/>
                        </a:spcAft>
                        <a:buNone/>
                      </a:pPr>
                      <a:r>
                        <a:rPr lang="en-US" sz="1800" dirty="0">
                          <a:effectLst/>
                        </a:rPr>
                        <a:t>- </a:t>
                      </a:r>
                      <a:r>
                        <a:rPr lang="vi-VN" sz="1800" dirty="0">
                          <a:effectLst/>
                        </a:rPr>
                        <a:t>Chủ đề chung 2. Bảo vệ chủ quyền, các quyền và lợi ích hợp pháp của Việt Nam ở Biển Đông </a:t>
                      </a:r>
                      <a:endParaRPr lang="en-US" sz="1800" dirty="0">
                        <a:effectLst/>
                        <a:latin typeface="Myriad Pro" panose="020B0503030403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bl>
          </a:graphicData>
        </a:graphic>
      </p:graphicFrame>
      <p:sp>
        <p:nvSpPr>
          <p:cNvPr id="25625" name="Rectangle 8"/>
          <p:cNvSpPr>
            <a:spLocks noChangeArrowheads="1"/>
          </p:cNvSpPr>
          <p:nvPr/>
        </p:nvSpPr>
        <p:spPr bwMode="auto">
          <a:xfrm>
            <a:off x="866775" y="669895"/>
            <a:ext cx="1005004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r>
              <a:rPr lang="vi-VN" altLang="en-US" sz="2000" dirty="0">
                <a:latin typeface="+mn-lt"/>
              </a:rPr>
              <a:t>So sánh CT môn học hiện hành, CT 2018 có những điểm khác biệt sau:</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56430C42-0146-4C17-B76D-CD90F240AAA9}"/>
              </a:ext>
            </a:extLst>
          </p:cNvPr>
          <p:cNvSpPr>
            <a:spLocks noGrp="1"/>
          </p:cNvSpPr>
          <p:nvPr>
            <p:ph type="title"/>
          </p:nvPr>
        </p:nvSpPr>
        <p:spPr>
          <a:xfrm>
            <a:off x="224589" y="1349495"/>
            <a:ext cx="11967411" cy="5887313"/>
          </a:xfrm>
        </p:spPr>
        <p:txBody>
          <a:bodyPr/>
          <a:lstStyle/>
          <a:p>
            <a:pPr>
              <a:lnSpc>
                <a:spcPct val="100000"/>
              </a:lnSpc>
            </a:pPr>
            <a:br>
              <a:rPr lang="en-US" altLang="en-US" sz="2400" b="0" dirty="0">
                <a:latin typeface="Arial" panose="020B0604020202020204" pitchFamily="34" charset="0"/>
                <a:cs typeface="Arial" panose="020B0604020202020204" pitchFamily="34" charset="0"/>
              </a:rPr>
            </a:br>
            <a:r>
              <a:rPr lang="en-US" altLang="en-US" sz="2400" i="1" dirty="0">
                <a:latin typeface="Arial" panose="020B0604020202020204" pitchFamily="34" charset="0"/>
                <a:cs typeface="Arial" panose="020B0604020202020204" pitchFamily="34" charset="0"/>
              </a:rPr>
              <a:t>* </a:t>
            </a:r>
            <a:r>
              <a:rPr lang="en-US" altLang="en-US" sz="2400" i="1" dirty="0" err="1">
                <a:latin typeface="Arial" panose="020B0604020202020204" pitchFamily="34" charset="0"/>
                <a:cs typeface="Arial" panose="020B0604020202020204" pitchFamily="34" charset="0"/>
              </a:rPr>
              <a:t>Các</a:t>
            </a:r>
            <a:r>
              <a:rPr lang="en-US" altLang="en-US" sz="2400" i="1" dirty="0">
                <a:latin typeface="Arial" panose="020B0604020202020204" pitchFamily="34" charset="0"/>
                <a:cs typeface="Arial" panose="020B0604020202020204" pitchFamily="34" charset="0"/>
              </a:rPr>
              <a:t> </a:t>
            </a:r>
            <a:r>
              <a:rPr lang="en-US" altLang="en-US" sz="2400" i="1" dirty="0" err="1">
                <a:latin typeface="Arial" panose="020B0604020202020204" pitchFamily="34" charset="0"/>
                <a:cs typeface="Arial" panose="020B0604020202020204" pitchFamily="34" charset="0"/>
              </a:rPr>
              <a:t>nội</a:t>
            </a:r>
            <a:r>
              <a:rPr lang="en-US" altLang="en-US" sz="2400" i="1" dirty="0">
                <a:latin typeface="Arial" panose="020B0604020202020204" pitchFamily="34" charset="0"/>
                <a:cs typeface="Arial" panose="020B0604020202020204" pitchFamily="34" charset="0"/>
              </a:rPr>
              <a:t> dung </a:t>
            </a:r>
            <a:r>
              <a:rPr lang="en-US" altLang="en-US" sz="2400" i="1" dirty="0" err="1">
                <a:latin typeface="Arial" panose="020B0604020202020204" pitchFamily="34" charset="0"/>
                <a:cs typeface="Arial" panose="020B0604020202020204" pitchFamily="34" charset="0"/>
              </a:rPr>
              <a:t>chính</a:t>
            </a:r>
            <a:r>
              <a:rPr lang="en-US" altLang="en-US" sz="2400" i="1" dirty="0">
                <a:latin typeface="Arial" panose="020B0604020202020204" pitchFamily="34" charset="0"/>
                <a:cs typeface="Arial" panose="020B0604020202020204" pitchFamily="34" charset="0"/>
              </a:rPr>
              <a:t>:</a:t>
            </a:r>
            <a:br>
              <a:rPr lang="en-US" altLang="en-US" sz="2400" b="0" dirty="0">
                <a:latin typeface="Arial" panose="020B0604020202020204" pitchFamily="34" charset="0"/>
                <a:cs typeface="Arial" panose="020B0604020202020204" pitchFamily="34" charset="0"/>
              </a:rPr>
            </a:br>
            <a:r>
              <a:rPr lang="en-US" altLang="en-US" sz="2400" b="0" dirty="0">
                <a:latin typeface="Arial" panose="020B0604020202020204" pitchFamily="34" charset="0"/>
                <a:cs typeface="Arial" panose="020B0604020202020204" pitchFamily="34" charset="0"/>
              </a:rPr>
              <a:t>-</a:t>
            </a:r>
            <a:r>
              <a:rPr lang="vi-VN" altLang="en-US" sz="2400" b="0" dirty="0">
                <a:latin typeface="Arial" panose="020B0604020202020204" pitchFamily="34" charset="0"/>
                <a:cs typeface="Arial" panose="020B0604020202020204" pitchFamily="34" charset="0"/>
              </a:rPr>
              <a:t> Đặc điểm vị trí địa lí và phạm vi lãnh thổ</a:t>
            </a:r>
            <a:br>
              <a:rPr lang="vi-VN" altLang="en-US" sz="2400" b="0" dirty="0">
                <a:latin typeface="Arial" panose="020B0604020202020204" pitchFamily="34" charset="0"/>
                <a:cs typeface="Arial" panose="020B0604020202020204" pitchFamily="34" charset="0"/>
              </a:rPr>
            </a:br>
            <a:r>
              <a:rPr lang="en-US" altLang="en-US" sz="2400" b="0" dirty="0">
                <a:latin typeface="Arial" panose="020B0604020202020204" pitchFamily="34" charset="0"/>
                <a:cs typeface="Arial" panose="020B0604020202020204" pitchFamily="34" charset="0"/>
              </a:rPr>
              <a:t>-</a:t>
            </a:r>
            <a:r>
              <a:rPr lang="vi-VN" altLang="en-US" sz="2400" b="0" dirty="0">
                <a:latin typeface="Arial" panose="020B0604020202020204" pitchFamily="34" charset="0"/>
                <a:cs typeface="Arial" panose="020B0604020202020204" pitchFamily="34" charset="0"/>
              </a:rPr>
              <a:t> Ảnh hưởng của vị trí địa lí và phạm vi lãnh thổ</a:t>
            </a:r>
            <a:r>
              <a:rPr lang="en-US" altLang="en-US" sz="2400" b="0" dirty="0">
                <a:latin typeface="Arial" panose="020B0604020202020204" pitchFamily="34" charset="0"/>
                <a:cs typeface="Arial" panose="020B0604020202020204" pitchFamily="34" charset="0"/>
              </a:rPr>
              <a:t> </a:t>
            </a:r>
            <a:r>
              <a:rPr lang="vi-VN" altLang="en-US" sz="2400" b="0" dirty="0">
                <a:latin typeface="Arial" panose="020B0604020202020204" pitchFamily="34" charset="0"/>
                <a:cs typeface="Arial" panose="020B0604020202020204" pitchFamily="34" charset="0"/>
              </a:rPr>
              <a:t>đối với sự hình thành đặc điểm địa lí tự nhiên Việt Nam</a:t>
            </a:r>
            <a:br>
              <a:rPr lang="en-US" altLang="en-US" sz="2400" b="0" dirty="0">
                <a:latin typeface="Arial" panose="020B0604020202020204" pitchFamily="34" charset="0"/>
                <a:cs typeface="Arial" panose="020B0604020202020204" pitchFamily="34" charset="0"/>
              </a:rPr>
            </a:b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Đặc</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điểm</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chung</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của</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địa</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hình</a:t>
            </a:r>
            <a:br>
              <a:rPr lang="en-US" altLang="en-US" sz="2400" b="0" dirty="0">
                <a:latin typeface="Arial" panose="020B0604020202020204" pitchFamily="34" charset="0"/>
                <a:cs typeface="Arial" panose="020B0604020202020204" pitchFamily="34" charset="0"/>
              </a:rPr>
            </a:br>
            <a:r>
              <a:rPr lang="en-US" altLang="en-US" sz="2400" b="0" dirty="0">
                <a:latin typeface="Arial" panose="020B0604020202020204" pitchFamily="34" charset="0"/>
                <a:cs typeface="Arial" panose="020B0604020202020204" pitchFamily="34" charset="0"/>
              </a:rPr>
              <a:t>- </a:t>
            </a:r>
            <a:r>
              <a:rPr lang="vi-VN" altLang="en-US" sz="2400" b="0" dirty="0">
                <a:latin typeface="Arial" panose="020B0604020202020204" pitchFamily="34" charset="0"/>
                <a:cs typeface="Arial" panose="020B0604020202020204" pitchFamily="34" charset="0"/>
              </a:rPr>
              <a:t>Các khu vực địa hình. Đặc điểm cơ bản của từng khu vực địa hình</a:t>
            </a:r>
            <a:br>
              <a:rPr lang="en-US" altLang="en-US" sz="2400" b="0" dirty="0">
                <a:latin typeface="Arial" panose="020B0604020202020204" pitchFamily="34" charset="0"/>
                <a:cs typeface="Arial" panose="020B0604020202020204" pitchFamily="34" charset="0"/>
              </a:rPr>
            </a:br>
            <a:r>
              <a:rPr lang="en-US" altLang="en-US" sz="2400" b="0" dirty="0">
                <a:latin typeface="Arial" panose="020B0604020202020204" pitchFamily="34" charset="0"/>
                <a:cs typeface="Arial" panose="020B0604020202020204" pitchFamily="34" charset="0"/>
              </a:rPr>
              <a:t>- </a:t>
            </a:r>
            <a:r>
              <a:rPr lang="vi-VN" altLang="en-US" sz="2400" b="0" dirty="0">
                <a:latin typeface="Arial" panose="020B0604020202020204" pitchFamily="34" charset="0"/>
                <a:cs typeface="Arial" panose="020B0604020202020204" pitchFamily="34" charset="0"/>
              </a:rPr>
              <a:t>Ảnh hưởng của địa hình đối với sự phân hoá tự</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nhiên</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và</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khai</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thác</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kinh</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tế</a:t>
            </a:r>
            <a:br>
              <a:rPr lang="en-US" altLang="en-US" sz="2400" b="0" dirty="0">
                <a:latin typeface="Arial" panose="020B0604020202020204" pitchFamily="34" charset="0"/>
                <a:cs typeface="Arial" panose="020B0604020202020204" pitchFamily="34" charset="0"/>
              </a:rPr>
            </a:b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Đặc</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điểm</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chung</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của</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tài</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nguyên</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khoáng</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sản</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Việt</a:t>
            </a:r>
            <a:r>
              <a:rPr lang="en-US" altLang="en-US" sz="2400" b="0" dirty="0">
                <a:latin typeface="Arial" panose="020B0604020202020204" pitchFamily="34" charset="0"/>
                <a:cs typeface="Arial" panose="020B0604020202020204" pitchFamily="34" charset="0"/>
              </a:rPr>
              <a:t> Nam. </a:t>
            </a:r>
            <a:r>
              <a:rPr lang="en-US" altLang="en-US" sz="2400" b="0" dirty="0" err="1">
                <a:latin typeface="Arial" panose="020B0604020202020204" pitchFamily="34" charset="0"/>
                <a:cs typeface="Arial" panose="020B0604020202020204" pitchFamily="34" charset="0"/>
              </a:rPr>
              <a:t>Các</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loại</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khoáng</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sản</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chủ</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yếu</a:t>
            </a:r>
            <a:br>
              <a:rPr lang="en-US" altLang="en-US" sz="2400" b="0" dirty="0">
                <a:latin typeface="Arial" panose="020B0604020202020204" pitchFamily="34" charset="0"/>
                <a:cs typeface="Arial" panose="020B0604020202020204" pitchFamily="34" charset="0"/>
              </a:rPr>
            </a:br>
            <a:br>
              <a:rPr lang="en-US" altLang="en-US" sz="2400" b="0" dirty="0">
                <a:latin typeface="Arial" panose="020B0604020202020204" pitchFamily="34" charset="0"/>
                <a:cs typeface="Arial" panose="020B0604020202020204" pitchFamily="34" charset="0"/>
              </a:rPr>
            </a:br>
            <a:r>
              <a:rPr lang="en-US" altLang="en-US" sz="2400" i="1" dirty="0">
                <a:latin typeface="Arial" panose="020B0604020202020204" pitchFamily="34" charset="0"/>
                <a:cs typeface="Arial" panose="020B0604020202020204" pitchFamily="34" charset="0"/>
              </a:rPr>
              <a:t>* </a:t>
            </a:r>
            <a:r>
              <a:rPr lang="en-US" altLang="en-US" sz="2400" i="1" dirty="0" err="1">
                <a:latin typeface="Arial" panose="020B0604020202020204" pitchFamily="34" charset="0"/>
                <a:cs typeface="Arial" panose="020B0604020202020204" pitchFamily="34" charset="0"/>
              </a:rPr>
              <a:t>Nội</a:t>
            </a:r>
            <a:r>
              <a:rPr lang="en-US" altLang="en-US" sz="2400" i="1" dirty="0">
                <a:latin typeface="Arial" panose="020B0604020202020204" pitchFamily="34" charset="0"/>
                <a:cs typeface="Arial" panose="020B0604020202020204" pitchFamily="34" charset="0"/>
              </a:rPr>
              <a:t> dung </a:t>
            </a:r>
            <a:r>
              <a:rPr lang="en-US" altLang="en-US" sz="2400" i="1" dirty="0" err="1">
                <a:latin typeface="Arial" panose="020B0604020202020204" pitchFamily="34" charset="0"/>
                <a:cs typeface="Arial" panose="020B0604020202020204" pitchFamily="34" charset="0"/>
              </a:rPr>
              <a:t>mới</a:t>
            </a:r>
            <a:r>
              <a:rPr lang="en-US" altLang="en-US" sz="2400" i="1" dirty="0">
                <a:latin typeface="Arial" panose="020B0604020202020204" pitchFamily="34" charset="0"/>
                <a:cs typeface="Arial" panose="020B0604020202020204" pitchFamily="34" charset="0"/>
              </a:rPr>
              <a:t>, </a:t>
            </a:r>
            <a:r>
              <a:rPr lang="en-US" altLang="en-US" sz="2400" i="1" dirty="0" err="1">
                <a:latin typeface="Arial" panose="020B0604020202020204" pitchFamily="34" charset="0"/>
                <a:cs typeface="Arial" panose="020B0604020202020204" pitchFamily="34" charset="0"/>
              </a:rPr>
              <a:t>thay</a:t>
            </a:r>
            <a:r>
              <a:rPr lang="en-US" altLang="en-US" sz="2400" i="1" dirty="0">
                <a:latin typeface="Arial" panose="020B0604020202020204" pitchFamily="34" charset="0"/>
                <a:cs typeface="Arial" panose="020B0604020202020204" pitchFamily="34" charset="0"/>
              </a:rPr>
              <a:t> </a:t>
            </a:r>
            <a:r>
              <a:rPr lang="en-US" altLang="en-US" sz="2400" i="1" dirty="0" err="1">
                <a:latin typeface="Arial" panose="020B0604020202020204" pitchFamily="34" charset="0"/>
                <a:cs typeface="Arial" panose="020B0604020202020204" pitchFamily="34" charset="0"/>
              </a:rPr>
              <a:t>đổi</a:t>
            </a:r>
            <a:r>
              <a:rPr lang="en-US" altLang="en-US" sz="2400" i="1" dirty="0">
                <a:latin typeface="Arial" panose="020B0604020202020204" pitchFamily="34" charset="0"/>
                <a:cs typeface="Arial" panose="020B0604020202020204" pitchFamily="34" charset="0"/>
              </a:rPr>
              <a:t>: </a:t>
            </a:r>
            <a:br>
              <a:rPr lang="en-US" altLang="en-US" sz="2400" i="1" dirty="0">
                <a:latin typeface="Arial" panose="020B0604020202020204" pitchFamily="34" charset="0"/>
                <a:cs typeface="Arial" panose="020B0604020202020204" pitchFamily="34" charset="0"/>
              </a:rPr>
            </a:br>
            <a:r>
              <a:rPr lang="en-US" altLang="en-US" sz="2400" b="0" dirty="0">
                <a:latin typeface="Arial" panose="020B0604020202020204" pitchFamily="34" charset="0"/>
                <a:cs typeface="Arial" panose="020B0604020202020204" pitchFamily="34" charset="0"/>
              </a:rPr>
              <a:t>- C</a:t>
            </a:r>
            <a:r>
              <a:rPr lang="vi-VN" altLang="en-US" sz="2400" b="0" dirty="0">
                <a:latin typeface="Arial" panose="020B0604020202020204" pitchFamily="34" charset="0"/>
                <a:cs typeface="Arial" panose="020B0604020202020204" pitchFamily="34" charset="0"/>
              </a:rPr>
              <a:t>hứng minh ảnh hưởng của sự phân hoá địa hình đố</a:t>
            </a:r>
            <a:r>
              <a:rPr lang="en-US" altLang="en-US" sz="2400" b="0" dirty="0" err="1">
                <a:latin typeface="Arial" panose="020B0604020202020204" pitchFamily="34" charset="0"/>
                <a:cs typeface="Arial" panose="020B0604020202020204" pitchFamily="34" charset="0"/>
              </a:rPr>
              <a:t>i</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với</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sự</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phân</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hoá</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lãnh</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thổ</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tự</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nhiên</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và</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khai</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thác</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kinh</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tế</a:t>
            </a:r>
            <a:r>
              <a:rPr lang="en-US" altLang="en-US" sz="2400" b="0" dirty="0">
                <a:latin typeface="Arial" panose="020B0604020202020204" pitchFamily="34" charset="0"/>
                <a:cs typeface="Arial" panose="020B0604020202020204" pitchFamily="34" charset="0"/>
              </a:rPr>
              <a:t>.</a:t>
            </a:r>
            <a:br>
              <a:rPr lang="en-US" altLang="en-US" sz="2400" b="0" dirty="0">
                <a:latin typeface="Arial" panose="020B0604020202020204" pitchFamily="34" charset="0"/>
                <a:cs typeface="Arial" panose="020B0604020202020204" pitchFamily="34" charset="0"/>
              </a:rPr>
            </a:b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Vấn</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đề</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sử</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dụng</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hợp</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lí</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tài</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nguyên</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khoáng</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sản</a:t>
            </a:r>
            <a:br>
              <a:rPr lang="en-US" altLang="en-US" sz="2200" b="0" dirty="0">
                <a:latin typeface="Arial" panose="020B0604020202020204" pitchFamily="34" charset="0"/>
                <a:cs typeface="Arial" panose="020B0604020202020204" pitchFamily="34" charset="0"/>
              </a:rPr>
            </a:br>
            <a:br>
              <a:rPr lang="en-US" altLang="en-US" sz="2400" b="0" dirty="0">
                <a:latin typeface="Arial" panose="020B0604020202020204" pitchFamily="34" charset="0"/>
                <a:cs typeface="Arial" panose="020B0604020202020204" pitchFamily="34" charset="0"/>
              </a:rPr>
            </a:br>
            <a:br>
              <a:rPr lang="en-US" altLang="en-US" sz="2400" b="0" dirty="0">
                <a:latin typeface="Arial" panose="020B0604020202020204" pitchFamily="34" charset="0"/>
                <a:cs typeface="Arial" panose="020B0604020202020204" pitchFamily="34" charset="0"/>
              </a:rPr>
            </a:br>
            <a:endParaRPr lang="en-US" altLang="en-US" sz="2400" b="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C269448-C43A-4BBB-9BA1-9BB9BB324099}"/>
              </a:ext>
            </a:extLst>
          </p:cNvPr>
          <p:cNvSpPr txBox="1"/>
          <p:nvPr/>
        </p:nvSpPr>
        <p:spPr>
          <a:xfrm>
            <a:off x="1636294" y="789618"/>
            <a:ext cx="8919411" cy="830997"/>
          </a:xfrm>
          <a:prstGeom prst="rect">
            <a:avLst/>
          </a:prstGeom>
          <a:noFill/>
        </p:spPr>
        <p:txBody>
          <a:bodyPr wrap="square">
            <a:spAutoFit/>
          </a:bodyPr>
          <a:lstStyle/>
          <a:p>
            <a:pPr algn="ctr"/>
            <a:r>
              <a:rPr lang="en-US" altLang="en-US" sz="2400" b="1" dirty="0">
                <a:latin typeface="Arial" panose="020B0604020202020204" pitchFamily="34" charset="0"/>
                <a:cs typeface="Arial" panose="020B0604020202020204" pitchFamily="34" charset="0"/>
              </a:rPr>
              <a:t>CHƯƠNG 1. VỊ TRÍ ĐỊA LÍ VÀ PHẠM VI LÃNH THỔ, ĐỊA HÌNH </a:t>
            </a:r>
            <a:br>
              <a:rPr lang="en-US" altLang="en-US" sz="2400" b="1" dirty="0">
                <a:latin typeface="Arial" panose="020B0604020202020204" pitchFamily="34" charset="0"/>
                <a:cs typeface="Arial" panose="020B0604020202020204" pitchFamily="34" charset="0"/>
              </a:rPr>
            </a:br>
            <a:r>
              <a:rPr lang="en-US" altLang="en-US" sz="2400" b="1" dirty="0">
                <a:latin typeface="Arial" panose="020B0604020202020204" pitchFamily="34" charset="0"/>
                <a:cs typeface="Arial" panose="020B0604020202020204" pitchFamily="34" charset="0"/>
              </a:rPr>
              <a:t>VÀ KHOÁNG SẢN VIỆT NAM</a:t>
            </a:r>
            <a:endParaRPr lang="en-US" sz="2400" b="1"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56430C42-0146-4C17-B76D-CD90F240AAA9}"/>
              </a:ext>
            </a:extLst>
          </p:cNvPr>
          <p:cNvSpPr>
            <a:spLocks noGrp="1"/>
          </p:cNvSpPr>
          <p:nvPr>
            <p:ph type="title"/>
          </p:nvPr>
        </p:nvSpPr>
        <p:spPr>
          <a:xfrm>
            <a:off x="200526" y="1002874"/>
            <a:ext cx="11718758" cy="5313917"/>
          </a:xfrm>
        </p:spPr>
        <p:txBody>
          <a:bodyPr/>
          <a:lstStyle/>
          <a:p>
            <a:pPr>
              <a:lnSpc>
                <a:spcPct val="100000"/>
              </a:lnSpc>
            </a:pPr>
            <a:r>
              <a:rPr lang="en-US" altLang="en-US" sz="2400" i="1" dirty="0">
                <a:latin typeface="Arial" panose="020B0604020202020204" pitchFamily="34" charset="0"/>
                <a:cs typeface="Arial" panose="020B0604020202020204" pitchFamily="34" charset="0"/>
              </a:rPr>
              <a:t>* </a:t>
            </a:r>
            <a:r>
              <a:rPr lang="en-US" altLang="en-US" sz="2400" i="1" dirty="0" err="1">
                <a:latin typeface="Arial" panose="020B0604020202020204" pitchFamily="34" charset="0"/>
                <a:cs typeface="Arial" panose="020B0604020202020204" pitchFamily="34" charset="0"/>
              </a:rPr>
              <a:t>Các</a:t>
            </a:r>
            <a:r>
              <a:rPr lang="en-US" altLang="en-US" sz="2400" i="1" dirty="0">
                <a:latin typeface="Arial" panose="020B0604020202020204" pitchFamily="34" charset="0"/>
                <a:cs typeface="Arial" panose="020B0604020202020204" pitchFamily="34" charset="0"/>
              </a:rPr>
              <a:t> </a:t>
            </a:r>
            <a:r>
              <a:rPr lang="en-US" altLang="en-US" sz="2400" i="1" dirty="0" err="1">
                <a:latin typeface="Arial" panose="020B0604020202020204" pitchFamily="34" charset="0"/>
                <a:cs typeface="Arial" panose="020B0604020202020204" pitchFamily="34" charset="0"/>
              </a:rPr>
              <a:t>nội</a:t>
            </a:r>
            <a:r>
              <a:rPr lang="en-US" altLang="en-US" sz="2400" i="1" dirty="0">
                <a:latin typeface="Arial" panose="020B0604020202020204" pitchFamily="34" charset="0"/>
                <a:cs typeface="Arial" panose="020B0604020202020204" pitchFamily="34" charset="0"/>
              </a:rPr>
              <a:t> dung </a:t>
            </a:r>
            <a:r>
              <a:rPr lang="en-US" altLang="en-US" sz="2400" i="1" dirty="0" err="1">
                <a:latin typeface="Arial" panose="020B0604020202020204" pitchFamily="34" charset="0"/>
                <a:cs typeface="Arial" panose="020B0604020202020204" pitchFamily="34" charset="0"/>
              </a:rPr>
              <a:t>chính</a:t>
            </a:r>
            <a:r>
              <a:rPr lang="en-US" altLang="en-US" sz="2400" i="1" dirty="0">
                <a:latin typeface="Arial" panose="020B0604020202020204" pitchFamily="34" charset="0"/>
                <a:cs typeface="Arial" panose="020B0604020202020204" pitchFamily="34" charset="0"/>
              </a:rPr>
              <a:t>:</a:t>
            </a:r>
            <a:br>
              <a:rPr lang="en-US" altLang="en-US" sz="2400" b="0" dirty="0">
                <a:latin typeface="Arial" panose="020B0604020202020204" pitchFamily="34" charset="0"/>
                <a:cs typeface="Arial" panose="020B0604020202020204" pitchFamily="34" charset="0"/>
              </a:rPr>
            </a:br>
            <a:r>
              <a:rPr lang="en-US" altLang="en-US" sz="2400" b="0" dirty="0">
                <a:latin typeface="Arial" panose="020B0604020202020204" pitchFamily="34" charset="0"/>
                <a:cs typeface="Arial" panose="020B0604020202020204" pitchFamily="34" charset="0"/>
              </a:rPr>
              <a:t>-</a:t>
            </a:r>
            <a:r>
              <a:rPr lang="vi-VN" altLang="en-US" sz="2400" b="0" dirty="0">
                <a:latin typeface="Arial" panose="020B0604020202020204" pitchFamily="34" charset="0"/>
                <a:cs typeface="Arial" panose="020B0604020202020204" pitchFamily="34" charset="0"/>
              </a:rPr>
              <a:t> Khí hậu nhiệt đới ẩm gió mùa, phân hoá đa dạng</a:t>
            </a:r>
            <a:br>
              <a:rPr lang="vi-VN" altLang="en-US" sz="2400" b="0" dirty="0">
                <a:latin typeface="Arial" panose="020B0604020202020204" pitchFamily="34" charset="0"/>
                <a:cs typeface="Arial" panose="020B0604020202020204" pitchFamily="34" charset="0"/>
              </a:rPr>
            </a:br>
            <a:r>
              <a:rPr lang="en-US" altLang="en-US" sz="2400" b="0" dirty="0">
                <a:latin typeface="Arial" panose="020B0604020202020204" pitchFamily="34" charset="0"/>
                <a:cs typeface="Arial" panose="020B0604020202020204" pitchFamily="34" charset="0"/>
              </a:rPr>
              <a:t>-</a:t>
            </a:r>
            <a:r>
              <a:rPr lang="vi-VN" altLang="en-US" sz="2400" b="0" dirty="0">
                <a:latin typeface="Arial" panose="020B0604020202020204" pitchFamily="34" charset="0"/>
                <a:cs typeface="Arial" panose="020B0604020202020204" pitchFamily="34" charset="0"/>
              </a:rPr>
              <a:t> Tác động của biến đổi khí hậu đối với khí hậu và thuỷ văn Việt Nam</a:t>
            </a:r>
            <a:br>
              <a:rPr lang="en-US" altLang="en-US" sz="2400" b="0" dirty="0">
                <a:latin typeface="Arial" panose="020B0604020202020204" pitchFamily="34" charset="0"/>
                <a:cs typeface="Arial" panose="020B0604020202020204" pitchFamily="34" charset="0"/>
              </a:rPr>
            </a:br>
            <a:r>
              <a:rPr lang="en-US" altLang="en-US" sz="2400" b="0" dirty="0">
                <a:latin typeface="Arial" panose="020B0604020202020204" pitchFamily="34" charset="0"/>
                <a:cs typeface="Arial" panose="020B0604020202020204" pitchFamily="34" charset="0"/>
              </a:rPr>
              <a:t>- </a:t>
            </a:r>
            <a:r>
              <a:rPr lang="vi-VN" altLang="en-US" sz="2400" b="0" dirty="0">
                <a:latin typeface="Arial" panose="020B0604020202020204" pitchFamily="34" charset="0"/>
                <a:cs typeface="Arial" panose="020B0604020202020204" pitchFamily="34" charset="0"/>
              </a:rPr>
              <a:t>Đặc điểm sông ngòi. Chế độ nước sông của một số hệ thống sông lớn</a:t>
            </a:r>
            <a:br>
              <a:rPr lang="en-US" altLang="en-US" sz="2400" b="0" dirty="0">
                <a:latin typeface="Arial" panose="020B0604020202020204" pitchFamily="34" charset="0"/>
                <a:cs typeface="Arial" panose="020B0604020202020204" pitchFamily="34" charset="0"/>
              </a:rPr>
            </a:br>
            <a:r>
              <a:rPr lang="en-US" altLang="en-US" sz="2400" b="0" dirty="0">
                <a:latin typeface="Arial" panose="020B0604020202020204" pitchFamily="34" charset="0"/>
                <a:cs typeface="Arial" panose="020B0604020202020204" pitchFamily="34" charset="0"/>
              </a:rPr>
              <a:t>- </a:t>
            </a:r>
            <a:r>
              <a:rPr lang="vi-VN" altLang="en-US" sz="2400" b="0" dirty="0">
                <a:latin typeface="Arial" panose="020B0604020202020204" pitchFamily="34" charset="0"/>
                <a:cs typeface="Arial" panose="020B0604020202020204" pitchFamily="34" charset="0"/>
              </a:rPr>
              <a:t>Các khu vực địa hình. Đặc điểm cơ bản của từng khu vực địa hình</a:t>
            </a:r>
            <a:br>
              <a:rPr lang="en-US" altLang="en-US" sz="2400" b="0" dirty="0">
                <a:latin typeface="Arial" panose="020B0604020202020204" pitchFamily="34" charset="0"/>
                <a:cs typeface="Arial" panose="020B0604020202020204" pitchFamily="34" charset="0"/>
              </a:rPr>
            </a:br>
            <a:r>
              <a:rPr lang="en-US" altLang="en-US" sz="2400" b="0" dirty="0">
                <a:latin typeface="Arial" panose="020B0604020202020204" pitchFamily="34" charset="0"/>
                <a:cs typeface="Arial" panose="020B0604020202020204" pitchFamily="34" charset="0"/>
              </a:rPr>
              <a:t>- </a:t>
            </a:r>
            <a:r>
              <a:rPr lang="vi-VN" altLang="en-US" sz="2400" b="0" dirty="0">
                <a:latin typeface="Arial" panose="020B0604020202020204" pitchFamily="34" charset="0"/>
                <a:cs typeface="Arial" panose="020B0604020202020204" pitchFamily="34" charset="0"/>
              </a:rPr>
              <a:t>Hồ, đầm và nước ngầm</a:t>
            </a:r>
            <a:br>
              <a:rPr lang="en-US" altLang="en-US" sz="2400" b="0" dirty="0">
                <a:latin typeface="Arial" panose="020B0604020202020204" pitchFamily="34" charset="0"/>
                <a:cs typeface="Arial" panose="020B0604020202020204" pitchFamily="34" charset="0"/>
              </a:rPr>
            </a:br>
            <a:r>
              <a:rPr lang="en-US" altLang="en-US" sz="2400" b="0" dirty="0">
                <a:latin typeface="Arial" panose="020B0604020202020204" pitchFamily="34" charset="0"/>
                <a:cs typeface="Arial" panose="020B0604020202020204" pitchFamily="34" charset="0"/>
              </a:rPr>
              <a:t>- </a:t>
            </a:r>
            <a:r>
              <a:rPr lang="vi-VN" altLang="en-US" sz="2400" b="0" dirty="0">
                <a:latin typeface="Arial" panose="020B0604020202020204" pitchFamily="34" charset="0"/>
                <a:cs typeface="Arial" panose="020B0604020202020204" pitchFamily="34" charset="0"/>
              </a:rPr>
              <a:t>Vai trò của tài nguyên khí hậu và tài nguyên nước đối với sự phát triển kinh tế – xã</a:t>
            </a:r>
            <a:r>
              <a:rPr lang="en-US" altLang="en-US" sz="2400" b="0" dirty="0">
                <a:latin typeface="Arial" panose="020B0604020202020204" pitchFamily="34" charset="0"/>
                <a:cs typeface="Arial" panose="020B0604020202020204" pitchFamily="34" charset="0"/>
              </a:rPr>
              <a:t> </a:t>
            </a:r>
            <a:r>
              <a:rPr lang="vi-VN" altLang="en-US" sz="2400" b="0" dirty="0">
                <a:latin typeface="Arial" panose="020B0604020202020204" pitchFamily="34" charset="0"/>
                <a:cs typeface="Arial" panose="020B0604020202020204" pitchFamily="34" charset="0"/>
              </a:rPr>
              <a:t>hội của nước ta</a:t>
            </a:r>
            <a:br>
              <a:rPr lang="en-US" altLang="en-US" sz="2400" b="0" dirty="0">
                <a:latin typeface="Arial" panose="020B0604020202020204" pitchFamily="34" charset="0"/>
                <a:cs typeface="Arial" panose="020B0604020202020204" pitchFamily="34" charset="0"/>
              </a:rPr>
            </a:br>
            <a:br>
              <a:rPr lang="en-US" altLang="en-US" sz="2400" b="0" dirty="0">
                <a:latin typeface="Arial" panose="020B0604020202020204" pitchFamily="34" charset="0"/>
                <a:cs typeface="Arial" panose="020B0604020202020204" pitchFamily="34" charset="0"/>
              </a:rPr>
            </a:br>
            <a:r>
              <a:rPr lang="en-US" altLang="en-US" sz="2400" i="1" dirty="0">
                <a:latin typeface="Arial" panose="020B0604020202020204" pitchFamily="34" charset="0"/>
                <a:cs typeface="Arial" panose="020B0604020202020204" pitchFamily="34" charset="0"/>
              </a:rPr>
              <a:t>* </a:t>
            </a:r>
            <a:r>
              <a:rPr lang="en-US" altLang="en-US" sz="2400" i="1" dirty="0" err="1">
                <a:latin typeface="Arial" panose="020B0604020202020204" pitchFamily="34" charset="0"/>
                <a:cs typeface="Arial" panose="020B0604020202020204" pitchFamily="34" charset="0"/>
              </a:rPr>
              <a:t>Nội</a:t>
            </a:r>
            <a:r>
              <a:rPr lang="en-US" altLang="en-US" sz="2400" i="1" dirty="0">
                <a:latin typeface="Arial" panose="020B0604020202020204" pitchFamily="34" charset="0"/>
                <a:cs typeface="Arial" panose="020B0604020202020204" pitchFamily="34" charset="0"/>
              </a:rPr>
              <a:t> dung </a:t>
            </a:r>
            <a:r>
              <a:rPr lang="en-US" altLang="en-US" sz="2400" i="1" dirty="0" err="1">
                <a:latin typeface="Arial" panose="020B0604020202020204" pitchFamily="34" charset="0"/>
                <a:cs typeface="Arial" panose="020B0604020202020204" pitchFamily="34" charset="0"/>
              </a:rPr>
              <a:t>mới</a:t>
            </a:r>
            <a:r>
              <a:rPr lang="en-US" altLang="en-US" sz="2400" i="1" dirty="0">
                <a:latin typeface="Arial" panose="020B0604020202020204" pitchFamily="34" charset="0"/>
                <a:cs typeface="Arial" panose="020B0604020202020204" pitchFamily="34" charset="0"/>
              </a:rPr>
              <a:t>, </a:t>
            </a:r>
            <a:r>
              <a:rPr lang="en-US" altLang="en-US" sz="2400" i="1" dirty="0" err="1">
                <a:latin typeface="Arial" panose="020B0604020202020204" pitchFamily="34" charset="0"/>
                <a:cs typeface="Arial" panose="020B0604020202020204" pitchFamily="34" charset="0"/>
              </a:rPr>
              <a:t>thay</a:t>
            </a:r>
            <a:r>
              <a:rPr lang="en-US" altLang="en-US" sz="2400" i="1" dirty="0">
                <a:latin typeface="Arial" panose="020B0604020202020204" pitchFamily="34" charset="0"/>
                <a:cs typeface="Arial" panose="020B0604020202020204" pitchFamily="34" charset="0"/>
              </a:rPr>
              <a:t> </a:t>
            </a:r>
            <a:r>
              <a:rPr lang="en-US" altLang="en-US" sz="2400" i="1" dirty="0" err="1">
                <a:latin typeface="Arial" panose="020B0604020202020204" pitchFamily="34" charset="0"/>
                <a:cs typeface="Arial" panose="020B0604020202020204" pitchFamily="34" charset="0"/>
              </a:rPr>
              <a:t>đổi</a:t>
            </a:r>
            <a:r>
              <a:rPr lang="en-US" altLang="en-US" sz="2400" i="1" dirty="0">
                <a:latin typeface="Arial" panose="020B0604020202020204" pitchFamily="34" charset="0"/>
                <a:cs typeface="Arial" panose="020B0604020202020204" pitchFamily="34" charset="0"/>
              </a:rPr>
              <a:t>:</a:t>
            </a:r>
            <a:br>
              <a:rPr lang="en-US" altLang="en-US" sz="2400" b="0" dirty="0">
                <a:latin typeface="Arial" panose="020B0604020202020204" pitchFamily="34" charset="0"/>
                <a:cs typeface="Arial" panose="020B0604020202020204" pitchFamily="34" charset="0"/>
              </a:rPr>
            </a:b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Thêm</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nội</a:t>
            </a:r>
            <a:r>
              <a:rPr lang="en-US" altLang="en-US" sz="2400" b="0" dirty="0">
                <a:latin typeface="Arial" panose="020B0604020202020204" pitchFamily="34" charset="0"/>
                <a:cs typeface="Arial" panose="020B0604020202020204" pitchFamily="34" charset="0"/>
              </a:rPr>
              <a:t> dung </a:t>
            </a:r>
            <a:r>
              <a:rPr lang="en-US" altLang="en-US" sz="2400" b="0" dirty="0" err="1">
                <a:latin typeface="Arial" panose="020B0604020202020204" pitchFamily="34" charset="0"/>
                <a:cs typeface="Arial" panose="020B0604020202020204" pitchFamily="34" charset="0"/>
              </a:rPr>
              <a:t>về</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hồ</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đầm</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và</a:t>
            </a:r>
            <a:r>
              <a:rPr lang="en-US" altLang="en-US" sz="2400" b="0" dirty="0">
                <a:latin typeface="Arial" panose="020B0604020202020204" pitchFamily="34" charset="0"/>
                <a:cs typeface="Arial" panose="020B0604020202020204" pitchFamily="34" charset="0"/>
              </a:rPr>
              <a:t> n</a:t>
            </a:r>
            <a:r>
              <a:rPr lang="vi-VN" altLang="en-US" sz="2400" b="0" dirty="0">
                <a:latin typeface="Arial" panose="020B0604020202020204" pitchFamily="34" charset="0"/>
                <a:cs typeface="Arial" panose="020B0604020202020204" pitchFamily="34" charset="0"/>
              </a:rPr>
              <a:t>ư</a:t>
            </a:r>
            <a:r>
              <a:rPr lang="en-US" altLang="en-US" sz="2400" b="0" dirty="0" err="1">
                <a:latin typeface="Arial" panose="020B0604020202020204" pitchFamily="34" charset="0"/>
                <a:cs typeface="Arial" panose="020B0604020202020204" pitchFamily="34" charset="0"/>
              </a:rPr>
              <a:t>ớc</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ngầm</a:t>
            </a:r>
            <a:br>
              <a:rPr lang="en-US" altLang="en-US" sz="2400" b="0" dirty="0">
                <a:latin typeface="Arial" panose="020B0604020202020204" pitchFamily="34" charset="0"/>
                <a:cs typeface="Arial" panose="020B0604020202020204" pitchFamily="34" charset="0"/>
              </a:rPr>
            </a:b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Ảnh</a:t>
            </a:r>
            <a:r>
              <a:rPr lang="en-US" altLang="en-US" sz="2400" b="0" dirty="0">
                <a:latin typeface="Arial" panose="020B0604020202020204" pitchFamily="34" charset="0"/>
                <a:cs typeface="Arial" panose="020B0604020202020204" pitchFamily="34" charset="0"/>
              </a:rPr>
              <a:t> h</a:t>
            </a:r>
            <a:r>
              <a:rPr lang="vi-VN" altLang="en-US" sz="2400" b="0" dirty="0">
                <a:latin typeface="Arial" panose="020B0604020202020204" pitchFamily="34" charset="0"/>
                <a:cs typeface="Arial" panose="020B0604020202020204" pitchFamily="34" charset="0"/>
              </a:rPr>
              <a:t>ư</a:t>
            </a:r>
            <a:r>
              <a:rPr lang="en-US" altLang="en-US" sz="2400" b="0" dirty="0" err="1">
                <a:latin typeface="Arial" panose="020B0604020202020204" pitchFamily="34" charset="0"/>
                <a:cs typeface="Arial" panose="020B0604020202020204" pitchFamily="34" charset="0"/>
              </a:rPr>
              <a:t>ởng</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của</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khí</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hậu</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đối</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với</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sản</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xuất</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nông</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nghiệp</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và</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hoạt</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động</a:t>
            </a:r>
            <a:r>
              <a:rPr lang="en-US" altLang="en-US" sz="2400" b="0" dirty="0">
                <a:latin typeface="Arial" panose="020B0604020202020204" pitchFamily="34" charset="0"/>
                <a:cs typeface="Arial" panose="020B0604020202020204" pitchFamily="34" charset="0"/>
              </a:rPr>
              <a:t> du </a:t>
            </a:r>
            <a:r>
              <a:rPr lang="en-US" altLang="en-US" sz="2400" b="0" dirty="0" err="1">
                <a:latin typeface="Arial" panose="020B0604020202020204" pitchFamily="34" charset="0"/>
                <a:cs typeface="Arial" panose="020B0604020202020204" pitchFamily="34" charset="0"/>
              </a:rPr>
              <a:t>lịch</a:t>
            </a:r>
            <a:br>
              <a:rPr lang="en-US" altLang="en-US" sz="2400" b="0" dirty="0">
                <a:latin typeface="Arial" panose="020B0604020202020204" pitchFamily="34" charset="0"/>
                <a:cs typeface="Arial" panose="020B0604020202020204" pitchFamily="34" charset="0"/>
              </a:rPr>
            </a:br>
            <a:r>
              <a:rPr lang="en-US" altLang="en-US" sz="2400" b="0" dirty="0">
                <a:latin typeface="Arial" panose="020B0604020202020204" pitchFamily="34" charset="0"/>
                <a:cs typeface="Arial" panose="020B0604020202020204" pitchFamily="34" charset="0"/>
              </a:rPr>
              <a:t>- </a:t>
            </a:r>
            <a:r>
              <a:rPr lang="vi-VN" altLang="en-US" sz="2400" b="0" dirty="0">
                <a:latin typeface="Arial" panose="020B0604020202020204" pitchFamily="34" charset="0"/>
                <a:cs typeface="Arial" panose="020B0604020202020204" pitchFamily="34" charset="0"/>
              </a:rPr>
              <a:t>Tầm quan trọng của việc sử dụng tổng hợp tài nguyên nước ở một lưu vực sông</a:t>
            </a:r>
            <a:br>
              <a:rPr lang="en-US" altLang="en-US" sz="2400" b="0" dirty="0">
                <a:latin typeface="Arial" panose="020B0604020202020204" pitchFamily="34" charset="0"/>
                <a:cs typeface="Arial" panose="020B0604020202020204" pitchFamily="34" charset="0"/>
              </a:rPr>
            </a:b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Tác</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động</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của</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biến</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đổi</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khí</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hậu</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đối</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với</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khí</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hậu</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và</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thuỷ</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văn</a:t>
            </a:r>
            <a:br>
              <a:rPr lang="en-US" altLang="en-US" sz="2400" b="0" dirty="0">
                <a:latin typeface="Arial" panose="020B0604020202020204" pitchFamily="34" charset="0"/>
                <a:cs typeface="Arial" panose="020B0604020202020204" pitchFamily="34" charset="0"/>
              </a:rPr>
            </a:b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Giải</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pháp</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ứng</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phó</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với</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biến</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đổi</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khí</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hậu</a:t>
            </a:r>
            <a:endParaRPr lang="en-US" altLang="en-US" sz="2400" b="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C269448-C43A-4BBB-9BA1-9BB9BB324099}"/>
              </a:ext>
            </a:extLst>
          </p:cNvPr>
          <p:cNvSpPr txBox="1"/>
          <p:nvPr/>
        </p:nvSpPr>
        <p:spPr>
          <a:xfrm>
            <a:off x="3031956" y="310376"/>
            <a:ext cx="7090611" cy="461665"/>
          </a:xfrm>
          <a:prstGeom prst="rect">
            <a:avLst/>
          </a:prstGeom>
          <a:noFill/>
        </p:spPr>
        <p:txBody>
          <a:bodyPr wrap="square">
            <a:spAutoFit/>
          </a:bodyPr>
          <a:lstStyle/>
          <a:p>
            <a:pPr algn="ctr"/>
            <a:r>
              <a:rPr lang="en-US" altLang="en-US" sz="2400" b="1" dirty="0">
                <a:latin typeface="Arial" panose="020B0604020202020204" pitchFamily="34" charset="0"/>
                <a:cs typeface="Arial" panose="020B0604020202020204" pitchFamily="34" charset="0"/>
              </a:rPr>
              <a:t>CHƯƠNG 2. KHÍ HẬU VÀ THUỶ VĂN VIỆT NAM</a:t>
            </a:r>
            <a:endParaRPr lang="en-US" sz="2400" b="1" dirty="0"/>
          </a:p>
        </p:txBody>
      </p:sp>
    </p:spTree>
    <p:extLst>
      <p:ext uri="{BB962C8B-B14F-4D97-AF65-F5344CB8AC3E}">
        <p14:creationId xmlns:p14="http://schemas.microsoft.com/office/powerpoint/2010/main" val="6488568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56430C42-0146-4C17-B76D-CD90F240AAA9}"/>
              </a:ext>
            </a:extLst>
          </p:cNvPr>
          <p:cNvSpPr>
            <a:spLocks noGrp="1"/>
          </p:cNvSpPr>
          <p:nvPr>
            <p:ph type="title"/>
          </p:nvPr>
        </p:nvSpPr>
        <p:spPr>
          <a:xfrm>
            <a:off x="200526" y="1002874"/>
            <a:ext cx="11718758" cy="5313917"/>
          </a:xfrm>
        </p:spPr>
        <p:txBody>
          <a:bodyPr/>
          <a:lstStyle/>
          <a:p>
            <a:pPr>
              <a:lnSpc>
                <a:spcPct val="100000"/>
              </a:lnSpc>
            </a:pPr>
            <a:r>
              <a:rPr lang="en-US" altLang="en-US" sz="2400" i="1" dirty="0">
                <a:latin typeface="Arial" panose="020B0604020202020204" pitchFamily="34" charset="0"/>
                <a:cs typeface="Arial" panose="020B0604020202020204" pitchFamily="34" charset="0"/>
              </a:rPr>
              <a:t>* </a:t>
            </a:r>
            <a:r>
              <a:rPr lang="en-US" altLang="en-US" sz="2400" i="1" dirty="0" err="1">
                <a:latin typeface="Arial" panose="020B0604020202020204" pitchFamily="34" charset="0"/>
                <a:cs typeface="Arial" panose="020B0604020202020204" pitchFamily="34" charset="0"/>
              </a:rPr>
              <a:t>Các</a:t>
            </a:r>
            <a:r>
              <a:rPr lang="en-US" altLang="en-US" sz="2400" i="1" dirty="0">
                <a:latin typeface="Arial" panose="020B0604020202020204" pitchFamily="34" charset="0"/>
                <a:cs typeface="Arial" panose="020B0604020202020204" pitchFamily="34" charset="0"/>
              </a:rPr>
              <a:t> </a:t>
            </a:r>
            <a:r>
              <a:rPr lang="en-US" altLang="en-US" sz="2400" i="1" dirty="0" err="1">
                <a:latin typeface="Arial" panose="020B0604020202020204" pitchFamily="34" charset="0"/>
                <a:cs typeface="Arial" panose="020B0604020202020204" pitchFamily="34" charset="0"/>
              </a:rPr>
              <a:t>nội</a:t>
            </a:r>
            <a:r>
              <a:rPr lang="en-US" altLang="en-US" sz="2400" i="1" dirty="0">
                <a:latin typeface="Arial" panose="020B0604020202020204" pitchFamily="34" charset="0"/>
                <a:cs typeface="Arial" panose="020B0604020202020204" pitchFamily="34" charset="0"/>
              </a:rPr>
              <a:t> dung </a:t>
            </a:r>
            <a:r>
              <a:rPr lang="en-US" altLang="en-US" sz="2400" i="1" dirty="0" err="1">
                <a:latin typeface="Arial" panose="020B0604020202020204" pitchFamily="34" charset="0"/>
                <a:cs typeface="Arial" panose="020B0604020202020204" pitchFamily="34" charset="0"/>
              </a:rPr>
              <a:t>chính</a:t>
            </a:r>
            <a:r>
              <a:rPr lang="en-US" altLang="en-US" sz="2400" i="1" dirty="0">
                <a:latin typeface="Arial" panose="020B0604020202020204" pitchFamily="34" charset="0"/>
                <a:cs typeface="Arial" panose="020B0604020202020204" pitchFamily="34" charset="0"/>
              </a:rPr>
              <a:t>:</a:t>
            </a:r>
            <a:br>
              <a:rPr lang="en-US" altLang="en-US" sz="2400" b="0" dirty="0">
                <a:latin typeface="Arial" panose="020B0604020202020204" pitchFamily="34" charset="0"/>
                <a:cs typeface="Arial" panose="020B0604020202020204" pitchFamily="34" charset="0"/>
              </a:rPr>
            </a:br>
            <a:r>
              <a:rPr lang="en-US" altLang="en-US" sz="2400" b="0" dirty="0">
                <a:latin typeface="Arial" panose="020B0604020202020204" pitchFamily="34" charset="0"/>
                <a:cs typeface="Arial" panose="020B0604020202020204" pitchFamily="34" charset="0"/>
              </a:rPr>
              <a:t>-</a:t>
            </a:r>
            <a:r>
              <a:rPr lang="vi-VN" altLang="en-US" sz="2400" b="0" dirty="0">
                <a:latin typeface="Arial" panose="020B0604020202020204" pitchFamily="34" charset="0"/>
                <a:cs typeface="Arial" panose="020B0604020202020204" pitchFamily="34" charset="0"/>
              </a:rPr>
              <a:t> Đặc điểm chung của lớp phủ thổ nhưỡng</a:t>
            </a:r>
            <a:br>
              <a:rPr lang="vi-VN" altLang="en-US" sz="2400" b="0" dirty="0">
                <a:latin typeface="Arial" panose="020B0604020202020204" pitchFamily="34" charset="0"/>
                <a:cs typeface="Arial" panose="020B0604020202020204" pitchFamily="34" charset="0"/>
              </a:rPr>
            </a:br>
            <a:r>
              <a:rPr lang="en-US" altLang="en-US" sz="2400" b="0" dirty="0">
                <a:latin typeface="Arial" panose="020B0604020202020204" pitchFamily="34" charset="0"/>
                <a:cs typeface="Arial" panose="020B0604020202020204" pitchFamily="34" charset="0"/>
              </a:rPr>
              <a:t>-</a:t>
            </a:r>
            <a:r>
              <a:rPr lang="vi-VN" altLang="en-US" sz="2400" b="0" dirty="0">
                <a:latin typeface="Arial" panose="020B0604020202020204" pitchFamily="34" charset="0"/>
                <a:cs typeface="Arial" panose="020B0604020202020204" pitchFamily="34" charset="0"/>
              </a:rPr>
              <a:t> Đặc điểm và sự phân bố của các nhóm đất chính</a:t>
            </a:r>
            <a:br>
              <a:rPr lang="en-US" altLang="en-US" sz="2400" b="0" dirty="0">
                <a:latin typeface="Arial" panose="020B0604020202020204" pitchFamily="34" charset="0"/>
                <a:cs typeface="Arial" panose="020B0604020202020204" pitchFamily="34" charset="0"/>
              </a:rPr>
            </a:br>
            <a:r>
              <a:rPr lang="en-US" altLang="en-US" sz="2400" b="0" dirty="0">
                <a:latin typeface="Arial" panose="020B0604020202020204" pitchFamily="34" charset="0"/>
                <a:cs typeface="Arial" panose="020B0604020202020204" pitchFamily="34" charset="0"/>
              </a:rPr>
              <a:t>- </a:t>
            </a:r>
            <a:r>
              <a:rPr lang="vi-VN" altLang="en-US" sz="2400" b="0" dirty="0">
                <a:latin typeface="Arial" panose="020B0604020202020204" pitchFamily="34" charset="0"/>
                <a:cs typeface="Arial" panose="020B0604020202020204" pitchFamily="34" charset="0"/>
              </a:rPr>
              <a:t>Vấn đề sử dụng hợp lí tài nguyên đất ở Việt Nam</a:t>
            </a:r>
            <a:br>
              <a:rPr lang="en-US" altLang="en-US" sz="2400" b="0" dirty="0">
                <a:latin typeface="Arial" panose="020B0604020202020204" pitchFamily="34" charset="0"/>
                <a:cs typeface="Arial" panose="020B0604020202020204" pitchFamily="34" charset="0"/>
              </a:rPr>
            </a:br>
            <a:r>
              <a:rPr lang="en-US" altLang="en-US" sz="2400" b="0" dirty="0">
                <a:latin typeface="Arial" panose="020B0604020202020204" pitchFamily="34" charset="0"/>
                <a:cs typeface="Arial" panose="020B0604020202020204" pitchFamily="34" charset="0"/>
              </a:rPr>
              <a:t>- </a:t>
            </a:r>
            <a:r>
              <a:rPr lang="vi-VN" altLang="en-US" sz="2400" b="0" dirty="0">
                <a:latin typeface="Arial" panose="020B0604020202020204" pitchFamily="34" charset="0"/>
                <a:cs typeface="Arial" panose="020B0604020202020204" pitchFamily="34" charset="0"/>
              </a:rPr>
              <a:t>Đặc điểm chung của sinh vật</a:t>
            </a:r>
            <a:br>
              <a:rPr lang="en-US" altLang="en-US" sz="2400" b="0" dirty="0">
                <a:latin typeface="Arial" panose="020B0604020202020204" pitchFamily="34" charset="0"/>
                <a:cs typeface="Arial" panose="020B0604020202020204" pitchFamily="34" charset="0"/>
              </a:rPr>
            </a:br>
            <a:r>
              <a:rPr lang="en-US" altLang="en-US" sz="2400" b="0" dirty="0">
                <a:latin typeface="Arial" panose="020B0604020202020204" pitchFamily="34" charset="0"/>
                <a:cs typeface="Arial" panose="020B0604020202020204" pitchFamily="34" charset="0"/>
              </a:rPr>
              <a:t>- </a:t>
            </a:r>
            <a:r>
              <a:rPr lang="vi-VN" altLang="en-US" sz="2400" b="0" dirty="0">
                <a:latin typeface="Arial" panose="020B0604020202020204" pitchFamily="34" charset="0"/>
                <a:cs typeface="Arial" panose="020B0604020202020204" pitchFamily="34" charset="0"/>
              </a:rPr>
              <a:t>Vấn đề bảo tồn đa dạng sinh học ở Việt Nam</a:t>
            </a:r>
            <a:br>
              <a:rPr lang="en-US" altLang="en-US" sz="2400" b="0" dirty="0">
                <a:latin typeface="Arial" panose="020B0604020202020204" pitchFamily="34" charset="0"/>
                <a:cs typeface="Arial" panose="020B0604020202020204" pitchFamily="34" charset="0"/>
              </a:rPr>
            </a:br>
            <a:br>
              <a:rPr lang="en-US" altLang="en-US" sz="2400" b="0" dirty="0">
                <a:latin typeface="Arial" panose="020B0604020202020204" pitchFamily="34" charset="0"/>
                <a:cs typeface="Arial" panose="020B0604020202020204" pitchFamily="34" charset="0"/>
              </a:rPr>
            </a:br>
            <a:r>
              <a:rPr lang="en-US" altLang="en-US" sz="2400" i="1" dirty="0">
                <a:latin typeface="Arial" panose="020B0604020202020204" pitchFamily="34" charset="0"/>
                <a:cs typeface="Arial" panose="020B0604020202020204" pitchFamily="34" charset="0"/>
              </a:rPr>
              <a:t>* </a:t>
            </a:r>
            <a:r>
              <a:rPr lang="en-US" altLang="en-US" sz="2400" i="1" dirty="0" err="1">
                <a:latin typeface="Arial" panose="020B0604020202020204" pitchFamily="34" charset="0"/>
                <a:cs typeface="Arial" panose="020B0604020202020204" pitchFamily="34" charset="0"/>
              </a:rPr>
              <a:t>Nội</a:t>
            </a:r>
            <a:r>
              <a:rPr lang="en-US" altLang="en-US" sz="2400" i="1" dirty="0">
                <a:latin typeface="Arial" panose="020B0604020202020204" pitchFamily="34" charset="0"/>
                <a:cs typeface="Arial" panose="020B0604020202020204" pitchFamily="34" charset="0"/>
              </a:rPr>
              <a:t> dung </a:t>
            </a:r>
            <a:r>
              <a:rPr lang="en-US" altLang="en-US" sz="2400" i="1" dirty="0" err="1">
                <a:latin typeface="Arial" panose="020B0604020202020204" pitchFamily="34" charset="0"/>
                <a:cs typeface="Arial" panose="020B0604020202020204" pitchFamily="34" charset="0"/>
              </a:rPr>
              <a:t>mới</a:t>
            </a:r>
            <a:r>
              <a:rPr lang="en-US" altLang="en-US" sz="2400" i="1" dirty="0">
                <a:latin typeface="Arial" panose="020B0604020202020204" pitchFamily="34" charset="0"/>
                <a:cs typeface="Arial" panose="020B0604020202020204" pitchFamily="34" charset="0"/>
              </a:rPr>
              <a:t>, </a:t>
            </a:r>
            <a:r>
              <a:rPr lang="en-US" altLang="en-US" sz="2400" i="1" dirty="0" err="1">
                <a:latin typeface="Arial" panose="020B0604020202020204" pitchFamily="34" charset="0"/>
                <a:cs typeface="Arial" panose="020B0604020202020204" pitchFamily="34" charset="0"/>
              </a:rPr>
              <a:t>thay</a:t>
            </a:r>
            <a:r>
              <a:rPr lang="en-US" altLang="en-US" sz="2400" i="1" dirty="0">
                <a:latin typeface="Arial" panose="020B0604020202020204" pitchFamily="34" charset="0"/>
                <a:cs typeface="Arial" panose="020B0604020202020204" pitchFamily="34" charset="0"/>
              </a:rPr>
              <a:t> </a:t>
            </a:r>
            <a:r>
              <a:rPr lang="en-US" altLang="en-US" sz="2400" i="1" dirty="0" err="1">
                <a:latin typeface="Arial" panose="020B0604020202020204" pitchFamily="34" charset="0"/>
                <a:cs typeface="Arial" panose="020B0604020202020204" pitchFamily="34" charset="0"/>
              </a:rPr>
              <a:t>đổi</a:t>
            </a:r>
            <a:r>
              <a:rPr lang="en-US" altLang="en-US" sz="2400" i="1" dirty="0">
                <a:latin typeface="Arial" panose="020B0604020202020204" pitchFamily="34" charset="0"/>
                <a:cs typeface="Arial" panose="020B0604020202020204" pitchFamily="34" charset="0"/>
              </a:rPr>
              <a:t>:</a:t>
            </a:r>
            <a:br>
              <a:rPr lang="en-US" altLang="en-US" sz="2400" b="0" dirty="0">
                <a:latin typeface="Arial" panose="020B0604020202020204" pitchFamily="34" charset="0"/>
                <a:cs typeface="Arial" panose="020B0604020202020204" pitchFamily="34" charset="0"/>
              </a:rPr>
            </a:b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Giá</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trị</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sử</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dụng</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đất</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feralit</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trong</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sản</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xuất</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nông</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lâm</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nghiệp</a:t>
            </a:r>
            <a:br>
              <a:rPr lang="en-US" altLang="en-US" sz="2400" b="0" dirty="0">
                <a:latin typeface="Arial" panose="020B0604020202020204" pitchFamily="34" charset="0"/>
                <a:cs typeface="Arial" panose="020B0604020202020204" pitchFamily="34" charset="0"/>
              </a:rPr>
            </a:b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Giá</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trị</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sử</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dụng</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của</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đất</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phù</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sa</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trong</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sản</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xuất</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nông</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nghiệp</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thuỷ</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sản</a:t>
            </a:r>
            <a:br>
              <a:rPr lang="en-US" altLang="en-US" sz="2400" b="0" dirty="0">
                <a:latin typeface="Arial" panose="020B0604020202020204" pitchFamily="34" charset="0"/>
                <a:cs typeface="Arial" panose="020B0604020202020204" pitchFamily="34" charset="0"/>
              </a:rPr>
            </a:b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Tính</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cấp</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thiết</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của</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vấn</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đề</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chống</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thoái</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hoá</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đất</a:t>
            </a:r>
            <a:br>
              <a:rPr lang="en-US" altLang="en-US" sz="2400" b="0" dirty="0">
                <a:latin typeface="Arial" panose="020B0604020202020204" pitchFamily="34" charset="0"/>
                <a:cs typeface="Arial" panose="020B0604020202020204" pitchFamily="34" charset="0"/>
              </a:rPr>
            </a:b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Tính</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cấp</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thiết</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của</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vấn</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đề</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bảo</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tồn</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đa</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dạng</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sinh</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học</a:t>
            </a:r>
            <a:endParaRPr lang="en-US" altLang="en-US" sz="2400" b="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C269448-C43A-4BBB-9BA1-9BB9BB324099}"/>
              </a:ext>
            </a:extLst>
          </p:cNvPr>
          <p:cNvSpPr txBox="1"/>
          <p:nvPr/>
        </p:nvSpPr>
        <p:spPr>
          <a:xfrm>
            <a:off x="2887577" y="310376"/>
            <a:ext cx="7924802" cy="461665"/>
          </a:xfrm>
          <a:prstGeom prst="rect">
            <a:avLst/>
          </a:prstGeom>
          <a:noFill/>
        </p:spPr>
        <p:txBody>
          <a:bodyPr wrap="square">
            <a:spAutoFit/>
          </a:bodyPr>
          <a:lstStyle/>
          <a:p>
            <a:pPr algn="ctr"/>
            <a:r>
              <a:rPr lang="en-US" altLang="en-US" sz="2400" b="1" dirty="0">
                <a:latin typeface="Arial" panose="020B0604020202020204" pitchFamily="34" charset="0"/>
                <a:cs typeface="Arial" panose="020B0604020202020204" pitchFamily="34" charset="0"/>
              </a:rPr>
              <a:t>CHƯƠNG 3. </a:t>
            </a:r>
            <a:r>
              <a:rPr lang="vi-VN" altLang="en-US" sz="2400" b="1" dirty="0">
                <a:latin typeface="Arial" panose="020B0604020202020204" pitchFamily="34" charset="0"/>
                <a:cs typeface="Arial" panose="020B0604020202020204" pitchFamily="34" charset="0"/>
              </a:rPr>
              <a:t>THỔ NHƯỠNG VÀ SINH VẬT VIỆT NAM</a:t>
            </a:r>
            <a:endParaRPr lang="en-US" sz="2400" b="1" dirty="0"/>
          </a:p>
        </p:txBody>
      </p:sp>
    </p:spTree>
    <p:extLst>
      <p:ext uri="{BB962C8B-B14F-4D97-AF65-F5344CB8AC3E}">
        <p14:creationId xmlns:p14="http://schemas.microsoft.com/office/powerpoint/2010/main" val="32009759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56430C42-0146-4C17-B76D-CD90F240AAA9}"/>
              </a:ext>
            </a:extLst>
          </p:cNvPr>
          <p:cNvSpPr>
            <a:spLocks noGrp="1"/>
          </p:cNvSpPr>
          <p:nvPr>
            <p:ph type="title"/>
          </p:nvPr>
        </p:nvSpPr>
        <p:spPr>
          <a:xfrm>
            <a:off x="200526" y="1002874"/>
            <a:ext cx="11718758" cy="5313917"/>
          </a:xfrm>
        </p:spPr>
        <p:txBody>
          <a:bodyPr/>
          <a:lstStyle/>
          <a:p>
            <a:pPr>
              <a:lnSpc>
                <a:spcPct val="100000"/>
              </a:lnSpc>
            </a:pPr>
            <a:r>
              <a:rPr lang="en-US" altLang="en-US" sz="2400" i="1" dirty="0">
                <a:latin typeface="Arial" panose="020B0604020202020204" pitchFamily="34" charset="0"/>
                <a:cs typeface="Arial" panose="020B0604020202020204" pitchFamily="34" charset="0"/>
              </a:rPr>
              <a:t>* </a:t>
            </a:r>
            <a:r>
              <a:rPr lang="en-US" altLang="en-US" sz="2400" i="1" dirty="0" err="1">
                <a:latin typeface="Arial" panose="020B0604020202020204" pitchFamily="34" charset="0"/>
                <a:cs typeface="Arial" panose="020B0604020202020204" pitchFamily="34" charset="0"/>
              </a:rPr>
              <a:t>Các</a:t>
            </a:r>
            <a:r>
              <a:rPr lang="en-US" altLang="en-US" sz="2400" i="1" dirty="0">
                <a:latin typeface="Arial" panose="020B0604020202020204" pitchFamily="34" charset="0"/>
                <a:cs typeface="Arial" panose="020B0604020202020204" pitchFamily="34" charset="0"/>
              </a:rPr>
              <a:t> </a:t>
            </a:r>
            <a:r>
              <a:rPr lang="en-US" altLang="en-US" sz="2400" i="1" dirty="0" err="1">
                <a:latin typeface="Arial" panose="020B0604020202020204" pitchFamily="34" charset="0"/>
                <a:cs typeface="Arial" panose="020B0604020202020204" pitchFamily="34" charset="0"/>
              </a:rPr>
              <a:t>nội</a:t>
            </a:r>
            <a:r>
              <a:rPr lang="en-US" altLang="en-US" sz="2400" i="1" dirty="0">
                <a:latin typeface="Arial" panose="020B0604020202020204" pitchFamily="34" charset="0"/>
                <a:cs typeface="Arial" panose="020B0604020202020204" pitchFamily="34" charset="0"/>
              </a:rPr>
              <a:t> dung </a:t>
            </a:r>
            <a:r>
              <a:rPr lang="en-US" altLang="en-US" sz="2400" i="1" dirty="0" err="1">
                <a:latin typeface="Arial" panose="020B0604020202020204" pitchFamily="34" charset="0"/>
                <a:cs typeface="Arial" panose="020B0604020202020204" pitchFamily="34" charset="0"/>
              </a:rPr>
              <a:t>chính</a:t>
            </a:r>
            <a:r>
              <a:rPr lang="en-US" altLang="en-US" sz="2400" i="1" dirty="0">
                <a:latin typeface="Arial" panose="020B0604020202020204" pitchFamily="34" charset="0"/>
                <a:cs typeface="Arial" panose="020B0604020202020204" pitchFamily="34" charset="0"/>
              </a:rPr>
              <a:t>:</a:t>
            </a:r>
            <a:br>
              <a:rPr lang="en-US" altLang="en-US" sz="2400" b="0" dirty="0">
                <a:latin typeface="Arial" panose="020B0604020202020204" pitchFamily="34" charset="0"/>
                <a:cs typeface="Arial" panose="020B0604020202020204" pitchFamily="34" charset="0"/>
              </a:rPr>
            </a:br>
            <a:r>
              <a:rPr lang="en-US" altLang="en-US" sz="2400" b="0" dirty="0">
                <a:latin typeface="Arial" panose="020B0604020202020204" pitchFamily="34" charset="0"/>
                <a:cs typeface="Arial" panose="020B0604020202020204" pitchFamily="34" charset="0"/>
              </a:rPr>
              <a:t>-</a:t>
            </a:r>
            <a:r>
              <a:rPr lang="vi-VN" altLang="en-US" sz="2400" b="0" dirty="0">
                <a:latin typeface="Arial" panose="020B0604020202020204" pitchFamily="34" charset="0"/>
                <a:cs typeface="Arial" panose="020B0604020202020204" pitchFamily="34" charset="0"/>
              </a:rPr>
              <a:t> Vị trí địa lí, đặc điểm tự nhiên vùng biển đảo Việt Nam</a:t>
            </a:r>
            <a:br>
              <a:rPr lang="vi-VN" altLang="en-US" sz="2400" b="0" dirty="0">
                <a:latin typeface="Arial" panose="020B0604020202020204" pitchFamily="34" charset="0"/>
                <a:cs typeface="Arial" panose="020B0604020202020204" pitchFamily="34" charset="0"/>
              </a:rPr>
            </a:br>
            <a:r>
              <a:rPr lang="en-US" altLang="en-US" sz="2400" b="0" dirty="0">
                <a:latin typeface="Arial" panose="020B0604020202020204" pitchFamily="34" charset="0"/>
                <a:cs typeface="Arial" panose="020B0604020202020204" pitchFamily="34" charset="0"/>
              </a:rPr>
              <a:t>-</a:t>
            </a:r>
            <a:r>
              <a:rPr lang="vi-VN" altLang="en-US" sz="2400" b="0" dirty="0">
                <a:latin typeface="Arial" panose="020B0604020202020204" pitchFamily="34" charset="0"/>
                <a:cs typeface="Arial" panose="020B0604020202020204" pitchFamily="34" charset="0"/>
              </a:rPr>
              <a:t> Các vùng biển của Việt Nam ở Biển Đông</a:t>
            </a:r>
            <a:br>
              <a:rPr lang="en-US" altLang="en-US" sz="2400" b="0" dirty="0">
                <a:latin typeface="Arial" panose="020B0604020202020204" pitchFamily="34" charset="0"/>
                <a:cs typeface="Arial" panose="020B0604020202020204" pitchFamily="34" charset="0"/>
              </a:rPr>
            </a:br>
            <a:r>
              <a:rPr lang="en-US" altLang="en-US" sz="2400" b="0" dirty="0">
                <a:latin typeface="Arial" panose="020B0604020202020204" pitchFamily="34" charset="0"/>
                <a:cs typeface="Arial" panose="020B0604020202020204" pitchFamily="34" charset="0"/>
              </a:rPr>
              <a:t>- </a:t>
            </a:r>
            <a:r>
              <a:rPr lang="vi-VN" altLang="en-US" sz="2400" b="0" dirty="0">
                <a:latin typeface="Arial" panose="020B0604020202020204" pitchFamily="34" charset="0"/>
                <a:cs typeface="Arial" panose="020B0604020202020204" pitchFamily="34" charset="0"/>
              </a:rPr>
              <a:t>Môi trường và tài nguyên biển đảo Việt Nam</a:t>
            </a:r>
            <a:br>
              <a:rPr lang="en-US" altLang="en-US" sz="2400" b="0" dirty="0">
                <a:latin typeface="Arial" panose="020B0604020202020204" pitchFamily="34" charset="0"/>
                <a:cs typeface="Arial" panose="020B0604020202020204" pitchFamily="34" charset="0"/>
              </a:rPr>
            </a:br>
            <a:br>
              <a:rPr lang="en-US" altLang="en-US" sz="2400" b="0" dirty="0">
                <a:latin typeface="Arial" panose="020B0604020202020204" pitchFamily="34" charset="0"/>
                <a:cs typeface="Arial" panose="020B0604020202020204" pitchFamily="34" charset="0"/>
              </a:rPr>
            </a:br>
            <a:r>
              <a:rPr lang="en-US" altLang="en-US" sz="2400" i="1" dirty="0">
                <a:latin typeface="Arial" panose="020B0604020202020204" pitchFamily="34" charset="0"/>
                <a:cs typeface="Arial" panose="020B0604020202020204" pitchFamily="34" charset="0"/>
              </a:rPr>
              <a:t>* </a:t>
            </a:r>
            <a:r>
              <a:rPr lang="en-US" altLang="en-US" sz="2400" i="1" dirty="0" err="1">
                <a:latin typeface="Arial" panose="020B0604020202020204" pitchFamily="34" charset="0"/>
                <a:cs typeface="Arial" panose="020B0604020202020204" pitchFamily="34" charset="0"/>
              </a:rPr>
              <a:t>Nội</a:t>
            </a:r>
            <a:r>
              <a:rPr lang="en-US" altLang="en-US" sz="2400" i="1" dirty="0">
                <a:latin typeface="Arial" panose="020B0604020202020204" pitchFamily="34" charset="0"/>
                <a:cs typeface="Arial" panose="020B0604020202020204" pitchFamily="34" charset="0"/>
              </a:rPr>
              <a:t> dung </a:t>
            </a:r>
            <a:r>
              <a:rPr lang="en-US" altLang="en-US" sz="2400" i="1" dirty="0" err="1">
                <a:latin typeface="Arial" panose="020B0604020202020204" pitchFamily="34" charset="0"/>
                <a:cs typeface="Arial" panose="020B0604020202020204" pitchFamily="34" charset="0"/>
              </a:rPr>
              <a:t>mới</a:t>
            </a:r>
            <a:r>
              <a:rPr lang="en-US" altLang="en-US" sz="2400" i="1" dirty="0">
                <a:latin typeface="Arial" panose="020B0604020202020204" pitchFamily="34" charset="0"/>
                <a:cs typeface="Arial" panose="020B0604020202020204" pitchFamily="34" charset="0"/>
              </a:rPr>
              <a:t>, </a:t>
            </a:r>
            <a:r>
              <a:rPr lang="en-US" altLang="en-US" sz="2400" i="1" dirty="0" err="1">
                <a:latin typeface="Arial" panose="020B0604020202020204" pitchFamily="34" charset="0"/>
                <a:cs typeface="Arial" panose="020B0604020202020204" pitchFamily="34" charset="0"/>
              </a:rPr>
              <a:t>thay</a:t>
            </a:r>
            <a:r>
              <a:rPr lang="en-US" altLang="en-US" sz="2400" i="1" dirty="0">
                <a:latin typeface="Arial" panose="020B0604020202020204" pitchFamily="34" charset="0"/>
                <a:cs typeface="Arial" panose="020B0604020202020204" pitchFamily="34" charset="0"/>
              </a:rPr>
              <a:t> </a:t>
            </a:r>
            <a:r>
              <a:rPr lang="en-US" altLang="en-US" sz="2400" i="1" dirty="0" err="1">
                <a:latin typeface="Arial" panose="020B0604020202020204" pitchFamily="34" charset="0"/>
                <a:cs typeface="Arial" panose="020B0604020202020204" pitchFamily="34" charset="0"/>
              </a:rPr>
              <a:t>đổi</a:t>
            </a:r>
            <a:r>
              <a:rPr lang="en-US" altLang="en-US" sz="2400" i="1" dirty="0">
                <a:latin typeface="Arial" panose="020B0604020202020204" pitchFamily="34" charset="0"/>
                <a:cs typeface="Arial" panose="020B0604020202020204" pitchFamily="34" charset="0"/>
              </a:rPr>
              <a:t>:</a:t>
            </a:r>
            <a:br>
              <a:rPr lang="en-US" altLang="en-US" sz="2400" b="0" dirty="0">
                <a:latin typeface="Arial" panose="020B0604020202020204" pitchFamily="34" charset="0"/>
                <a:cs typeface="Arial" panose="020B0604020202020204" pitchFamily="34" charset="0"/>
              </a:rPr>
            </a:br>
            <a:r>
              <a:rPr lang="en-US" altLang="en-US" sz="2400" b="0" dirty="0">
                <a:latin typeface="Arial" panose="020B0604020202020204" pitchFamily="34" charset="0"/>
                <a:cs typeface="Arial" panose="020B0604020202020204" pitchFamily="34" charset="0"/>
              </a:rPr>
              <a:t>- C</a:t>
            </a:r>
            <a:r>
              <a:rPr lang="vi-VN" altLang="en-US" sz="2400" b="0" dirty="0">
                <a:latin typeface="Arial" panose="020B0604020202020204" pitchFamily="34" charset="0"/>
                <a:cs typeface="Arial" panose="020B0604020202020204" pitchFamily="34" charset="0"/>
              </a:rPr>
              <a:t>ác mốc xác định đường cơ sở, đường</a:t>
            </a:r>
            <a:r>
              <a:rPr lang="en-US" altLang="en-US" sz="2400" b="0" dirty="0">
                <a:latin typeface="Arial" panose="020B0604020202020204" pitchFamily="34" charset="0"/>
                <a:cs typeface="Arial" panose="020B0604020202020204" pitchFamily="34" charset="0"/>
              </a:rPr>
              <a:t> </a:t>
            </a:r>
            <a:r>
              <a:rPr lang="vi-VN" altLang="en-US" sz="2400" b="0" dirty="0">
                <a:latin typeface="Arial" panose="020B0604020202020204" pitchFamily="34" charset="0"/>
                <a:cs typeface="Arial" panose="020B0604020202020204" pitchFamily="34" charset="0"/>
              </a:rPr>
              <a:t>phân chia vịnh Bắc Bộ giữa Việt Nam và Trung Quốc; </a:t>
            </a:r>
            <a:r>
              <a:rPr lang="en-US" altLang="en-US" sz="2400" b="0" dirty="0" err="1">
                <a:latin typeface="Arial" panose="020B0604020202020204" pitchFamily="34" charset="0"/>
                <a:cs typeface="Arial" panose="020B0604020202020204" pitchFamily="34" charset="0"/>
              </a:rPr>
              <a:t>các</a:t>
            </a:r>
            <a:r>
              <a:rPr lang="en-US" altLang="en-US" sz="2400" b="0" dirty="0">
                <a:latin typeface="Arial" panose="020B0604020202020204" pitchFamily="34" charset="0"/>
                <a:cs typeface="Arial" panose="020B0604020202020204" pitchFamily="34" charset="0"/>
              </a:rPr>
              <a:t> </a:t>
            </a:r>
            <a:r>
              <a:rPr lang="vi-VN" altLang="en-US" sz="2400" b="0" dirty="0">
                <a:latin typeface="Arial" panose="020B0604020202020204" pitchFamily="34" charset="0"/>
                <a:cs typeface="Arial" panose="020B0604020202020204" pitchFamily="34" charset="0"/>
              </a:rPr>
              <a:t>vùng nội thuỷ, lãnh hải, tiếp giáp lãnh hải, vùng đặc quyền kinh tế, thềm lục địa của Việt Nam (theo Luật Biển Việt Nam)</a:t>
            </a:r>
            <a:br>
              <a:rPr lang="en-US" altLang="en-US" sz="2400" b="0" dirty="0">
                <a:latin typeface="Arial" panose="020B0604020202020204" pitchFamily="34" charset="0"/>
                <a:cs typeface="Arial" panose="020B0604020202020204" pitchFamily="34" charset="0"/>
              </a:rPr>
            </a:br>
            <a:r>
              <a:rPr lang="en-US" altLang="en-US" sz="2400" b="0" dirty="0">
                <a:latin typeface="Arial" panose="020B0604020202020204" pitchFamily="34" charset="0"/>
                <a:cs typeface="Arial" panose="020B0604020202020204" pitchFamily="34" charset="0"/>
              </a:rPr>
              <a:t>- </a:t>
            </a:r>
            <a:r>
              <a:rPr lang="vi-VN" altLang="en-US" sz="2400" b="0" dirty="0">
                <a:latin typeface="Arial" panose="020B0604020202020204" pitchFamily="34" charset="0"/>
                <a:cs typeface="Arial" panose="020B0604020202020204" pitchFamily="34" charset="0"/>
              </a:rPr>
              <a:t>Vấn đề bảo vệ môi trường biển đảo</a:t>
            </a:r>
            <a:endParaRPr lang="en-US" altLang="en-US" sz="2400" b="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C269448-C43A-4BBB-9BA1-9BB9BB324099}"/>
              </a:ext>
            </a:extLst>
          </p:cNvPr>
          <p:cNvSpPr txBox="1"/>
          <p:nvPr/>
        </p:nvSpPr>
        <p:spPr>
          <a:xfrm>
            <a:off x="2097504" y="772041"/>
            <a:ext cx="7924802" cy="461665"/>
          </a:xfrm>
          <a:prstGeom prst="rect">
            <a:avLst/>
          </a:prstGeom>
          <a:noFill/>
        </p:spPr>
        <p:txBody>
          <a:bodyPr wrap="square">
            <a:spAutoFit/>
          </a:bodyPr>
          <a:lstStyle/>
          <a:p>
            <a:pPr algn="ctr"/>
            <a:r>
              <a:rPr lang="en-US" altLang="en-US" sz="2400" b="1" dirty="0">
                <a:latin typeface="Arial" panose="020B0604020202020204" pitchFamily="34" charset="0"/>
                <a:cs typeface="Arial" panose="020B0604020202020204" pitchFamily="34" charset="0"/>
              </a:rPr>
              <a:t>CHƯƠNG 4. </a:t>
            </a:r>
            <a:r>
              <a:rPr lang="vi-VN" altLang="en-US" sz="2400" b="1" dirty="0">
                <a:latin typeface="Arial" panose="020B0604020202020204" pitchFamily="34" charset="0"/>
                <a:cs typeface="Arial" panose="020B0604020202020204" pitchFamily="34" charset="0"/>
              </a:rPr>
              <a:t>BIỂN ĐẢO VIỆT NAM</a:t>
            </a:r>
            <a:endParaRPr lang="en-US" sz="2400" b="1" dirty="0"/>
          </a:p>
        </p:txBody>
      </p:sp>
    </p:spTree>
    <p:extLst>
      <p:ext uri="{BB962C8B-B14F-4D97-AF65-F5344CB8AC3E}">
        <p14:creationId xmlns:p14="http://schemas.microsoft.com/office/powerpoint/2010/main" val="3212400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a:extLst>
              <a:ext uri="{FF2B5EF4-FFF2-40B4-BE49-F238E27FC236}">
                <a16:creationId xmlns:a16="http://schemas.microsoft.com/office/drawing/2014/main" id="{F3B7A5C4-A435-43AC-8D06-281E4A82A5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itle 1">
            <a:extLst>
              <a:ext uri="{FF2B5EF4-FFF2-40B4-BE49-F238E27FC236}">
                <a16:creationId xmlns:a16="http://schemas.microsoft.com/office/drawing/2014/main" id="{266C54F4-D423-41B3-A390-A49C5F8175ED}"/>
              </a:ext>
            </a:extLst>
          </p:cNvPr>
          <p:cNvSpPr>
            <a:spLocks noGrp="1"/>
          </p:cNvSpPr>
          <p:nvPr>
            <p:ph type="title"/>
          </p:nvPr>
        </p:nvSpPr>
        <p:spPr>
          <a:xfrm>
            <a:off x="3468688" y="12700"/>
            <a:ext cx="5008562" cy="893763"/>
          </a:xfrm>
        </p:spPr>
        <p:txBody>
          <a:bodyPr/>
          <a:lstStyle/>
          <a:p>
            <a:r>
              <a:rPr lang="en-US" altLang="en-US" sz="4000">
                <a:solidFill>
                  <a:srgbClr val="0070C0"/>
                </a:solidFill>
                <a:latin typeface="Myriad Pro" panose="020B0503030403020204" pitchFamily="34" charset="0"/>
              </a:rPr>
              <a:t>YÊU CẦU CẦN ĐẠT</a:t>
            </a:r>
          </a:p>
        </p:txBody>
      </p:sp>
      <p:graphicFrame>
        <p:nvGraphicFramePr>
          <p:cNvPr id="2" name="Diagram 1">
            <a:extLst>
              <a:ext uri="{FF2B5EF4-FFF2-40B4-BE49-F238E27FC236}">
                <a16:creationId xmlns:a16="http://schemas.microsoft.com/office/drawing/2014/main" id="{98C5C474-67CA-419C-8327-38A313176263}"/>
              </a:ext>
            </a:extLst>
          </p:cNvPr>
          <p:cNvGraphicFramePr/>
          <p:nvPr/>
        </p:nvGraphicFramePr>
        <p:xfrm>
          <a:off x="218365" y="1111676"/>
          <a:ext cx="7642746" cy="49172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 name="Diagram 3">
            <a:extLst>
              <a:ext uri="{FF2B5EF4-FFF2-40B4-BE49-F238E27FC236}">
                <a16:creationId xmlns:a16="http://schemas.microsoft.com/office/drawing/2014/main" id="{AD45DBDF-0995-4226-8401-08CAC861E92C}"/>
              </a:ext>
            </a:extLst>
          </p:cNvPr>
          <p:cNvGraphicFramePr/>
          <p:nvPr/>
        </p:nvGraphicFramePr>
        <p:xfrm>
          <a:off x="7096284" y="1438081"/>
          <a:ext cx="5936444" cy="400723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56430C42-0146-4C17-B76D-CD90F240AAA9}"/>
              </a:ext>
            </a:extLst>
          </p:cNvPr>
          <p:cNvSpPr>
            <a:spLocks noGrp="1"/>
          </p:cNvSpPr>
          <p:nvPr>
            <p:ph type="title"/>
          </p:nvPr>
        </p:nvSpPr>
        <p:spPr>
          <a:xfrm>
            <a:off x="236621" y="1283733"/>
            <a:ext cx="11718758" cy="1868662"/>
          </a:xfrm>
        </p:spPr>
        <p:txBody>
          <a:bodyPr/>
          <a:lstStyle/>
          <a:p>
            <a:pPr>
              <a:lnSpc>
                <a:spcPct val="150000"/>
              </a:lnSpc>
            </a:pPr>
            <a:r>
              <a:rPr lang="en-US" altLang="en-US" sz="2400" i="1" dirty="0">
                <a:latin typeface="Arial" panose="020B0604020202020204" pitchFamily="34" charset="0"/>
                <a:cs typeface="Arial" panose="020B0604020202020204" pitchFamily="34" charset="0"/>
              </a:rPr>
              <a:t>* </a:t>
            </a:r>
            <a:r>
              <a:rPr lang="en-US" altLang="en-US" sz="2400" i="1" dirty="0" err="1">
                <a:latin typeface="Arial" panose="020B0604020202020204" pitchFamily="34" charset="0"/>
                <a:cs typeface="Arial" panose="020B0604020202020204" pitchFamily="34" charset="0"/>
              </a:rPr>
              <a:t>Các</a:t>
            </a:r>
            <a:r>
              <a:rPr lang="en-US" altLang="en-US" sz="2400" i="1" dirty="0">
                <a:latin typeface="Arial" panose="020B0604020202020204" pitchFamily="34" charset="0"/>
                <a:cs typeface="Arial" panose="020B0604020202020204" pitchFamily="34" charset="0"/>
              </a:rPr>
              <a:t> </a:t>
            </a:r>
            <a:r>
              <a:rPr lang="en-US" altLang="en-US" sz="2400" i="1" dirty="0" err="1">
                <a:latin typeface="Arial" panose="020B0604020202020204" pitchFamily="34" charset="0"/>
                <a:cs typeface="Arial" panose="020B0604020202020204" pitchFamily="34" charset="0"/>
              </a:rPr>
              <a:t>nội</a:t>
            </a:r>
            <a:r>
              <a:rPr lang="en-US" altLang="en-US" sz="2400" i="1" dirty="0">
                <a:latin typeface="Arial" panose="020B0604020202020204" pitchFamily="34" charset="0"/>
                <a:cs typeface="Arial" panose="020B0604020202020204" pitchFamily="34" charset="0"/>
              </a:rPr>
              <a:t> dung </a:t>
            </a:r>
            <a:r>
              <a:rPr lang="en-US" altLang="en-US" sz="2400" i="1" dirty="0" err="1">
                <a:latin typeface="Arial" panose="020B0604020202020204" pitchFamily="34" charset="0"/>
                <a:cs typeface="Arial" panose="020B0604020202020204" pitchFamily="34" charset="0"/>
              </a:rPr>
              <a:t>chính</a:t>
            </a:r>
            <a:r>
              <a:rPr lang="en-US" altLang="en-US" sz="2400" i="1" dirty="0">
                <a:latin typeface="Arial" panose="020B0604020202020204" pitchFamily="34" charset="0"/>
                <a:cs typeface="Arial" panose="020B0604020202020204" pitchFamily="34" charset="0"/>
              </a:rPr>
              <a:t>:</a:t>
            </a:r>
            <a:br>
              <a:rPr lang="en-US" altLang="en-US" sz="2400" b="0" dirty="0">
                <a:latin typeface="Arial" panose="020B0604020202020204" pitchFamily="34" charset="0"/>
                <a:cs typeface="Arial" panose="020B0604020202020204" pitchFamily="34" charset="0"/>
              </a:rPr>
            </a:br>
            <a:r>
              <a:rPr lang="en-US" altLang="en-US" sz="2400" b="0" dirty="0">
                <a:latin typeface="Arial" panose="020B0604020202020204" pitchFamily="34" charset="0"/>
                <a:cs typeface="Arial" panose="020B0604020202020204" pitchFamily="34" charset="0"/>
              </a:rPr>
              <a:t>-</a:t>
            </a:r>
            <a:r>
              <a:rPr lang="vi-VN" altLang="en-US" sz="2400" b="0" dirty="0">
                <a:latin typeface="Arial" panose="020B0604020202020204" pitchFamily="34" charset="0"/>
                <a:cs typeface="Arial" panose="020B0604020202020204" pitchFamily="34" charset="0"/>
              </a:rPr>
              <a:t> Quá trình hình thành và phát triển châu thổ; chế</a:t>
            </a:r>
            <a:r>
              <a:rPr lang="en-US" altLang="en-US" sz="2400" b="0" dirty="0">
                <a:latin typeface="Arial" panose="020B0604020202020204" pitchFamily="34" charset="0"/>
                <a:cs typeface="Arial" panose="020B0604020202020204" pitchFamily="34" charset="0"/>
              </a:rPr>
              <a:t> </a:t>
            </a:r>
            <a:r>
              <a:rPr lang="vi-VN" altLang="en-US" sz="2400" b="0" dirty="0">
                <a:latin typeface="Arial" panose="020B0604020202020204" pitchFamily="34" charset="0"/>
                <a:cs typeface="Arial" panose="020B0604020202020204" pitchFamily="34" charset="0"/>
              </a:rPr>
              <a:t>độ nước của các dòng sông chính</a:t>
            </a:r>
            <a:br>
              <a:rPr lang="en-US" altLang="en-US" sz="2400" b="0" dirty="0">
                <a:latin typeface="Arial" panose="020B0604020202020204" pitchFamily="34" charset="0"/>
                <a:cs typeface="Arial" panose="020B0604020202020204" pitchFamily="34" charset="0"/>
              </a:rPr>
            </a:br>
            <a:r>
              <a:rPr lang="en-US" altLang="en-US" sz="2400" b="0" dirty="0">
                <a:latin typeface="Arial" panose="020B0604020202020204" pitchFamily="34" charset="0"/>
                <a:cs typeface="Arial" panose="020B0604020202020204" pitchFamily="34" charset="0"/>
              </a:rPr>
              <a:t>- </a:t>
            </a:r>
            <a:r>
              <a:rPr lang="vi-VN" altLang="en-US" sz="2400" b="0" dirty="0">
                <a:latin typeface="Arial" panose="020B0604020202020204" pitchFamily="34" charset="0"/>
                <a:cs typeface="Arial" panose="020B0604020202020204" pitchFamily="34" charset="0"/>
              </a:rPr>
              <a:t>Quá trình con người khai khẩn và cải tạo châu thổ, chế ngự các dòng sông</a:t>
            </a:r>
            <a:endParaRPr lang="en-US" altLang="en-US" sz="2400" b="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C269448-C43A-4BBB-9BA1-9BB9BB324099}"/>
              </a:ext>
            </a:extLst>
          </p:cNvPr>
          <p:cNvSpPr txBox="1"/>
          <p:nvPr/>
        </p:nvSpPr>
        <p:spPr>
          <a:xfrm>
            <a:off x="2097503" y="772041"/>
            <a:ext cx="8490285" cy="830997"/>
          </a:xfrm>
          <a:prstGeom prst="rect">
            <a:avLst/>
          </a:prstGeom>
          <a:noFill/>
        </p:spPr>
        <p:txBody>
          <a:bodyPr wrap="square">
            <a:spAutoFit/>
          </a:bodyPr>
          <a:lstStyle/>
          <a:p>
            <a:pPr algn="ctr"/>
            <a:r>
              <a:rPr lang="en-US" altLang="en-US" sz="2400" b="1" dirty="0">
                <a:latin typeface="Arial" panose="020B0604020202020204" pitchFamily="34" charset="0"/>
                <a:cs typeface="Arial" panose="020B0604020202020204" pitchFamily="34" charset="0"/>
              </a:rPr>
              <a:t>CHỦ ĐỀ CHUNG 1. VĂN MINH CHÂU THỔ SÔNG HỒNG VÀ SÔNG CỬU LONG</a:t>
            </a:r>
            <a:endParaRPr lang="en-US" sz="2400" b="1" dirty="0"/>
          </a:p>
        </p:txBody>
      </p:sp>
      <p:sp>
        <p:nvSpPr>
          <p:cNvPr id="5" name="Title 1">
            <a:extLst>
              <a:ext uri="{FF2B5EF4-FFF2-40B4-BE49-F238E27FC236}">
                <a16:creationId xmlns:a16="http://schemas.microsoft.com/office/drawing/2014/main" id="{D06CB087-391B-4D40-B6DE-FBC324781522}"/>
              </a:ext>
            </a:extLst>
          </p:cNvPr>
          <p:cNvSpPr txBox="1">
            <a:spLocks/>
          </p:cNvSpPr>
          <p:nvPr/>
        </p:nvSpPr>
        <p:spPr bwMode="auto">
          <a:xfrm>
            <a:off x="272716" y="4186988"/>
            <a:ext cx="11718758" cy="204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b="1">
                <a:solidFill>
                  <a:schemeClr val="tx1"/>
                </a:solidFill>
                <a:latin typeface="Calibri Light"/>
              </a:defRPr>
            </a:lvl2pPr>
            <a:lvl3pPr algn="l" rtl="0" eaLnBrk="0" fontAlgn="base" hangingPunct="0">
              <a:lnSpc>
                <a:spcPct val="90000"/>
              </a:lnSpc>
              <a:spcBef>
                <a:spcPct val="0"/>
              </a:spcBef>
              <a:spcAft>
                <a:spcPct val="0"/>
              </a:spcAft>
              <a:defRPr sz="4400" b="1">
                <a:solidFill>
                  <a:schemeClr val="tx1"/>
                </a:solidFill>
                <a:latin typeface="Calibri Light"/>
              </a:defRPr>
            </a:lvl3pPr>
            <a:lvl4pPr algn="l" rtl="0" eaLnBrk="0" fontAlgn="base" hangingPunct="0">
              <a:lnSpc>
                <a:spcPct val="90000"/>
              </a:lnSpc>
              <a:spcBef>
                <a:spcPct val="0"/>
              </a:spcBef>
              <a:spcAft>
                <a:spcPct val="0"/>
              </a:spcAft>
              <a:defRPr sz="4400" b="1">
                <a:solidFill>
                  <a:schemeClr val="tx1"/>
                </a:solidFill>
                <a:latin typeface="Calibri Light"/>
              </a:defRPr>
            </a:lvl4pPr>
            <a:lvl5pPr algn="l" rtl="0" eaLnBrk="0" fontAlgn="base" hangingPunct="0">
              <a:lnSpc>
                <a:spcPct val="90000"/>
              </a:lnSpc>
              <a:spcBef>
                <a:spcPct val="0"/>
              </a:spcBef>
              <a:spcAft>
                <a:spcPct val="0"/>
              </a:spcAft>
              <a:defRPr sz="4400" b="1">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a:lstStyle>
          <a:p>
            <a:pPr>
              <a:lnSpc>
                <a:spcPct val="150000"/>
              </a:lnSpc>
            </a:pPr>
            <a:r>
              <a:rPr lang="en-US" altLang="en-US" sz="2400" i="1" dirty="0">
                <a:latin typeface="Arial" panose="020B0604020202020204" pitchFamily="34" charset="0"/>
                <a:cs typeface="Arial" panose="020B0604020202020204" pitchFamily="34" charset="0"/>
              </a:rPr>
              <a:t>* </a:t>
            </a:r>
            <a:r>
              <a:rPr lang="en-US" altLang="en-US" sz="2400" i="1" dirty="0" err="1">
                <a:latin typeface="Arial" panose="020B0604020202020204" pitchFamily="34" charset="0"/>
                <a:cs typeface="Arial" panose="020B0604020202020204" pitchFamily="34" charset="0"/>
              </a:rPr>
              <a:t>Các</a:t>
            </a:r>
            <a:r>
              <a:rPr lang="en-US" altLang="en-US" sz="2400" i="1" dirty="0">
                <a:latin typeface="Arial" panose="020B0604020202020204" pitchFamily="34" charset="0"/>
                <a:cs typeface="Arial" panose="020B0604020202020204" pitchFamily="34" charset="0"/>
              </a:rPr>
              <a:t> </a:t>
            </a:r>
            <a:r>
              <a:rPr lang="en-US" altLang="en-US" sz="2400" i="1" dirty="0" err="1">
                <a:latin typeface="Arial" panose="020B0604020202020204" pitchFamily="34" charset="0"/>
                <a:cs typeface="Arial" panose="020B0604020202020204" pitchFamily="34" charset="0"/>
              </a:rPr>
              <a:t>nội</a:t>
            </a:r>
            <a:r>
              <a:rPr lang="en-US" altLang="en-US" sz="2400" i="1" dirty="0">
                <a:latin typeface="Arial" panose="020B0604020202020204" pitchFamily="34" charset="0"/>
                <a:cs typeface="Arial" panose="020B0604020202020204" pitchFamily="34" charset="0"/>
              </a:rPr>
              <a:t> dung </a:t>
            </a:r>
            <a:r>
              <a:rPr lang="en-US" altLang="en-US" sz="2400" i="1" dirty="0" err="1">
                <a:latin typeface="Arial" panose="020B0604020202020204" pitchFamily="34" charset="0"/>
                <a:cs typeface="Arial" panose="020B0604020202020204" pitchFamily="34" charset="0"/>
              </a:rPr>
              <a:t>chính</a:t>
            </a:r>
            <a:r>
              <a:rPr lang="en-US" altLang="en-US" sz="2400" i="1" dirty="0">
                <a:latin typeface="Arial" panose="020B0604020202020204" pitchFamily="34" charset="0"/>
                <a:cs typeface="Arial" panose="020B0604020202020204" pitchFamily="34" charset="0"/>
              </a:rPr>
              <a:t>:</a:t>
            </a:r>
            <a:br>
              <a:rPr lang="en-US" altLang="en-US" sz="2400" b="0" dirty="0">
                <a:latin typeface="Arial" panose="020B0604020202020204" pitchFamily="34" charset="0"/>
                <a:cs typeface="Arial" panose="020B0604020202020204" pitchFamily="34" charset="0"/>
              </a:rPr>
            </a:br>
            <a:r>
              <a:rPr lang="en-US" altLang="en-US" sz="2400" b="0" dirty="0">
                <a:latin typeface="Arial" panose="020B0604020202020204" pitchFamily="34" charset="0"/>
                <a:cs typeface="Arial" panose="020B0604020202020204" pitchFamily="34" charset="0"/>
              </a:rPr>
              <a:t>-</a:t>
            </a:r>
            <a:r>
              <a:rPr lang="vi-VN" altLang="en-US" sz="2400" b="0" dirty="0">
                <a:latin typeface="Arial" panose="020B0604020202020204" pitchFamily="34" charset="0"/>
                <a:cs typeface="Arial" panose="020B0604020202020204" pitchFamily="34" charset="0"/>
              </a:rPr>
              <a:t> Phạm vi các vùng biển và hải đảo Việt Nam</a:t>
            </a:r>
            <a:br>
              <a:rPr lang="en-US" altLang="en-US" sz="2400" b="0" dirty="0">
                <a:latin typeface="Arial" panose="020B0604020202020204" pitchFamily="34" charset="0"/>
                <a:cs typeface="Arial" panose="020B0604020202020204" pitchFamily="34" charset="0"/>
              </a:rPr>
            </a:br>
            <a:r>
              <a:rPr lang="en-US" altLang="en-US" sz="2400" b="0" dirty="0">
                <a:latin typeface="Arial" panose="020B0604020202020204" pitchFamily="34" charset="0"/>
                <a:cs typeface="Arial" panose="020B0604020202020204" pitchFamily="34" charset="0"/>
              </a:rPr>
              <a:t>- </a:t>
            </a:r>
            <a:r>
              <a:rPr lang="vi-VN" altLang="en-US" sz="2400" b="0" dirty="0">
                <a:latin typeface="Arial" panose="020B0604020202020204" pitchFamily="34" charset="0"/>
                <a:cs typeface="Arial" panose="020B0604020202020204" pitchFamily="34" charset="0"/>
              </a:rPr>
              <a:t>Đặc điểm môi trường và tài nguyên biển, đảo </a:t>
            </a:r>
            <a:endParaRPr lang="en-US" altLang="en-US" sz="2400" b="0" dirty="0">
              <a:latin typeface="Arial" panose="020B0604020202020204" pitchFamily="34" charset="0"/>
              <a:cs typeface="Arial" panose="020B0604020202020204" pitchFamily="34" charset="0"/>
            </a:endParaRPr>
          </a:p>
          <a:p>
            <a:pPr>
              <a:lnSpc>
                <a:spcPct val="150000"/>
              </a:lnSpc>
            </a:pP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Quá</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trình</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xác</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lập</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chủ</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quyền</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biển</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đảo</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trong</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lịch</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sử</a:t>
            </a:r>
            <a:r>
              <a:rPr lang="en-US" altLang="en-US" sz="2400" b="0" dirty="0">
                <a:latin typeface="Arial" panose="020B0604020202020204" pitchFamily="34" charset="0"/>
                <a:cs typeface="Arial" panose="020B0604020202020204" pitchFamily="34" charset="0"/>
              </a:rPr>
              <a:t> </a:t>
            </a:r>
            <a:r>
              <a:rPr lang="en-US" altLang="en-US" sz="2400" b="0" dirty="0" err="1">
                <a:latin typeface="Arial" panose="020B0604020202020204" pitchFamily="34" charset="0"/>
                <a:cs typeface="Arial" panose="020B0604020202020204" pitchFamily="34" charset="0"/>
              </a:rPr>
              <a:t>Việt</a:t>
            </a:r>
            <a:r>
              <a:rPr lang="en-US" altLang="en-US" sz="2400" b="0" dirty="0">
                <a:latin typeface="Arial" panose="020B0604020202020204" pitchFamily="34" charset="0"/>
                <a:cs typeface="Arial" panose="020B0604020202020204" pitchFamily="34" charset="0"/>
              </a:rPr>
              <a:t> Nam</a:t>
            </a:r>
          </a:p>
        </p:txBody>
      </p:sp>
      <p:sp>
        <p:nvSpPr>
          <p:cNvPr id="6" name="TextBox 5">
            <a:extLst>
              <a:ext uri="{FF2B5EF4-FFF2-40B4-BE49-F238E27FC236}">
                <a16:creationId xmlns:a16="http://schemas.microsoft.com/office/drawing/2014/main" id="{B8F03017-CB8A-4F5F-83BE-11EE80D4244D}"/>
              </a:ext>
            </a:extLst>
          </p:cNvPr>
          <p:cNvSpPr txBox="1"/>
          <p:nvPr/>
        </p:nvSpPr>
        <p:spPr>
          <a:xfrm>
            <a:off x="2097502" y="3389016"/>
            <a:ext cx="8490285" cy="830997"/>
          </a:xfrm>
          <a:prstGeom prst="rect">
            <a:avLst/>
          </a:prstGeom>
          <a:noFill/>
        </p:spPr>
        <p:txBody>
          <a:bodyPr wrap="square">
            <a:spAutoFit/>
          </a:bodyPr>
          <a:lstStyle/>
          <a:p>
            <a:pPr algn="ctr"/>
            <a:r>
              <a:rPr lang="en-US" altLang="en-US" sz="2400" b="1" dirty="0">
                <a:latin typeface="Arial" panose="020B0604020202020204" pitchFamily="34" charset="0"/>
                <a:cs typeface="Arial" panose="020B0604020202020204" pitchFamily="34" charset="0"/>
              </a:rPr>
              <a:t>CHỦ ĐỀ CHUNG 2. BẢO VỆ CHỦ QUYỀN, CÁC QUYỀN VÀ LỢI ÍCH HỢP PHÁP CỦA VIỆT NAM Ở BIỂN ĐÔNG</a:t>
            </a:r>
            <a:endParaRPr lang="en-US" sz="2400" b="1" dirty="0"/>
          </a:p>
        </p:txBody>
      </p:sp>
    </p:spTree>
    <p:extLst>
      <p:ext uri="{BB962C8B-B14F-4D97-AF65-F5344CB8AC3E}">
        <p14:creationId xmlns:p14="http://schemas.microsoft.com/office/powerpoint/2010/main" val="5965194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47A78-389F-448E-AF19-066A3105F15A}"/>
              </a:ext>
            </a:extLst>
          </p:cNvPr>
          <p:cNvSpPr>
            <a:spLocks noGrp="1"/>
          </p:cNvSpPr>
          <p:nvPr>
            <p:ph type="title"/>
          </p:nvPr>
        </p:nvSpPr>
        <p:spPr>
          <a:xfrm>
            <a:off x="0" y="1752600"/>
            <a:ext cx="12082463" cy="2190750"/>
          </a:xfrm>
        </p:spPr>
        <p:txBody>
          <a:bodyPr/>
          <a:lstStyle/>
          <a:p>
            <a:pPr algn="ctr">
              <a:defRPr/>
            </a:pPr>
            <a:r>
              <a:rPr lang="en-US" cap="all" dirty="0">
                <a:solidFill>
                  <a:srgbClr val="0070C0"/>
                </a:solidFill>
                <a:latin typeface="Myriad Pro"/>
                <a:cs typeface="Arial" panose="020B0604020202020204" pitchFamily="34" charset="0"/>
              </a:rPr>
              <a:t>4. </a:t>
            </a:r>
            <a:r>
              <a:rPr lang="vi-VN" cap="all" dirty="0">
                <a:solidFill>
                  <a:srgbClr val="0070C0"/>
                </a:solidFill>
                <a:latin typeface="Myriad Pro"/>
                <a:cs typeface="Arial" panose="020B0604020202020204" pitchFamily="34" charset="0"/>
              </a:rPr>
              <a:t>Hướng dẫn</a:t>
            </a:r>
            <a:r>
              <a:rPr lang="en-US" cap="all" dirty="0">
                <a:solidFill>
                  <a:srgbClr val="0070C0"/>
                </a:solidFill>
                <a:latin typeface="Myriad Pro"/>
                <a:cs typeface="Arial" panose="020B0604020202020204" pitchFamily="34" charset="0"/>
              </a:rPr>
              <a:t> </a:t>
            </a:r>
            <a:r>
              <a:rPr lang="en-US" cap="all" dirty="0" err="1">
                <a:solidFill>
                  <a:srgbClr val="0070C0"/>
                </a:solidFill>
                <a:latin typeface="Myriad Pro"/>
                <a:cs typeface="Arial" panose="020B0604020202020204" pitchFamily="34" charset="0"/>
              </a:rPr>
              <a:t>cách</a:t>
            </a:r>
            <a:r>
              <a:rPr lang="en-US" cap="all" dirty="0">
                <a:solidFill>
                  <a:srgbClr val="0070C0"/>
                </a:solidFill>
                <a:latin typeface="Myriad Pro"/>
                <a:cs typeface="Arial" panose="020B0604020202020204" pitchFamily="34" charset="0"/>
              </a:rPr>
              <a:t> </a:t>
            </a:r>
            <a:r>
              <a:rPr lang="en-US" cap="all" dirty="0" err="1">
                <a:solidFill>
                  <a:srgbClr val="0070C0"/>
                </a:solidFill>
                <a:latin typeface="Myriad Pro"/>
                <a:cs typeface="Arial" panose="020B0604020202020204" pitchFamily="34" charset="0"/>
              </a:rPr>
              <a:t>thức</a:t>
            </a:r>
            <a:r>
              <a:rPr lang="en-US" cap="all" dirty="0">
                <a:solidFill>
                  <a:srgbClr val="0070C0"/>
                </a:solidFill>
                <a:latin typeface="Myriad Pro"/>
                <a:cs typeface="Arial" panose="020B0604020202020204" pitchFamily="34" charset="0"/>
              </a:rPr>
              <a:t> </a:t>
            </a:r>
            <a:r>
              <a:rPr lang="en-US" cap="all" dirty="0" err="1">
                <a:solidFill>
                  <a:srgbClr val="0070C0"/>
                </a:solidFill>
                <a:latin typeface="Myriad Pro"/>
                <a:cs typeface="Arial" panose="020B0604020202020204" pitchFamily="34" charset="0"/>
              </a:rPr>
              <a:t>tổ</a:t>
            </a:r>
            <a:r>
              <a:rPr lang="en-US" cap="all" dirty="0">
                <a:solidFill>
                  <a:srgbClr val="0070C0"/>
                </a:solidFill>
                <a:latin typeface="Myriad Pro"/>
                <a:cs typeface="Arial" panose="020B0604020202020204" pitchFamily="34" charset="0"/>
              </a:rPr>
              <a:t> </a:t>
            </a:r>
            <a:r>
              <a:rPr lang="en-US" cap="all" dirty="0" err="1">
                <a:solidFill>
                  <a:srgbClr val="0070C0"/>
                </a:solidFill>
                <a:latin typeface="Myriad Pro"/>
                <a:cs typeface="Arial" panose="020B0604020202020204" pitchFamily="34" charset="0"/>
              </a:rPr>
              <a:t>chức</a:t>
            </a:r>
            <a:br>
              <a:rPr lang="en-US" cap="all" dirty="0">
                <a:solidFill>
                  <a:srgbClr val="0070C0"/>
                </a:solidFill>
                <a:latin typeface="Myriad Pro"/>
                <a:cs typeface="Arial" panose="020B0604020202020204" pitchFamily="34" charset="0"/>
              </a:rPr>
            </a:br>
            <a:r>
              <a:rPr lang="en-US" cap="all" dirty="0" err="1">
                <a:solidFill>
                  <a:srgbClr val="0070C0"/>
                </a:solidFill>
                <a:latin typeface="Myriad Pro"/>
                <a:cs typeface="Arial" panose="020B0604020202020204" pitchFamily="34" charset="0"/>
              </a:rPr>
              <a:t>một</a:t>
            </a:r>
            <a:r>
              <a:rPr lang="en-US" cap="all" dirty="0">
                <a:solidFill>
                  <a:srgbClr val="0070C0"/>
                </a:solidFill>
                <a:latin typeface="Myriad Pro"/>
                <a:cs typeface="Arial" panose="020B0604020202020204" pitchFamily="34" charset="0"/>
              </a:rPr>
              <a:t> </a:t>
            </a:r>
            <a:r>
              <a:rPr lang="en-US" cap="all" dirty="0" err="1">
                <a:solidFill>
                  <a:srgbClr val="0070C0"/>
                </a:solidFill>
                <a:latin typeface="Myriad Pro"/>
                <a:cs typeface="Arial" panose="020B0604020202020204" pitchFamily="34" charset="0"/>
              </a:rPr>
              <a:t>bài</a:t>
            </a:r>
            <a:r>
              <a:rPr lang="en-US" cap="all" dirty="0">
                <a:solidFill>
                  <a:srgbClr val="0070C0"/>
                </a:solidFill>
                <a:latin typeface="Myriad Pro"/>
                <a:cs typeface="Arial" panose="020B0604020202020204" pitchFamily="34" charset="0"/>
              </a:rPr>
              <a:t> </a:t>
            </a:r>
            <a:r>
              <a:rPr lang="en-US" cap="all" dirty="0" err="1">
                <a:solidFill>
                  <a:srgbClr val="0070C0"/>
                </a:solidFill>
                <a:latin typeface="Myriad Pro"/>
                <a:cs typeface="Arial" panose="020B0604020202020204" pitchFamily="34" charset="0"/>
              </a:rPr>
              <a:t>học</a:t>
            </a:r>
            <a:endParaRPr lang="en-US" cap="all" dirty="0">
              <a:solidFill>
                <a:srgbClr val="0070C0"/>
              </a:solidFill>
              <a:latin typeface="Myriad Pro"/>
              <a:cs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a:extLst>
              <a:ext uri="{FF2B5EF4-FFF2-40B4-BE49-F238E27FC236}">
                <a16:creationId xmlns:a16="http://schemas.microsoft.com/office/drawing/2014/main" id="{B4186C1F-22C1-41BF-89FA-69360BA7E72F}"/>
              </a:ext>
            </a:extLst>
          </p:cNvPr>
          <p:cNvSpPr>
            <a:spLocks noGrp="1"/>
          </p:cNvSpPr>
          <p:nvPr>
            <p:ph type="title"/>
          </p:nvPr>
        </p:nvSpPr>
        <p:spPr>
          <a:xfrm>
            <a:off x="4255477" y="284285"/>
            <a:ext cx="6799385" cy="812800"/>
          </a:xfrm>
        </p:spPr>
        <p:txBody>
          <a:bodyPr/>
          <a:lstStyle/>
          <a:p>
            <a:pPr algn="ctr"/>
            <a:r>
              <a:rPr lang="en-US" altLang="en-US" sz="2400" dirty="0">
                <a:latin typeface="Myriad Pro" panose="020B0503030403020204" pitchFamily="34" charset="0"/>
              </a:rPr>
              <a:t>BÀI 8. TÁC ĐỘNG CỦA BIẾN ĐỔI KHÍ HẬU ĐỐI VỚI KHÍ HẬU VÀ THUỶ VĂN VIỆT NAM</a:t>
            </a:r>
          </a:p>
        </p:txBody>
      </p:sp>
      <p:sp>
        <p:nvSpPr>
          <p:cNvPr id="2" name="Rectangle: Rounded Corners 1">
            <a:extLst>
              <a:ext uri="{FF2B5EF4-FFF2-40B4-BE49-F238E27FC236}">
                <a16:creationId xmlns:a16="http://schemas.microsoft.com/office/drawing/2014/main" id="{D7C33F89-46D5-43AB-8E8F-94C8CCF02E3D}"/>
              </a:ext>
            </a:extLst>
          </p:cNvPr>
          <p:cNvSpPr/>
          <p:nvPr/>
        </p:nvSpPr>
        <p:spPr>
          <a:xfrm>
            <a:off x="2681532" y="284285"/>
            <a:ext cx="1573945" cy="704850"/>
          </a:xfrm>
          <a:prstGeom prst="roundRect">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2400" b="1" dirty="0" err="1">
                <a:solidFill>
                  <a:schemeClr val="tx1"/>
                </a:solidFill>
              </a:rPr>
              <a:t>Bài</a:t>
            </a:r>
            <a:r>
              <a:rPr lang="en-US" sz="2400" b="1" dirty="0">
                <a:solidFill>
                  <a:schemeClr val="tx1"/>
                </a:solidFill>
              </a:rPr>
              <a:t> </a:t>
            </a:r>
            <a:r>
              <a:rPr lang="en-US" sz="2400" b="1" dirty="0" err="1">
                <a:solidFill>
                  <a:schemeClr val="tx1"/>
                </a:solidFill>
              </a:rPr>
              <a:t>mẫu</a:t>
            </a:r>
            <a:r>
              <a:rPr lang="en-US" sz="2400" b="1" dirty="0">
                <a:solidFill>
                  <a:schemeClr val="tx1"/>
                </a:solidFill>
              </a:rPr>
              <a:t> 1</a:t>
            </a:r>
          </a:p>
        </p:txBody>
      </p:sp>
      <p:grpSp>
        <p:nvGrpSpPr>
          <p:cNvPr id="7" name="Group 6">
            <a:extLst>
              <a:ext uri="{FF2B5EF4-FFF2-40B4-BE49-F238E27FC236}">
                <a16:creationId xmlns:a16="http://schemas.microsoft.com/office/drawing/2014/main" id="{F3E98DED-DD4B-4F7C-B021-A109C81F196D}"/>
              </a:ext>
            </a:extLst>
          </p:cNvPr>
          <p:cNvGrpSpPr/>
          <p:nvPr/>
        </p:nvGrpSpPr>
        <p:grpSpPr>
          <a:xfrm>
            <a:off x="2348321" y="1097085"/>
            <a:ext cx="8066918" cy="5615950"/>
            <a:chOff x="2214507" y="1097083"/>
            <a:chExt cx="8163878" cy="5760916"/>
          </a:xfrm>
        </p:grpSpPr>
        <p:pic>
          <p:nvPicPr>
            <p:cNvPr id="5" name="Picture 4">
              <a:extLst>
                <a:ext uri="{FF2B5EF4-FFF2-40B4-BE49-F238E27FC236}">
                  <a16:creationId xmlns:a16="http://schemas.microsoft.com/office/drawing/2014/main" id="{D88D1E42-3AA9-4D1B-9613-5EED97444EBD}"/>
                </a:ext>
              </a:extLst>
            </p:cNvPr>
            <p:cNvPicPr>
              <a:picLocks noChangeAspect="1"/>
            </p:cNvPicPr>
            <p:nvPr/>
          </p:nvPicPr>
          <p:blipFill>
            <a:blip r:embed="rId2"/>
            <a:stretch>
              <a:fillRect/>
            </a:stretch>
          </p:blipFill>
          <p:spPr>
            <a:xfrm>
              <a:off x="2214507" y="1097084"/>
              <a:ext cx="4081939" cy="5760915"/>
            </a:xfrm>
            <a:prstGeom prst="rect">
              <a:avLst/>
            </a:prstGeom>
          </p:spPr>
        </p:pic>
        <p:pic>
          <p:nvPicPr>
            <p:cNvPr id="6" name="Picture 5">
              <a:extLst>
                <a:ext uri="{FF2B5EF4-FFF2-40B4-BE49-F238E27FC236}">
                  <a16:creationId xmlns:a16="http://schemas.microsoft.com/office/drawing/2014/main" id="{70E3D816-80D2-4B9C-A6F0-36841CD78534}"/>
                </a:ext>
              </a:extLst>
            </p:cNvPr>
            <p:cNvPicPr>
              <a:picLocks noChangeAspect="1"/>
            </p:cNvPicPr>
            <p:nvPr/>
          </p:nvPicPr>
          <p:blipFill>
            <a:blip r:embed="rId3"/>
            <a:stretch>
              <a:fillRect/>
            </a:stretch>
          </p:blipFill>
          <p:spPr>
            <a:xfrm>
              <a:off x="6296446" y="1097083"/>
              <a:ext cx="4081939" cy="5760915"/>
            </a:xfrm>
            <a:prstGeom prst="rect">
              <a:avLst/>
            </a:prstGeom>
          </p:spPr>
        </p:pic>
      </p:grpSp>
    </p:spTree>
    <p:extLst>
      <p:ext uri="{BB962C8B-B14F-4D97-AF65-F5344CB8AC3E}">
        <p14:creationId xmlns:p14="http://schemas.microsoft.com/office/powerpoint/2010/main" val="39553078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a:extLst>
              <a:ext uri="{FF2B5EF4-FFF2-40B4-BE49-F238E27FC236}">
                <a16:creationId xmlns:a16="http://schemas.microsoft.com/office/drawing/2014/main" id="{B4186C1F-22C1-41BF-89FA-69360BA7E72F}"/>
              </a:ext>
            </a:extLst>
          </p:cNvPr>
          <p:cNvSpPr>
            <a:spLocks noGrp="1"/>
          </p:cNvSpPr>
          <p:nvPr>
            <p:ph type="title"/>
          </p:nvPr>
        </p:nvSpPr>
        <p:spPr>
          <a:xfrm>
            <a:off x="4255477" y="284285"/>
            <a:ext cx="6799385" cy="812800"/>
          </a:xfrm>
        </p:spPr>
        <p:txBody>
          <a:bodyPr/>
          <a:lstStyle/>
          <a:p>
            <a:pPr algn="ctr"/>
            <a:r>
              <a:rPr lang="en-US" altLang="en-US" sz="2400" dirty="0">
                <a:latin typeface="Myriad Pro" panose="020B0503030403020204" pitchFamily="34" charset="0"/>
              </a:rPr>
              <a:t>BÀI 8. TÁC ĐỘNG CỦA BIẾN ĐỔI KHÍ HẬU ĐỐI VỚI KHÍ HẬU VÀ THUỶ VĂN VIỆT NAM</a:t>
            </a:r>
          </a:p>
        </p:txBody>
      </p:sp>
      <p:sp>
        <p:nvSpPr>
          <p:cNvPr id="2" name="Rectangle: Rounded Corners 1">
            <a:extLst>
              <a:ext uri="{FF2B5EF4-FFF2-40B4-BE49-F238E27FC236}">
                <a16:creationId xmlns:a16="http://schemas.microsoft.com/office/drawing/2014/main" id="{D7C33F89-46D5-43AB-8E8F-94C8CCF02E3D}"/>
              </a:ext>
            </a:extLst>
          </p:cNvPr>
          <p:cNvSpPr/>
          <p:nvPr/>
        </p:nvSpPr>
        <p:spPr>
          <a:xfrm>
            <a:off x="2681532" y="284285"/>
            <a:ext cx="1573945" cy="704850"/>
          </a:xfrm>
          <a:prstGeom prst="roundRect">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2400" b="1" dirty="0" err="1">
                <a:solidFill>
                  <a:schemeClr val="tx1"/>
                </a:solidFill>
              </a:rPr>
              <a:t>Bài</a:t>
            </a:r>
            <a:r>
              <a:rPr lang="en-US" sz="2400" b="1" dirty="0">
                <a:solidFill>
                  <a:schemeClr val="tx1"/>
                </a:solidFill>
              </a:rPr>
              <a:t> </a:t>
            </a:r>
            <a:r>
              <a:rPr lang="en-US" sz="2400" b="1" dirty="0" err="1">
                <a:solidFill>
                  <a:schemeClr val="tx1"/>
                </a:solidFill>
              </a:rPr>
              <a:t>mẫu</a:t>
            </a:r>
            <a:r>
              <a:rPr lang="en-US" sz="2400" b="1" dirty="0">
                <a:solidFill>
                  <a:schemeClr val="tx1"/>
                </a:solidFill>
              </a:rPr>
              <a:t> 1</a:t>
            </a:r>
          </a:p>
        </p:txBody>
      </p:sp>
      <p:grpSp>
        <p:nvGrpSpPr>
          <p:cNvPr id="7" name="Group 6">
            <a:extLst>
              <a:ext uri="{FF2B5EF4-FFF2-40B4-BE49-F238E27FC236}">
                <a16:creationId xmlns:a16="http://schemas.microsoft.com/office/drawing/2014/main" id="{9612079F-93CA-4BCA-98F7-A333C960268A}"/>
              </a:ext>
            </a:extLst>
          </p:cNvPr>
          <p:cNvGrpSpPr/>
          <p:nvPr/>
        </p:nvGrpSpPr>
        <p:grpSpPr>
          <a:xfrm>
            <a:off x="2241545" y="1097085"/>
            <a:ext cx="8058538" cy="5664820"/>
            <a:chOff x="1873555" y="1097084"/>
            <a:chExt cx="8058538" cy="5664820"/>
          </a:xfrm>
        </p:grpSpPr>
        <p:pic>
          <p:nvPicPr>
            <p:cNvPr id="3" name="Picture 2">
              <a:extLst>
                <a:ext uri="{FF2B5EF4-FFF2-40B4-BE49-F238E27FC236}">
                  <a16:creationId xmlns:a16="http://schemas.microsoft.com/office/drawing/2014/main" id="{ADBA5B41-D6D0-4E17-B58B-86DDF15BCE75}"/>
                </a:ext>
              </a:extLst>
            </p:cNvPr>
            <p:cNvPicPr>
              <a:picLocks noChangeAspect="1"/>
            </p:cNvPicPr>
            <p:nvPr/>
          </p:nvPicPr>
          <p:blipFill>
            <a:blip r:embed="rId2"/>
            <a:stretch>
              <a:fillRect/>
            </a:stretch>
          </p:blipFill>
          <p:spPr>
            <a:xfrm>
              <a:off x="1873555" y="1097085"/>
              <a:ext cx="4028068" cy="5664819"/>
            </a:xfrm>
            <a:prstGeom prst="rect">
              <a:avLst/>
            </a:prstGeom>
          </p:spPr>
        </p:pic>
        <p:pic>
          <p:nvPicPr>
            <p:cNvPr id="4" name="Picture 3">
              <a:extLst>
                <a:ext uri="{FF2B5EF4-FFF2-40B4-BE49-F238E27FC236}">
                  <a16:creationId xmlns:a16="http://schemas.microsoft.com/office/drawing/2014/main" id="{7CBC94B3-A314-4757-9A69-018CCA9B0105}"/>
                </a:ext>
              </a:extLst>
            </p:cNvPr>
            <p:cNvPicPr>
              <a:picLocks noChangeAspect="1"/>
            </p:cNvPicPr>
            <p:nvPr/>
          </p:nvPicPr>
          <p:blipFill>
            <a:blip r:embed="rId3"/>
            <a:stretch>
              <a:fillRect/>
            </a:stretch>
          </p:blipFill>
          <p:spPr>
            <a:xfrm>
              <a:off x="5901623" y="1097084"/>
              <a:ext cx="4030470" cy="5664819"/>
            </a:xfrm>
            <a:prstGeom prst="rect">
              <a:avLst/>
            </a:prstGeom>
          </p:spPr>
        </p:pic>
      </p:grpSp>
    </p:spTree>
    <p:extLst>
      <p:ext uri="{BB962C8B-B14F-4D97-AF65-F5344CB8AC3E}">
        <p14:creationId xmlns:p14="http://schemas.microsoft.com/office/powerpoint/2010/main" val="16494045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E98D52D5-D8D9-4148-9B0D-F496C4D8CA13}"/>
              </a:ext>
            </a:extLst>
          </p:cNvPr>
          <p:cNvSpPr>
            <a:spLocks noGrp="1"/>
          </p:cNvSpPr>
          <p:nvPr>
            <p:ph type="title"/>
          </p:nvPr>
        </p:nvSpPr>
        <p:spPr>
          <a:xfrm>
            <a:off x="4425950" y="-52388"/>
            <a:ext cx="3338513" cy="957263"/>
          </a:xfrm>
        </p:spPr>
        <p:txBody>
          <a:bodyPr/>
          <a:lstStyle/>
          <a:p>
            <a:pPr>
              <a:defRPr/>
            </a:pPr>
            <a:r>
              <a:rPr lang="en-US" sz="3200" dirty="0">
                <a:solidFill>
                  <a:srgbClr val="0070C0"/>
                </a:solidFill>
                <a:latin typeface="Calibri" panose="020F0502020204030204" pitchFamily="34" charset="0"/>
              </a:rPr>
              <a:t>I. </a:t>
            </a:r>
            <a:r>
              <a:rPr lang="en-US" sz="3200" cap="all" dirty="0" err="1">
                <a:solidFill>
                  <a:srgbClr val="0070C0"/>
                </a:solidFill>
                <a:latin typeface="Calibri" panose="020F0502020204030204" pitchFamily="34" charset="0"/>
              </a:rPr>
              <a:t>Mục</a:t>
            </a:r>
            <a:r>
              <a:rPr lang="en-US" sz="3200" cap="all" dirty="0">
                <a:solidFill>
                  <a:srgbClr val="0070C0"/>
                </a:solidFill>
                <a:latin typeface="Calibri" panose="020F0502020204030204" pitchFamily="34" charset="0"/>
              </a:rPr>
              <a:t> </a:t>
            </a:r>
            <a:r>
              <a:rPr lang="en-US" sz="3200" cap="all" dirty="0" err="1">
                <a:solidFill>
                  <a:srgbClr val="0070C0"/>
                </a:solidFill>
                <a:latin typeface="Calibri" panose="020F0502020204030204" pitchFamily="34" charset="0"/>
              </a:rPr>
              <a:t>tiêu</a:t>
            </a:r>
            <a:endParaRPr lang="en-US" sz="3200" cap="all" dirty="0">
              <a:solidFill>
                <a:srgbClr val="0070C0"/>
              </a:solidFill>
            </a:endParaRPr>
          </a:p>
        </p:txBody>
      </p:sp>
      <p:sp>
        <p:nvSpPr>
          <p:cNvPr id="97283" name="Slide Number Placeholder 5">
            <a:extLst>
              <a:ext uri="{FF2B5EF4-FFF2-40B4-BE49-F238E27FC236}">
                <a16:creationId xmlns:a16="http://schemas.microsoft.com/office/drawing/2014/main" id="{48360ED9-8DD2-47A2-B6FD-7F5EDF2EF84C}"/>
              </a:ext>
            </a:extLst>
          </p:cNvPr>
          <p:cNvSpPr>
            <a:spLocks noGrp="1"/>
          </p:cNvSpPr>
          <p:nvPr>
            <p:ph type="sldNum" sz="quarter" idx="12"/>
          </p:nvPr>
        </p:nvSpPr>
        <p:spPr bwMode="auto">
          <a:xfrm>
            <a:off x="-496888" y="7219950"/>
            <a:ext cx="585788" cy="390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53807925-4208-4018-A74A-6CAAE97C9837}" type="slidenum">
              <a:rPr lang="en-US" altLang="en-US" sz="1800" smtClean="0">
                <a:solidFill>
                  <a:srgbClr val="898989"/>
                </a:solidFill>
                <a:latin typeface="Calibri" panose="020F0502020204030204" pitchFamily="34" charset="0"/>
              </a:rPr>
              <a:pPr>
                <a:spcBef>
                  <a:spcPct val="0"/>
                </a:spcBef>
                <a:buFontTx/>
                <a:buNone/>
              </a:pPr>
              <a:t>44</a:t>
            </a:fld>
            <a:endParaRPr lang="en-US" altLang="en-US" sz="1800">
              <a:solidFill>
                <a:srgbClr val="898989"/>
              </a:solidFill>
              <a:latin typeface="Calibri" panose="020F0502020204030204" pitchFamily="34" charset="0"/>
            </a:endParaRPr>
          </a:p>
        </p:txBody>
      </p:sp>
      <p:sp>
        <p:nvSpPr>
          <p:cNvPr id="63492" name="TextBox 8">
            <a:extLst>
              <a:ext uri="{FF2B5EF4-FFF2-40B4-BE49-F238E27FC236}">
                <a16:creationId xmlns:a16="http://schemas.microsoft.com/office/drawing/2014/main" id="{67652712-484D-4217-A9A4-DE9297F8A2FE}"/>
              </a:ext>
            </a:extLst>
          </p:cNvPr>
          <p:cNvSpPr txBox="1">
            <a:spLocks noChangeArrowheads="1"/>
          </p:cNvSpPr>
          <p:nvPr/>
        </p:nvSpPr>
        <p:spPr bwMode="auto">
          <a:xfrm>
            <a:off x="2397125" y="3157538"/>
            <a:ext cx="9342438" cy="1204912"/>
          </a:xfrm>
          <a:prstGeom prst="rect">
            <a:avLst/>
          </a:prstGeom>
          <a:noFill/>
          <a:ln>
            <a:noFill/>
          </a:ln>
        </p:spPr>
        <p:txBody>
          <a:bodyPr>
            <a:spAutoFit/>
          </a:bodyPr>
          <a:lstStyle>
            <a:lvl1pPr indent="273050">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just">
              <a:lnSpc>
                <a:spcPct val="110000"/>
              </a:lnSpc>
              <a:spcBef>
                <a:spcPct val="0"/>
              </a:spcBef>
            </a:pPr>
            <a:r>
              <a:rPr lang="vi-VN" altLang="en-US" sz="2000" dirty="0">
                <a:latin typeface="Times New Roman" panose="02020603050405020304" pitchFamily="18" charset="0"/>
                <a:cs typeface="Times New Roman" panose="02020603050405020304" pitchFamily="18" charset="0"/>
              </a:rPr>
              <a:t>Năng lực nhận thức Địa lí: năng lực nhận thức thế giới theo quan điểm không gian, phân tích mối quan hệ giữa </a:t>
            </a:r>
            <a:r>
              <a:rPr lang="en-US" altLang="en-US" sz="2000" dirty="0" err="1">
                <a:latin typeface="Times New Roman" panose="02020603050405020304" pitchFamily="18" charset="0"/>
                <a:cs typeface="Times New Roman" panose="02020603050405020304" pitchFamily="18" charset="0"/>
              </a:rPr>
              <a:t>các</a:t>
            </a:r>
            <a:r>
              <a:rPr lang="en-US" altLang="en-US" sz="2000" dirty="0">
                <a:latin typeface="Times New Roman" panose="02020603050405020304" pitchFamily="18" charset="0"/>
                <a:cs typeface="Times New Roman" panose="02020603050405020304" pitchFamily="18" charset="0"/>
              </a:rPr>
              <a:t> </a:t>
            </a:r>
            <a:r>
              <a:rPr lang="vi-VN" altLang="en-US" sz="2000" dirty="0">
                <a:latin typeface="Times New Roman" panose="02020603050405020304" pitchFamily="18" charset="0"/>
                <a:cs typeface="Times New Roman" panose="02020603050405020304" pitchFamily="18" charset="0"/>
              </a:rPr>
              <a:t>đối tượng tự nhiên.</a:t>
            </a:r>
            <a:endParaRPr lang="en-US" altLang="en-US" sz="2000" dirty="0">
              <a:latin typeface="Times New Roman" panose="02020603050405020304" pitchFamily="18" charset="0"/>
              <a:cs typeface="Times New Roman" panose="02020603050405020304" pitchFamily="18" charset="0"/>
            </a:endParaRPr>
          </a:p>
          <a:p>
            <a:r>
              <a:rPr lang="vi-VN" altLang="en-US" sz="2000" dirty="0">
                <a:latin typeface="Times New Roman" panose="02020603050405020304" pitchFamily="18" charset="0"/>
                <a:cs typeface="Times New Roman" panose="02020603050405020304" pitchFamily="18" charset="0"/>
              </a:rPr>
              <a:t>Năng lực tìm hiểu Địa lí: sử dụng công cụ Địa lí.</a:t>
            </a:r>
            <a:endParaRPr lang="en-US" altLang="en-US" sz="2400" dirty="0"/>
          </a:p>
        </p:txBody>
      </p:sp>
      <p:grpSp>
        <p:nvGrpSpPr>
          <p:cNvPr id="97286" name="Group 11">
            <a:extLst>
              <a:ext uri="{FF2B5EF4-FFF2-40B4-BE49-F238E27FC236}">
                <a16:creationId xmlns:a16="http://schemas.microsoft.com/office/drawing/2014/main" id="{D9938ED8-1F56-4EF0-ABD2-285DCA69039A}"/>
              </a:ext>
            </a:extLst>
          </p:cNvPr>
          <p:cNvGrpSpPr>
            <a:grpSpLocks/>
          </p:cNvGrpSpPr>
          <p:nvPr/>
        </p:nvGrpSpPr>
        <p:grpSpPr bwMode="auto">
          <a:xfrm>
            <a:off x="188913" y="1320800"/>
            <a:ext cx="2043112" cy="852488"/>
            <a:chOff x="2695" y="422281"/>
            <a:chExt cx="3283999" cy="1313599"/>
          </a:xfrm>
        </p:grpSpPr>
        <p:sp>
          <p:nvSpPr>
            <p:cNvPr id="13" name="Arrow: Chevron 12">
              <a:extLst>
                <a:ext uri="{FF2B5EF4-FFF2-40B4-BE49-F238E27FC236}">
                  <a16:creationId xmlns:a16="http://schemas.microsoft.com/office/drawing/2014/main" id="{67201AB7-E1C9-448D-944A-2DC6E1EAFBF2}"/>
                </a:ext>
              </a:extLst>
            </p:cNvPr>
            <p:cNvSpPr/>
            <p:nvPr/>
          </p:nvSpPr>
          <p:spPr>
            <a:xfrm>
              <a:off x="2695" y="422281"/>
              <a:ext cx="3283999" cy="1313599"/>
            </a:xfrm>
            <a:prstGeom prst="chevron">
              <a:avLst/>
            </a:prstGeom>
            <a:solidFill>
              <a:srgbClr val="297FB8"/>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4" name="Arrow: Chevron 4">
              <a:extLst>
                <a:ext uri="{FF2B5EF4-FFF2-40B4-BE49-F238E27FC236}">
                  <a16:creationId xmlns:a16="http://schemas.microsoft.com/office/drawing/2014/main" id="{2B03DEBC-DEBA-4FB5-8DC1-0226F66F89EB}"/>
                </a:ext>
              </a:extLst>
            </p:cNvPr>
            <p:cNvSpPr txBox="1"/>
            <p:nvPr/>
          </p:nvSpPr>
          <p:spPr>
            <a:xfrm>
              <a:off x="658473" y="422281"/>
              <a:ext cx="1972442" cy="1313599"/>
            </a:xfrm>
            <a:prstGeom prst="rect">
              <a:avLst/>
            </a:prstGeom>
          </p:spPr>
          <p:style>
            <a:lnRef idx="0">
              <a:scrgbClr r="0" g="0" b="0"/>
            </a:lnRef>
            <a:fillRef idx="0">
              <a:scrgbClr r="0" g="0" b="0"/>
            </a:fillRef>
            <a:effectRef idx="0">
              <a:scrgbClr r="0" g="0" b="0"/>
            </a:effectRef>
            <a:fontRef idx="minor">
              <a:schemeClr val="lt1"/>
            </a:fontRef>
          </p:style>
          <p:txBody>
            <a:bodyPr lIns="144018" tIns="48006" rIns="48006" bIns="48006" spcCol="1270" anchor="ctr"/>
            <a:lstStyle/>
            <a:p>
              <a:pPr algn="ctr" defTabSz="1600200">
                <a:lnSpc>
                  <a:spcPct val="90000"/>
                </a:lnSpc>
                <a:spcAft>
                  <a:spcPct val="35000"/>
                </a:spcAft>
                <a:defRPr/>
              </a:pPr>
              <a:r>
                <a:rPr lang="en-US" sz="2800" b="1" dirty="0" err="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Kiến</a:t>
              </a:r>
              <a:r>
                <a:rPr lang="en-US" sz="28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n-US" sz="2800" b="1" dirty="0" err="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thức</a:t>
              </a:r>
              <a:endParaRPr lang="en-US" sz="28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97287" name="Group 14">
            <a:extLst>
              <a:ext uri="{FF2B5EF4-FFF2-40B4-BE49-F238E27FC236}">
                <a16:creationId xmlns:a16="http://schemas.microsoft.com/office/drawing/2014/main" id="{3E944585-2348-4591-AB40-06FD5DCE4861}"/>
              </a:ext>
            </a:extLst>
          </p:cNvPr>
          <p:cNvGrpSpPr>
            <a:grpSpLocks/>
          </p:cNvGrpSpPr>
          <p:nvPr/>
        </p:nvGrpSpPr>
        <p:grpSpPr bwMode="auto">
          <a:xfrm>
            <a:off x="88900" y="3298825"/>
            <a:ext cx="2227263" cy="852488"/>
            <a:chOff x="4476078" y="582213"/>
            <a:chExt cx="2484338" cy="993735"/>
          </a:xfrm>
        </p:grpSpPr>
        <p:sp>
          <p:nvSpPr>
            <p:cNvPr id="16" name="Arrow: Chevron 15">
              <a:extLst>
                <a:ext uri="{FF2B5EF4-FFF2-40B4-BE49-F238E27FC236}">
                  <a16:creationId xmlns:a16="http://schemas.microsoft.com/office/drawing/2014/main" id="{65F23DFF-2803-463A-8476-0CBBF55D3594}"/>
                </a:ext>
              </a:extLst>
            </p:cNvPr>
            <p:cNvSpPr/>
            <p:nvPr/>
          </p:nvSpPr>
          <p:spPr>
            <a:xfrm>
              <a:off x="4476078" y="582213"/>
              <a:ext cx="2484338" cy="993735"/>
            </a:xfrm>
            <a:prstGeom prst="chevron">
              <a:avLst/>
            </a:prstGeom>
            <a:solidFill>
              <a:srgbClr val="27AE6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7" name="Arrow: Chevron 4">
              <a:extLst>
                <a:ext uri="{FF2B5EF4-FFF2-40B4-BE49-F238E27FC236}">
                  <a16:creationId xmlns:a16="http://schemas.microsoft.com/office/drawing/2014/main" id="{EC2DF9DF-7F13-4CE3-8F30-C67B73952B23}"/>
                </a:ext>
              </a:extLst>
            </p:cNvPr>
            <p:cNvSpPr txBox="1"/>
            <p:nvPr/>
          </p:nvSpPr>
          <p:spPr>
            <a:xfrm>
              <a:off x="4973654" y="582213"/>
              <a:ext cx="1489185" cy="993735"/>
            </a:xfrm>
            <a:prstGeom prst="rect">
              <a:avLst/>
            </a:prstGeom>
          </p:spPr>
          <p:style>
            <a:lnRef idx="0">
              <a:scrgbClr r="0" g="0" b="0"/>
            </a:lnRef>
            <a:fillRef idx="0">
              <a:scrgbClr r="0" g="0" b="0"/>
            </a:fillRef>
            <a:effectRef idx="0">
              <a:scrgbClr r="0" g="0" b="0"/>
            </a:effectRef>
            <a:fontRef idx="minor">
              <a:schemeClr val="lt1"/>
            </a:fontRef>
          </p:style>
          <p:txBody>
            <a:bodyPr lIns="144018" tIns="48006" rIns="48006" bIns="48006" spcCol="1270" anchor="ctr"/>
            <a:lstStyle/>
            <a:p>
              <a:pPr algn="ctr" defTabSz="1600200">
                <a:lnSpc>
                  <a:spcPct val="90000"/>
                </a:lnSpc>
                <a:spcAft>
                  <a:spcPct val="35000"/>
                </a:spcAft>
                <a:defRPr/>
              </a:pPr>
              <a:r>
                <a:rPr lang="en-US" sz="2800" b="1" dirty="0" err="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Năng</a:t>
              </a:r>
              <a:r>
                <a:rPr lang="en-US" sz="28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n-US" sz="2800" b="1" dirty="0" err="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lực</a:t>
              </a:r>
              <a:endParaRPr lang="en-US" sz="28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97288" name="Group 17">
            <a:extLst>
              <a:ext uri="{FF2B5EF4-FFF2-40B4-BE49-F238E27FC236}">
                <a16:creationId xmlns:a16="http://schemas.microsoft.com/office/drawing/2014/main" id="{4F0570BB-61D9-4705-AAF8-5CFA20F53BBC}"/>
              </a:ext>
            </a:extLst>
          </p:cNvPr>
          <p:cNvGrpSpPr>
            <a:grpSpLocks/>
          </p:cNvGrpSpPr>
          <p:nvPr/>
        </p:nvGrpSpPr>
        <p:grpSpPr bwMode="auto">
          <a:xfrm>
            <a:off x="88900" y="5070475"/>
            <a:ext cx="2227263" cy="852488"/>
            <a:chOff x="6711983" y="582213"/>
            <a:chExt cx="2484338" cy="993735"/>
          </a:xfrm>
        </p:grpSpPr>
        <p:sp>
          <p:nvSpPr>
            <p:cNvPr id="19" name="Arrow: Chevron 18">
              <a:extLst>
                <a:ext uri="{FF2B5EF4-FFF2-40B4-BE49-F238E27FC236}">
                  <a16:creationId xmlns:a16="http://schemas.microsoft.com/office/drawing/2014/main" id="{BB032FD2-59B0-46C7-B8DD-95B0AA1F2F27}"/>
                </a:ext>
              </a:extLst>
            </p:cNvPr>
            <p:cNvSpPr/>
            <p:nvPr/>
          </p:nvSpPr>
          <p:spPr>
            <a:xfrm>
              <a:off x="6711983" y="582213"/>
              <a:ext cx="2484338" cy="993735"/>
            </a:xfrm>
            <a:prstGeom prst="chevron">
              <a:avLst/>
            </a:prstGeom>
            <a:solidFill>
              <a:srgbClr val="E84C3D"/>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0" name="Arrow: Chevron 4">
              <a:extLst>
                <a:ext uri="{FF2B5EF4-FFF2-40B4-BE49-F238E27FC236}">
                  <a16:creationId xmlns:a16="http://schemas.microsoft.com/office/drawing/2014/main" id="{068EA79E-0E72-4148-9F35-EA08D8F1F95A}"/>
                </a:ext>
              </a:extLst>
            </p:cNvPr>
            <p:cNvSpPr txBox="1"/>
            <p:nvPr/>
          </p:nvSpPr>
          <p:spPr>
            <a:xfrm>
              <a:off x="7209559" y="582213"/>
              <a:ext cx="1489185" cy="993735"/>
            </a:xfrm>
            <a:prstGeom prst="rect">
              <a:avLst/>
            </a:prstGeom>
          </p:spPr>
          <p:style>
            <a:lnRef idx="0">
              <a:scrgbClr r="0" g="0" b="0"/>
            </a:lnRef>
            <a:fillRef idx="0">
              <a:scrgbClr r="0" g="0" b="0"/>
            </a:fillRef>
            <a:effectRef idx="0">
              <a:scrgbClr r="0" g="0" b="0"/>
            </a:effectRef>
            <a:fontRef idx="minor">
              <a:schemeClr val="lt1"/>
            </a:fontRef>
          </p:style>
          <p:txBody>
            <a:bodyPr lIns="144018" tIns="48006" rIns="48006" bIns="48006" spcCol="1270" anchor="ctr"/>
            <a:lstStyle/>
            <a:p>
              <a:pPr algn="ctr" defTabSz="1600200">
                <a:lnSpc>
                  <a:spcPct val="90000"/>
                </a:lnSpc>
                <a:spcAft>
                  <a:spcPct val="35000"/>
                </a:spcAft>
                <a:defRPr/>
              </a:pPr>
              <a:r>
                <a:rPr lang="en-US" sz="2800" b="1" dirty="0" err="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Phẩm</a:t>
              </a:r>
              <a:r>
                <a:rPr lang="en-US" sz="28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n-US" sz="2800" b="1" dirty="0" err="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chất</a:t>
              </a:r>
              <a:endParaRPr lang="en-US" sz="28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grpSp>
      <p:sp>
        <p:nvSpPr>
          <p:cNvPr id="21" name="TextBox 8">
            <a:extLst>
              <a:ext uri="{FF2B5EF4-FFF2-40B4-BE49-F238E27FC236}">
                <a16:creationId xmlns:a16="http://schemas.microsoft.com/office/drawing/2014/main" id="{FE80875B-837C-4725-B5A1-385E8C16251C}"/>
              </a:ext>
            </a:extLst>
          </p:cNvPr>
          <p:cNvSpPr txBox="1">
            <a:spLocks noChangeArrowheads="1"/>
          </p:cNvSpPr>
          <p:nvPr/>
        </p:nvSpPr>
        <p:spPr bwMode="auto">
          <a:xfrm>
            <a:off x="2397125" y="5056188"/>
            <a:ext cx="7978775" cy="866775"/>
          </a:xfrm>
          <a:prstGeom prst="rect">
            <a:avLst/>
          </a:prstGeom>
          <a:noFill/>
          <a:ln>
            <a:noFill/>
          </a:ln>
        </p:spPr>
        <p:txBody>
          <a:bodyPr>
            <a:spAutoFit/>
          </a:bodyPr>
          <a:lstStyle>
            <a:lvl1pPr indent="273050">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just">
              <a:lnSpc>
                <a:spcPct val="110000"/>
              </a:lnSpc>
              <a:spcBef>
                <a:spcPts val="100"/>
              </a:spcBef>
            </a:pPr>
            <a:r>
              <a:rPr lang="vi-VN" altLang="en-US" sz="2000" dirty="0">
                <a:latin typeface="Times New Roman" panose="02020603050405020304" pitchFamily="18" charset="0"/>
                <a:cs typeface="Times New Roman" panose="02020603050405020304" pitchFamily="18" charset="0"/>
              </a:rPr>
              <a:t>Hiểu rõ thiên nhiên, tôn trọng và bảo vệ thiên nhiên.</a:t>
            </a:r>
            <a:endParaRPr lang="en-US" altLang="en-US" sz="2000" dirty="0">
              <a:latin typeface="Times New Roman" panose="02020603050405020304" pitchFamily="18" charset="0"/>
              <a:cs typeface="Times New Roman" panose="02020603050405020304" pitchFamily="18" charset="0"/>
            </a:endParaRPr>
          </a:p>
          <a:p>
            <a:r>
              <a:rPr lang="vi-VN" altLang="en-US" sz="2000" dirty="0">
                <a:latin typeface="Times New Roman" panose="02020603050405020304" pitchFamily="18" charset="0"/>
                <a:cs typeface="Times New Roman" panose="02020603050405020304" pitchFamily="18" charset="0"/>
              </a:rPr>
              <a:t>Yêu khoa học, ham học hỏi, tìm tòi</a:t>
            </a:r>
            <a:endParaRPr lang="en-US" altLang="en-US" sz="20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6DDEDCB7-4046-4AAB-B3F0-07D24161DA01}"/>
              </a:ext>
            </a:extLst>
          </p:cNvPr>
          <p:cNvPicPr>
            <a:picLocks noChangeAspect="1"/>
          </p:cNvPicPr>
          <p:nvPr/>
        </p:nvPicPr>
        <p:blipFill>
          <a:blip r:embed="rId2"/>
          <a:stretch>
            <a:fillRect/>
          </a:stretch>
        </p:blipFill>
        <p:spPr>
          <a:xfrm>
            <a:off x="2397125" y="904875"/>
            <a:ext cx="8540628" cy="1802024"/>
          </a:xfrm>
          <a:prstGeom prst="rect">
            <a:avLst/>
          </a:prstGeom>
        </p:spPr>
      </p:pic>
    </p:spTree>
    <p:extLst>
      <p:ext uri="{BB962C8B-B14F-4D97-AF65-F5344CB8AC3E}">
        <p14:creationId xmlns:p14="http://schemas.microsoft.com/office/powerpoint/2010/main" val="8787697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Number Placeholder 6">
            <a:extLst>
              <a:ext uri="{FF2B5EF4-FFF2-40B4-BE49-F238E27FC236}">
                <a16:creationId xmlns:a16="http://schemas.microsoft.com/office/drawing/2014/main" id="{D53985D3-A3D8-4BDD-9462-5338BC8CFF70}"/>
              </a:ext>
            </a:extLst>
          </p:cNvPr>
          <p:cNvSpPr>
            <a:spLocks noGrp="1"/>
          </p:cNvSpPr>
          <p:nvPr>
            <p:ph type="sldNum" sz="quarter" idx="12"/>
          </p:nvPr>
        </p:nvSpPr>
        <p:spPr bwMode="auto">
          <a:xfrm>
            <a:off x="11131550" y="6111875"/>
            <a:ext cx="609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B2A6E50B-4A5A-4C22-852F-F580A948A5EF}" type="slidenum">
              <a:rPr lang="en-US" altLang="zh-CN" sz="1200" smtClean="0">
                <a:solidFill>
                  <a:srgbClr val="898989"/>
                </a:solidFill>
                <a:latin typeface="Calibri" panose="020F0502020204030204" pitchFamily="34" charset="0"/>
                <a:cs typeface="等线" panose="02010600030101010101" pitchFamily="2" charset="-122"/>
              </a:rPr>
              <a:pPr>
                <a:spcBef>
                  <a:spcPct val="0"/>
                </a:spcBef>
                <a:buFontTx/>
                <a:buNone/>
              </a:pPr>
              <a:t>45</a:t>
            </a:fld>
            <a:endParaRPr lang="en-US" altLang="zh-CN" sz="1200">
              <a:solidFill>
                <a:srgbClr val="898989"/>
              </a:solidFill>
              <a:latin typeface="Calibri" panose="020F0502020204030204" pitchFamily="34" charset="0"/>
              <a:cs typeface="等线" panose="02010600030101010101" pitchFamily="2" charset="-122"/>
            </a:endParaRPr>
          </a:p>
        </p:txBody>
      </p:sp>
      <p:sp>
        <p:nvSpPr>
          <p:cNvPr id="8" name="Title 1">
            <a:extLst>
              <a:ext uri="{FF2B5EF4-FFF2-40B4-BE49-F238E27FC236}">
                <a16:creationId xmlns:a16="http://schemas.microsoft.com/office/drawing/2014/main" id="{5E3DCA4A-6903-4B8C-B429-F78846BBFF34}"/>
              </a:ext>
            </a:extLst>
          </p:cNvPr>
          <p:cNvSpPr>
            <a:spLocks noGrp="1"/>
          </p:cNvSpPr>
          <p:nvPr>
            <p:ph type="title"/>
          </p:nvPr>
        </p:nvSpPr>
        <p:spPr>
          <a:xfrm>
            <a:off x="3216275" y="111125"/>
            <a:ext cx="6057900" cy="862013"/>
          </a:xfrm>
        </p:spPr>
        <p:txBody>
          <a:bodyPr/>
          <a:lstStyle/>
          <a:p>
            <a:pPr algn="ctr" eaLnBrk="1" hangingPunct="1">
              <a:defRPr/>
            </a:pPr>
            <a:r>
              <a:rPr lang="en-US" altLang="en-US" sz="3600" cap="all" dirty="0">
                <a:solidFill>
                  <a:srgbClr val="0070C0"/>
                </a:solidFill>
                <a:latin typeface="Myriad Pro"/>
                <a:cs typeface="Times New Roman" panose="02020603050405020304" pitchFamily="18" charset="0"/>
              </a:rPr>
              <a:t>II. </a:t>
            </a:r>
            <a:r>
              <a:rPr lang="en-US" altLang="en-US" sz="3600" cap="all" dirty="0" err="1">
                <a:solidFill>
                  <a:srgbClr val="0070C0"/>
                </a:solidFill>
                <a:latin typeface="Myriad Pro"/>
                <a:cs typeface="Times New Roman" panose="02020603050405020304" pitchFamily="18" charset="0"/>
              </a:rPr>
              <a:t>Tiến</a:t>
            </a:r>
            <a:r>
              <a:rPr lang="en-US" altLang="en-US" sz="3600" cap="all" dirty="0">
                <a:solidFill>
                  <a:srgbClr val="0070C0"/>
                </a:solidFill>
                <a:latin typeface="Myriad Pro"/>
                <a:cs typeface="Times New Roman" panose="02020603050405020304" pitchFamily="18" charset="0"/>
              </a:rPr>
              <a:t> </a:t>
            </a:r>
            <a:r>
              <a:rPr lang="en-US" altLang="en-US" sz="3600" cap="all" dirty="0" err="1">
                <a:solidFill>
                  <a:srgbClr val="0070C0"/>
                </a:solidFill>
                <a:latin typeface="Myriad Pro"/>
                <a:cs typeface="Times New Roman" panose="02020603050405020304" pitchFamily="18" charset="0"/>
              </a:rPr>
              <a:t>trình</a:t>
            </a:r>
            <a:r>
              <a:rPr lang="en-US" altLang="en-US" sz="3600" cap="all" dirty="0">
                <a:solidFill>
                  <a:srgbClr val="0070C0"/>
                </a:solidFill>
                <a:latin typeface="Myriad Pro"/>
                <a:cs typeface="Times New Roman" panose="02020603050405020304" pitchFamily="18" charset="0"/>
              </a:rPr>
              <a:t> </a:t>
            </a:r>
            <a:r>
              <a:rPr lang="en-US" altLang="en-US" sz="3600" cap="all" dirty="0" err="1">
                <a:solidFill>
                  <a:srgbClr val="0070C0"/>
                </a:solidFill>
                <a:latin typeface="Myriad Pro"/>
                <a:cs typeface="Times New Roman" panose="02020603050405020304" pitchFamily="18" charset="0"/>
              </a:rPr>
              <a:t>dạy</a:t>
            </a:r>
            <a:r>
              <a:rPr lang="en-US" altLang="en-US" sz="3600" cap="all" dirty="0">
                <a:solidFill>
                  <a:srgbClr val="0070C0"/>
                </a:solidFill>
                <a:latin typeface="Myriad Pro"/>
                <a:cs typeface="Times New Roman" panose="02020603050405020304" pitchFamily="18" charset="0"/>
              </a:rPr>
              <a:t> </a:t>
            </a:r>
            <a:r>
              <a:rPr lang="en-US" altLang="en-US" sz="3600" cap="all" dirty="0" err="1">
                <a:solidFill>
                  <a:srgbClr val="0070C0"/>
                </a:solidFill>
                <a:latin typeface="Myriad Pro"/>
                <a:cs typeface="Times New Roman" panose="02020603050405020304" pitchFamily="18" charset="0"/>
              </a:rPr>
              <a:t>học</a:t>
            </a:r>
            <a:endParaRPr lang="en-US" altLang="en-US" sz="3600" cap="all" dirty="0">
              <a:solidFill>
                <a:srgbClr val="0070C0"/>
              </a:solidFill>
              <a:latin typeface="Myriad Pro"/>
            </a:endParaRPr>
          </a:p>
        </p:txBody>
      </p:sp>
      <p:sp>
        <p:nvSpPr>
          <p:cNvPr id="14341" name="Content Placeholder 2">
            <a:extLst>
              <a:ext uri="{FF2B5EF4-FFF2-40B4-BE49-F238E27FC236}">
                <a16:creationId xmlns:a16="http://schemas.microsoft.com/office/drawing/2014/main" id="{C641D804-8B39-4903-B944-BB00974F6A68}"/>
              </a:ext>
            </a:extLst>
          </p:cNvPr>
          <p:cNvSpPr txBox="1">
            <a:spLocks/>
          </p:cNvSpPr>
          <p:nvPr/>
        </p:nvSpPr>
        <p:spPr bwMode="auto">
          <a:xfrm>
            <a:off x="3216275" y="4032250"/>
            <a:ext cx="3894138" cy="1000125"/>
          </a:xfrm>
          <a:prstGeom prst="rect">
            <a:avLst/>
          </a:prstGeom>
          <a:noFill/>
          <a:ln>
            <a:noFill/>
          </a:ln>
        </p:spPr>
        <p:txBody>
          <a:bodyPr/>
          <a:lstStyle>
            <a:lvl1pPr marL="228600" indent="-2286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120000"/>
              </a:lnSpc>
              <a:spcBef>
                <a:spcPts val="1000"/>
              </a:spcBef>
              <a:buClr>
                <a:srgbClr val="C00000"/>
              </a:buClr>
              <a:buFont typeface="Arial" pitchFamily="34" charset="0"/>
              <a:buChar char="•"/>
              <a:defRPr/>
            </a:pPr>
            <a:r>
              <a:rPr lang="en-US" sz="2400"/>
              <a:t>.</a:t>
            </a:r>
            <a:r>
              <a:rPr lang="vi-VN" sz="2400"/>
              <a:t> </a:t>
            </a:r>
            <a:endParaRPr lang="en-US" sz="2400"/>
          </a:p>
          <a:p>
            <a:pPr marL="0" indent="0" eaLnBrk="1" hangingPunct="1">
              <a:lnSpc>
                <a:spcPct val="120000"/>
              </a:lnSpc>
              <a:spcBef>
                <a:spcPts val="1000"/>
              </a:spcBef>
              <a:buClr>
                <a:srgbClr val="C00000"/>
              </a:buClr>
              <a:defRPr/>
            </a:pPr>
            <a:endParaRPr lang="en-US" sz="2400"/>
          </a:p>
          <a:p>
            <a:pPr eaLnBrk="1" hangingPunct="1">
              <a:lnSpc>
                <a:spcPct val="120000"/>
              </a:lnSpc>
              <a:spcBef>
                <a:spcPts val="1000"/>
              </a:spcBef>
              <a:buClr>
                <a:srgbClr val="C00000"/>
              </a:buClr>
              <a:buFont typeface="Arial" pitchFamily="34" charset="0"/>
              <a:buNone/>
              <a:defRPr/>
            </a:pPr>
            <a:endParaRPr lang="en-US" sz="2400"/>
          </a:p>
          <a:p>
            <a:pPr eaLnBrk="1" hangingPunct="1">
              <a:lnSpc>
                <a:spcPct val="90000"/>
              </a:lnSpc>
              <a:spcBef>
                <a:spcPts val="1000"/>
              </a:spcBef>
              <a:buClr>
                <a:srgbClr val="C00000"/>
              </a:buClr>
              <a:buFont typeface="Arial" pitchFamily="34" charset="0"/>
              <a:buChar char="•"/>
              <a:defRPr/>
            </a:pPr>
            <a:endParaRPr lang="en-US" sz="2400"/>
          </a:p>
          <a:p>
            <a:pPr eaLnBrk="1" hangingPunct="1">
              <a:lnSpc>
                <a:spcPct val="90000"/>
              </a:lnSpc>
              <a:spcBef>
                <a:spcPts val="1000"/>
              </a:spcBef>
              <a:buClr>
                <a:srgbClr val="C00000"/>
              </a:buClr>
              <a:buFont typeface="Arial" pitchFamily="34" charset="0"/>
              <a:buChar char="•"/>
              <a:defRPr/>
            </a:pPr>
            <a:endParaRPr lang="en-US" sz="2400"/>
          </a:p>
        </p:txBody>
      </p:sp>
      <p:graphicFrame>
        <p:nvGraphicFramePr>
          <p:cNvPr id="2" name="Diagram 1">
            <a:extLst>
              <a:ext uri="{FF2B5EF4-FFF2-40B4-BE49-F238E27FC236}">
                <a16:creationId xmlns:a16="http://schemas.microsoft.com/office/drawing/2014/main" id="{7797A4D4-B72F-42A5-95B7-27510CF7F0B6}"/>
              </a:ext>
            </a:extLst>
          </p:cNvPr>
          <p:cNvGraphicFramePr/>
          <p:nvPr/>
        </p:nvGraphicFramePr>
        <p:xfrm>
          <a:off x="78059" y="1058333"/>
          <a:ext cx="1174223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219911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B1B9-8BC1-42D1-9E2D-4B534A1BC643}"/>
              </a:ext>
            </a:extLst>
          </p:cNvPr>
          <p:cNvSpPr>
            <a:spLocks noGrp="1"/>
          </p:cNvSpPr>
          <p:nvPr>
            <p:ph type="title"/>
          </p:nvPr>
        </p:nvSpPr>
        <p:spPr>
          <a:xfrm>
            <a:off x="2820988" y="182563"/>
            <a:ext cx="7516812" cy="1025525"/>
          </a:xfrm>
        </p:spPr>
        <p:txBody>
          <a:bodyPr/>
          <a:lstStyle/>
          <a:p>
            <a:pPr>
              <a:defRPr/>
            </a:pPr>
            <a:r>
              <a:rPr lang="en-US" sz="3200" cap="all" dirty="0" err="1">
                <a:solidFill>
                  <a:srgbClr val="0070C0"/>
                </a:solidFill>
                <a:latin typeface="Arial" panose="020B0604020202020204" pitchFamily="34" charset="0"/>
                <a:cs typeface="Arial" panose="020B0604020202020204" pitchFamily="34" charset="0"/>
              </a:rPr>
              <a:t>Các</a:t>
            </a:r>
            <a:r>
              <a:rPr lang="en-US" sz="3200" cap="all" dirty="0">
                <a:solidFill>
                  <a:srgbClr val="0070C0"/>
                </a:solidFill>
                <a:latin typeface="Arial" panose="020B0604020202020204" pitchFamily="34" charset="0"/>
                <a:cs typeface="Arial" panose="020B0604020202020204" pitchFamily="34" charset="0"/>
              </a:rPr>
              <a:t> </a:t>
            </a:r>
            <a:r>
              <a:rPr lang="en-US" sz="3200" cap="all" dirty="0" err="1">
                <a:solidFill>
                  <a:srgbClr val="0070C0"/>
                </a:solidFill>
                <a:latin typeface="Arial" panose="020B0604020202020204" pitchFamily="34" charset="0"/>
                <a:cs typeface="Arial" panose="020B0604020202020204" pitchFamily="34" charset="0"/>
              </a:rPr>
              <a:t>bước</a:t>
            </a:r>
            <a:r>
              <a:rPr lang="en-US" sz="3200" cap="all" dirty="0">
                <a:solidFill>
                  <a:srgbClr val="0070C0"/>
                </a:solidFill>
                <a:latin typeface="Arial" panose="020B0604020202020204" pitchFamily="34" charset="0"/>
                <a:cs typeface="Arial" panose="020B0604020202020204" pitchFamily="34" charset="0"/>
              </a:rPr>
              <a:t> </a:t>
            </a:r>
            <a:r>
              <a:rPr lang="en-US" sz="3200" cap="all" dirty="0" err="1">
                <a:solidFill>
                  <a:srgbClr val="0070C0"/>
                </a:solidFill>
                <a:latin typeface="Arial" panose="020B0604020202020204" pitchFamily="34" charset="0"/>
                <a:cs typeface="Arial" panose="020B0604020202020204" pitchFamily="34" charset="0"/>
              </a:rPr>
              <a:t>cho</a:t>
            </a:r>
            <a:r>
              <a:rPr lang="en-US" sz="3200" cap="all" dirty="0">
                <a:solidFill>
                  <a:srgbClr val="0070C0"/>
                </a:solidFill>
                <a:latin typeface="Arial" panose="020B0604020202020204" pitchFamily="34" charset="0"/>
                <a:cs typeface="Arial" panose="020B0604020202020204" pitchFamily="34" charset="0"/>
              </a:rPr>
              <a:t> </a:t>
            </a:r>
            <a:r>
              <a:rPr lang="en-US" sz="3200" cap="all" dirty="0" err="1">
                <a:solidFill>
                  <a:srgbClr val="0070C0"/>
                </a:solidFill>
                <a:latin typeface="Arial" panose="020B0604020202020204" pitchFamily="34" charset="0"/>
                <a:cs typeface="Arial" panose="020B0604020202020204" pitchFamily="34" charset="0"/>
              </a:rPr>
              <a:t>từng</a:t>
            </a:r>
            <a:r>
              <a:rPr lang="en-US" sz="3200" cap="all" dirty="0">
                <a:solidFill>
                  <a:srgbClr val="0070C0"/>
                </a:solidFill>
                <a:latin typeface="Arial" panose="020B0604020202020204" pitchFamily="34" charset="0"/>
                <a:cs typeface="Arial" panose="020B0604020202020204" pitchFamily="34" charset="0"/>
              </a:rPr>
              <a:t> </a:t>
            </a:r>
            <a:r>
              <a:rPr lang="en-US" sz="3200" cap="all" dirty="0" err="1">
                <a:solidFill>
                  <a:srgbClr val="0070C0"/>
                </a:solidFill>
                <a:latin typeface="Arial" panose="020B0604020202020204" pitchFamily="34" charset="0"/>
                <a:cs typeface="Arial" panose="020B0604020202020204" pitchFamily="34" charset="0"/>
              </a:rPr>
              <a:t>hoạt</a:t>
            </a:r>
            <a:r>
              <a:rPr lang="en-US" sz="3200" cap="all" dirty="0">
                <a:solidFill>
                  <a:srgbClr val="0070C0"/>
                </a:solidFill>
                <a:latin typeface="Arial" panose="020B0604020202020204" pitchFamily="34" charset="0"/>
                <a:cs typeface="Arial" panose="020B0604020202020204" pitchFamily="34" charset="0"/>
              </a:rPr>
              <a:t> </a:t>
            </a:r>
            <a:r>
              <a:rPr lang="en-US" sz="3200" cap="all" dirty="0" err="1">
                <a:solidFill>
                  <a:srgbClr val="0070C0"/>
                </a:solidFill>
                <a:latin typeface="Arial" panose="020B0604020202020204" pitchFamily="34" charset="0"/>
                <a:cs typeface="Arial" panose="020B0604020202020204" pitchFamily="34" charset="0"/>
              </a:rPr>
              <a:t>động</a:t>
            </a:r>
            <a:endParaRPr lang="en-US" sz="3200" cap="all" dirty="0">
              <a:solidFill>
                <a:srgbClr val="0070C0"/>
              </a:solidFill>
              <a:latin typeface="Arial" panose="020B0604020202020204" pitchFamily="34" charset="0"/>
              <a:cs typeface="Arial" panose="020B0604020202020204" pitchFamily="34" charset="0"/>
            </a:endParaRPr>
          </a:p>
        </p:txBody>
      </p:sp>
      <p:graphicFrame>
        <p:nvGraphicFramePr>
          <p:cNvPr id="4" name="Content Placeholder 3">
            <a:extLst>
              <a:ext uri="{FF2B5EF4-FFF2-40B4-BE49-F238E27FC236}">
                <a16:creationId xmlns:a16="http://schemas.microsoft.com/office/drawing/2014/main" id="{95F165CD-5B5A-42DD-9A6E-26AB502C201A}"/>
              </a:ext>
            </a:extLst>
          </p:cNvPr>
          <p:cNvGraphicFramePr>
            <a:graphicFrameLocks noGrp="1"/>
          </p:cNvGraphicFramePr>
          <p:nvPr>
            <p:ph idx="1"/>
          </p:nvPr>
        </p:nvGraphicFramePr>
        <p:xfrm>
          <a:off x="1533192" y="1019583"/>
          <a:ext cx="8577649" cy="53861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Isosceles Triangle 4">
            <a:extLst>
              <a:ext uri="{FF2B5EF4-FFF2-40B4-BE49-F238E27FC236}">
                <a16:creationId xmlns:a16="http://schemas.microsoft.com/office/drawing/2014/main" id="{8C9F461D-AF4A-408A-8F7F-5F84B837A326}"/>
              </a:ext>
            </a:extLst>
          </p:cNvPr>
          <p:cNvSpPr/>
          <p:nvPr/>
        </p:nvSpPr>
        <p:spPr>
          <a:xfrm rot="20135254">
            <a:off x="3900488" y="4333875"/>
            <a:ext cx="466725" cy="714375"/>
          </a:xfrm>
          <a:prstGeom prs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1064345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680D4-74D4-4B98-AB32-FD75AB24ED24}"/>
              </a:ext>
            </a:extLst>
          </p:cNvPr>
          <p:cNvSpPr>
            <a:spLocks noGrp="1"/>
          </p:cNvSpPr>
          <p:nvPr>
            <p:ph type="title"/>
          </p:nvPr>
        </p:nvSpPr>
        <p:spPr>
          <a:xfrm>
            <a:off x="4662488" y="581025"/>
            <a:ext cx="2338387" cy="765175"/>
          </a:xfrm>
        </p:spPr>
        <p:txBody>
          <a:bodyPr/>
          <a:lstStyle/>
          <a:p>
            <a:pPr algn="ctr">
              <a:defRPr/>
            </a:pPr>
            <a:r>
              <a:rPr lang="en-US" sz="4000" dirty="0" err="1">
                <a:solidFill>
                  <a:srgbClr val="0070C0"/>
                </a:solidFill>
              </a:rPr>
              <a:t>Mở</a:t>
            </a:r>
            <a:r>
              <a:rPr lang="en-US" sz="4000" dirty="0">
                <a:solidFill>
                  <a:srgbClr val="0070C0"/>
                </a:solidFill>
              </a:rPr>
              <a:t> </a:t>
            </a:r>
            <a:r>
              <a:rPr lang="en-US" sz="4000" dirty="0" err="1">
                <a:solidFill>
                  <a:srgbClr val="0070C0"/>
                </a:solidFill>
              </a:rPr>
              <a:t>đầu</a:t>
            </a:r>
            <a:endParaRPr lang="en-US" sz="4000" dirty="0">
              <a:solidFill>
                <a:srgbClr val="0070C0"/>
              </a:solidFill>
            </a:endParaRPr>
          </a:p>
        </p:txBody>
      </p:sp>
      <p:sp>
        <p:nvSpPr>
          <p:cNvPr id="3" name="Rounded Rectangle 2">
            <a:extLst>
              <a:ext uri="{FF2B5EF4-FFF2-40B4-BE49-F238E27FC236}">
                <a16:creationId xmlns:a16="http://schemas.microsoft.com/office/drawing/2014/main" id="{DB9D9710-BA46-4658-8122-D8403B5E8E46}"/>
              </a:ext>
            </a:extLst>
          </p:cNvPr>
          <p:cNvSpPr/>
          <p:nvPr/>
        </p:nvSpPr>
        <p:spPr>
          <a:xfrm>
            <a:off x="1104900" y="4243388"/>
            <a:ext cx="9451975" cy="1139825"/>
          </a:xfrm>
          <a:prstGeom prst="roundRect">
            <a:avLst/>
          </a:prstGeom>
          <a:solidFill>
            <a:schemeClr val="accent2">
              <a:lumMod val="40000"/>
              <a:lumOff val="60000"/>
            </a:schemeClr>
          </a:solidFill>
          <a:ln/>
        </p:spPr>
        <p:style>
          <a:lnRef idx="3">
            <a:schemeClr val="lt1"/>
          </a:lnRef>
          <a:fillRef idx="1">
            <a:schemeClr val="accent6"/>
          </a:fillRef>
          <a:effectRef idx="1">
            <a:schemeClr val="accent6"/>
          </a:effectRef>
          <a:fontRef idx="minor">
            <a:schemeClr val="lt1"/>
          </a:fontRef>
        </p:style>
        <p:txBody>
          <a:bodyPr anchor="ctr"/>
          <a:lstStyle/>
          <a:p>
            <a:pPr algn="just">
              <a:defRPr/>
            </a:pPr>
            <a:r>
              <a:rPr lang="en-US" altLang="en-US" sz="2400" dirty="0" err="1">
                <a:solidFill>
                  <a:schemeClr val="tx1"/>
                </a:solidFill>
                <a:latin typeface="Arial" panose="020B0604020202020204" pitchFamily="34" charset="0"/>
                <a:cs typeface="Arial" panose="020B0604020202020204" pitchFamily="34" charset="0"/>
              </a:rPr>
              <a:t>Hoạt</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động</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mở</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đầu</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trong</a:t>
            </a:r>
            <a:r>
              <a:rPr lang="en-US" altLang="en-US" sz="2400" dirty="0">
                <a:solidFill>
                  <a:schemeClr val="tx1"/>
                </a:solidFill>
                <a:latin typeface="Arial" panose="020B0604020202020204" pitchFamily="34" charset="0"/>
                <a:cs typeface="Arial" panose="020B0604020202020204" pitchFamily="34" charset="0"/>
              </a:rPr>
              <a:t> SGK </a:t>
            </a:r>
            <a:r>
              <a:rPr lang="en-US" altLang="en-US" sz="2400" dirty="0" err="1">
                <a:solidFill>
                  <a:schemeClr val="tx1"/>
                </a:solidFill>
                <a:latin typeface="Arial" panose="020B0604020202020204" pitchFamily="34" charset="0"/>
                <a:cs typeface="Arial" panose="020B0604020202020204" pitchFamily="34" charset="0"/>
              </a:rPr>
              <a:t>chỉ</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là</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gợi</a:t>
            </a:r>
            <a:r>
              <a:rPr lang="en-US" altLang="en-US" sz="2400" dirty="0">
                <a:solidFill>
                  <a:schemeClr val="tx1"/>
                </a:solidFill>
                <a:latin typeface="Arial" panose="020B0604020202020204" pitchFamily="34" charset="0"/>
                <a:cs typeface="Arial" panose="020B0604020202020204" pitchFamily="34" charset="0"/>
              </a:rPr>
              <a:t> ý, GV </a:t>
            </a:r>
            <a:r>
              <a:rPr lang="en-US" altLang="en-US" sz="2400" dirty="0" err="1">
                <a:solidFill>
                  <a:schemeClr val="tx1"/>
                </a:solidFill>
                <a:latin typeface="Arial" panose="020B0604020202020204" pitchFamily="34" charset="0"/>
                <a:cs typeface="Arial" panose="020B0604020202020204" pitchFamily="34" charset="0"/>
              </a:rPr>
              <a:t>có</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thể</a:t>
            </a:r>
            <a:r>
              <a:rPr lang="en-US" altLang="en-US" sz="2400" dirty="0">
                <a:solidFill>
                  <a:schemeClr val="tx1"/>
                </a:solidFill>
                <a:latin typeface="Arial" panose="020B0604020202020204" pitchFamily="34" charset="0"/>
                <a:cs typeface="Arial" panose="020B0604020202020204" pitchFamily="34" charset="0"/>
              </a:rPr>
              <a:t> l</a:t>
            </a:r>
            <a:r>
              <a:rPr lang="vi-VN" altLang="en-US" sz="2400" dirty="0">
                <a:solidFill>
                  <a:schemeClr val="tx1"/>
                </a:solidFill>
                <a:cs typeface="Arial" panose="020B0604020202020204" pitchFamily="34" charset="0"/>
              </a:rPr>
              <a:t>ấy những tình huống khác phù hợp với tình hình thực tế ở địa</a:t>
            </a:r>
            <a:r>
              <a:rPr lang="en-US" altLang="en-US" sz="2400" dirty="0">
                <a:solidFill>
                  <a:schemeClr val="tx1"/>
                </a:solidFill>
                <a:latin typeface="Arial" panose="020B0604020202020204" pitchFamily="34" charset="0"/>
                <a:cs typeface="Arial" panose="020B0604020202020204" pitchFamily="34" charset="0"/>
              </a:rPr>
              <a:t> </a:t>
            </a:r>
            <a:r>
              <a:rPr lang="vi-VN" altLang="en-US" sz="2400" dirty="0">
                <a:solidFill>
                  <a:schemeClr val="tx1"/>
                </a:solidFill>
                <a:cs typeface="Arial" panose="020B0604020202020204" pitchFamily="34" charset="0"/>
              </a:rPr>
              <a:t>phương</a:t>
            </a:r>
            <a:r>
              <a:rPr lang="en-US" altLang="en-US" sz="2400" dirty="0">
                <a:solidFill>
                  <a:schemeClr val="tx1"/>
                </a:solidFill>
                <a:latin typeface="Arial" panose="020B0604020202020204" pitchFamily="34" charset="0"/>
                <a:cs typeface="Arial" panose="020B0604020202020204" pitchFamily="34" charset="0"/>
              </a:rPr>
              <a:t>.</a:t>
            </a:r>
          </a:p>
        </p:txBody>
      </p:sp>
      <p:pic>
        <p:nvPicPr>
          <p:cNvPr id="5" name="Picture 4">
            <a:extLst>
              <a:ext uri="{FF2B5EF4-FFF2-40B4-BE49-F238E27FC236}">
                <a16:creationId xmlns:a16="http://schemas.microsoft.com/office/drawing/2014/main" id="{E44A2C3E-415E-4803-8158-B5FCB25EB68E}"/>
              </a:ext>
            </a:extLst>
          </p:cNvPr>
          <p:cNvPicPr>
            <a:picLocks noChangeAspect="1"/>
          </p:cNvPicPr>
          <p:nvPr/>
        </p:nvPicPr>
        <p:blipFill>
          <a:blip r:embed="rId3"/>
          <a:stretch>
            <a:fillRect/>
          </a:stretch>
        </p:blipFill>
        <p:spPr>
          <a:xfrm>
            <a:off x="768191" y="1203929"/>
            <a:ext cx="10655618" cy="2821366"/>
          </a:xfrm>
          <a:prstGeom prst="rect">
            <a:avLst/>
          </a:prstGeom>
        </p:spPr>
      </p:pic>
    </p:spTree>
    <p:extLst>
      <p:ext uri="{BB962C8B-B14F-4D97-AF65-F5344CB8AC3E}">
        <p14:creationId xmlns:p14="http://schemas.microsoft.com/office/powerpoint/2010/main" val="35982501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EB5025-CC6D-42F2-A10D-A1D5C60E87C1}"/>
              </a:ext>
            </a:extLst>
          </p:cNvPr>
          <p:cNvSpPr>
            <a:spLocks noGrp="1"/>
          </p:cNvSpPr>
          <p:nvPr>
            <p:ph idx="1"/>
          </p:nvPr>
        </p:nvSpPr>
        <p:spPr>
          <a:xfrm>
            <a:off x="0" y="2264265"/>
            <a:ext cx="11852275" cy="3573828"/>
          </a:xfrm>
          <a:solidFill>
            <a:schemeClr val="bg1"/>
          </a:solidFill>
        </p:spPr>
        <p:txBody>
          <a:bodyPr>
            <a:noAutofit/>
          </a:bodyPr>
          <a:lstStyle/>
          <a:p>
            <a:pPr marL="514350" indent="-514350">
              <a:buFont typeface="+mj-lt"/>
              <a:buAutoNum type="arabicPeriod"/>
              <a:defRPr/>
            </a:pPr>
            <a:r>
              <a:rPr lang="en-US" sz="2000" dirty="0" err="1"/>
              <a:t>Mục</a:t>
            </a:r>
            <a:r>
              <a:rPr lang="en-US" sz="2000" dirty="0"/>
              <a:t> </a:t>
            </a:r>
            <a:r>
              <a:rPr lang="en-US" sz="2000" dirty="0" err="1"/>
              <a:t>tiêu</a:t>
            </a:r>
            <a:r>
              <a:rPr lang="en-US" sz="2000" dirty="0"/>
              <a:t>: </a:t>
            </a:r>
            <a:r>
              <a:rPr lang="vi-VN" sz="2000" dirty="0"/>
              <a:t>Cung cấp thông tin, tạo kết nối giữa kiến thức của HS về tác động của biến đổi khí hậu với nội dung bài học. Tạo hứng thú, kích thích tò mò của người học.</a:t>
            </a:r>
            <a:endParaRPr lang="en-US" sz="2000" dirty="0"/>
          </a:p>
          <a:p>
            <a:pPr marL="514350" indent="-514350">
              <a:buFont typeface="+mj-lt"/>
              <a:buAutoNum type="arabicPeriod"/>
              <a:defRPr/>
            </a:pPr>
            <a:r>
              <a:rPr lang="en-US" sz="2000" dirty="0" err="1"/>
              <a:t>Nội</a:t>
            </a:r>
            <a:r>
              <a:rPr lang="en-US" sz="2000" dirty="0"/>
              <a:t> dung </a:t>
            </a:r>
            <a:r>
              <a:rPr lang="en-US" sz="2000" dirty="0" err="1"/>
              <a:t>hoạt</a:t>
            </a:r>
            <a:r>
              <a:rPr lang="en-US" sz="2000" dirty="0"/>
              <a:t> </a:t>
            </a:r>
            <a:r>
              <a:rPr lang="en-US" sz="2000" dirty="0" err="1"/>
              <a:t>động</a:t>
            </a:r>
            <a:r>
              <a:rPr lang="en-US" sz="2000" dirty="0"/>
              <a:t>: HS </a:t>
            </a:r>
            <a:r>
              <a:rPr lang="en-US" sz="2000" dirty="0" err="1"/>
              <a:t>dựa</a:t>
            </a:r>
            <a:r>
              <a:rPr lang="en-US" sz="2000" dirty="0"/>
              <a:t> </a:t>
            </a:r>
            <a:r>
              <a:rPr lang="en-US" sz="2000" dirty="0" err="1"/>
              <a:t>vào</a:t>
            </a:r>
            <a:r>
              <a:rPr lang="en-US" sz="2000" dirty="0"/>
              <a:t> </a:t>
            </a:r>
            <a:r>
              <a:rPr lang="en-US" sz="2000" dirty="0" err="1"/>
              <a:t>vốn</a:t>
            </a:r>
            <a:r>
              <a:rPr lang="en-US" sz="2000" dirty="0"/>
              <a:t> </a:t>
            </a:r>
            <a:r>
              <a:rPr lang="en-US" sz="2000" dirty="0" err="1"/>
              <a:t>kiến</a:t>
            </a:r>
            <a:r>
              <a:rPr lang="en-US" sz="2000" dirty="0"/>
              <a:t> </a:t>
            </a:r>
            <a:r>
              <a:rPr lang="en-US" sz="2000" dirty="0" err="1"/>
              <a:t>thức</a:t>
            </a:r>
            <a:r>
              <a:rPr lang="en-US" sz="2000" dirty="0"/>
              <a:t>, </a:t>
            </a:r>
            <a:r>
              <a:rPr lang="en-US" sz="2000" dirty="0" err="1"/>
              <a:t>hiểu</a:t>
            </a:r>
            <a:r>
              <a:rPr lang="en-US" sz="2000" dirty="0"/>
              <a:t> </a:t>
            </a:r>
            <a:r>
              <a:rPr lang="en-US" sz="2000" dirty="0" err="1"/>
              <a:t>biết</a:t>
            </a:r>
            <a:r>
              <a:rPr lang="en-US" sz="2000" dirty="0"/>
              <a:t> </a:t>
            </a:r>
            <a:r>
              <a:rPr lang="en-US" sz="2000" dirty="0" err="1"/>
              <a:t>của</a:t>
            </a:r>
            <a:r>
              <a:rPr lang="en-US" sz="2000" dirty="0"/>
              <a:t> </a:t>
            </a:r>
            <a:r>
              <a:rPr lang="en-US" sz="2000" dirty="0" err="1"/>
              <a:t>bản</a:t>
            </a:r>
            <a:r>
              <a:rPr lang="en-US" sz="2000" dirty="0"/>
              <a:t> </a:t>
            </a:r>
            <a:r>
              <a:rPr lang="en-US" sz="2000" dirty="0" err="1"/>
              <a:t>thân</a:t>
            </a:r>
            <a:r>
              <a:rPr lang="en-US" sz="2000" dirty="0"/>
              <a:t> </a:t>
            </a:r>
            <a:r>
              <a:rPr lang="en-US" sz="2000" dirty="0" err="1"/>
              <a:t>để</a:t>
            </a:r>
            <a:r>
              <a:rPr lang="en-US" sz="2000" dirty="0"/>
              <a:t> </a:t>
            </a:r>
            <a:r>
              <a:rPr lang="en-US" sz="2000" dirty="0" err="1"/>
              <a:t>trả</a:t>
            </a:r>
            <a:r>
              <a:rPr lang="en-US" sz="2000" dirty="0"/>
              <a:t> </a:t>
            </a:r>
            <a:r>
              <a:rPr lang="en-US" sz="2000" dirty="0" err="1"/>
              <a:t>lời</a:t>
            </a:r>
            <a:r>
              <a:rPr lang="en-US" sz="2000" dirty="0"/>
              <a:t> </a:t>
            </a:r>
            <a:r>
              <a:rPr lang="en-US" sz="2000" dirty="0" err="1"/>
              <a:t>câu</a:t>
            </a:r>
            <a:r>
              <a:rPr lang="en-US" sz="2000" dirty="0"/>
              <a:t> </a:t>
            </a:r>
            <a:r>
              <a:rPr lang="en-US" sz="2000" dirty="0" err="1"/>
              <a:t>hỏi</a:t>
            </a:r>
            <a:r>
              <a:rPr lang="en-US" sz="2000" dirty="0"/>
              <a:t>. </a:t>
            </a:r>
            <a:r>
              <a:rPr lang="en-US" sz="2000" dirty="0" err="1"/>
              <a:t>Hoặc</a:t>
            </a:r>
            <a:r>
              <a:rPr lang="en-US" sz="2000" dirty="0"/>
              <a:t> HS </a:t>
            </a:r>
            <a:r>
              <a:rPr lang="en-US" sz="2000" dirty="0" err="1"/>
              <a:t>không</a:t>
            </a:r>
            <a:r>
              <a:rPr lang="en-US" sz="2000" dirty="0"/>
              <a:t> </a:t>
            </a:r>
            <a:r>
              <a:rPr lang="en-US" sz="2000" dirty="0" err="1"/>
              <a:t>cần</a:t>
            </a:r>
            <a:r>
              <a:rPr lang="en-US" sz="2000" dirty="0"/>
              <a:t> </a:t>
            </a:r>
            <a:r>
              <a:rPr lang="en-US" sz="2000" dirty="0" err="1"/>
              <a:t>trả</a:t>
            </a:r>
            <a:r>
              <a:rPr lang="en-US" sz="2000" dirty="0"/>
              <a:t> </a:t>
            </a:r>
            <a:r>
              <a:rPr lang="en-US" sz="2000" dirty="0" err="1"/>
              <a:t>lời</a:t>
            </a:r>
            <a:r>
              <a:rPr lang="en-US" sz="2000" dirty="0"/>
              <a:t>. </a:t>
            </a:r>
            <a:r>
              <a:rPr lang="en-US" sz="2000" dirty="0" err="1"/>
              <a:t>Câu</a:t>
            </a:r>
            <a:r>
              <a:rPr lang="en-US" sz="2000" dirty="0"/>
              <a:t> </a:t>
            </a:r>
            <a:r>
              <a:rPr lang="en-US" sz="2000" dirty="0" err="1"/>
              <a:t>hỏi</a:t>
            </a:r>
            <a:r>
              <a:rPr lang="en-US" sz="2000" dirty="0"/>
              <a:t> </a:t>
            </a:r>
            <a:r>
              <a:rPr lang="en-US" sz="2000" dirty="0" err="1"/>
              <a:t>này</a:t>
            </a:r>
            <a:r>
              <a:rPr lang="en-US" sz="2000" dirty="0"/>
              <a:t> </a:t>
            </a:r>
            <a:r>
              <a:rPr lang="en-US" sz="2000" dirty="0" err="1"/>
              <a:t>mang</a:t>
            </a:r>
            <a:r>
              <a:rPr lang="en-US" sz="2000" dirty="0"/>
              <a:t> </a:t>
            </a:r>
            <a:r>
              <a:rPr lang="en-US" sz="2000" dirty="0" err="1"/>
              <a:t>tính</a:t>
            </a:r>
            <a:r>
              <a:rPr lang="en-US" sz="2000" dirty="0"/>
              <a:t> </a:t>
            </a:r>
            <a:r>
              <a:rPr lang="en-US" sz="2000" dirty="0" err="1"/>
              <a:t>chất</a:t>
            </a:r>
            <a:r>
              <a:rPr lang="en-US" sz="2000" dirty="0"/>
              <a:t> </a:t>
            </a:r>
            <a:r>
              <a:rPr lang="en-US" sz="2000" dirty="0" err="1"/>
              <a:t>gợi</a:t>
            </a:r>
            <a:r>
              <a:rPr lang="en-US" sz="2000" dirty="0"/>
              <a:t> </a:t>
            </a:r>
            <a:r>
              <a:rPr lang="en-US" sz="2000" dirty="0" err="1"/>
              <a:t>mở</a:t>
            </a:r>
            <a:r>
              <a:rPr lang="en-US" sz="2000" dirty="0"/>
              <a:t>, </a:t>
            </a:r>
            <a:r>
              <a:rPr lang="en-US" sz="2000" dirty="0" err="1"/>
              <a:t>kích</a:t>
            </a:r>
            <a:r>
              <a:rPr lang="en-US" sz="2000" dirty="0"/>
              <a:t> </a:t>
            </a:r>
            <a:r>
              <a:rPr lang="en-US" sz="2000" dirty="0" err="1"/>
              <a:t>thích</a:t>
            </a:r>
            <a:r>
              <a:rPr lang="en-US" sz="2000" dirty="0"/>
              <a:t> </a:t>
            </a:r>
            <a:r>
              <a:rPr lang="en-US" sz="2000" dirty="0" err="1"/>
              <a:t>sự</a:t>
            </a:r>
            <a:r>
              <a:rPr lang="en-US" sz="2000" dirty="0"/>
              <a:t> </a:t>
            </a:r>
            <a:r>
              <a:rPr lang="en-US" sz="2000" dirty="0" err="1"/>
              <a:t>tò</a:t>
            </a:r>
            <a:r>
              <a:rPr lang="en-US" sz="2000" dirty="0"/>
              <a:t> </a:t>
            </a:r>
            <a:r>
              <a:rPr lang="en-US" sz="2000" dirty="0" err="1"/>
              <a:t>mò</a:t>
            </a:r>
            <a:r>
              <a:rPr lang="en-US" sz="2000" dirty="0"/>
              <a:t> </a:t>
            </a:r>
            <a:r>
              <a:rPr lang="en-US" sz="2000" dirty="0" err="1"/>
              <a:t>của</a:t>
            </a:r>
            <a:r>
              <a:rPr lang="en-US" sz="2000" dirty="0"/>
              <a:t> HS </a:t>
            </a:r>
            <a:r>
              <a:rPr lang="en-US" sz="2000" dirty="0" err="1"/>
              <a:t>đối</a:t>
            </a:r>
            <a:r>
              <a:rPr lang="en-US" sz="2000" dirty="0"/>
              <a:t> </a:t>
            </a:r>
            <a:r>
              <a:rPr lang="en-US" sz="2000" dirty="0" err="1"/>
              <a:t>với</a:t>
            </a:r>
            <a:r>
              <a:rPr lang="en-US" sz="2000" dirty="0"/>
              <a:t> </a:t>
            </a:r>
            <a:r>
              <a:rPr lang="en-US" sz="2000" dirty="0" err="1"/>
              <a:t>nội</a:t>
            </a:r>
            <a:r>
              <a:rPr lang="en-US" sz="2000" dirty="0"/>
              <a:t> dung </a:t>
            </a:r>
            <a:r>
              <a:rPr lang="en-US" sz="2000" dirty="0" err="1"/>
              <a:t>bài</a:t>
            </a:r>
            <a:r>
              <a:rPr lang="en-US" sz="2000" dirty="0"/>
              <a:t> </a:t>
            </a:r>
            <a:r>
              <a:rPr lang="en-US" sz="2000" dirty="0" err="1"/>
              <a:t>học</a:t>
            </a:r>
            <a:r>
              <a:rPr lang="en-US" sz="2000" dirty="0"/>
              <a:t>.</a:t>
            </a:r>
          </a:p>
          <a:p>
            <a:pPr marL="514350" indent="-514350">
              <a:buFont typeface="+mj-lt"/>
              <a:buAutoNum type="arabicPeriod"/>
              <a:defRPr/>
            </a:pPr>
            <a:r>
              <a:rPr lang="en-US" sz="2000" dirty="0" err="1"/>
              <a:t>Sản</a:t>
            </a:r>
            <a:r>
              <a:rPr lang="en-US" sz="2000" dirty="0"/>
              <a:t> </a:t>
            </a:r>
            <a:r>
              <a:rPr lang="en-US" sz="2000" dirty="0" err="1"/>
              <a:t>phẩm</a:t>
            </a:r>
            <a:r>
              <a:rPr lang="en-US" sz="2000" dirty="0"/>
              <a:t> </a:t>
            </a:r>
            <a:r>
              <a:rPr lang="en-US" sz="2000" dirty="0" err="1"/>
              <a:t>học</a:t>
            </a:r>
            <a:r>
              <a:rPr lang="en-US" sz="2000" dirty="0"/>
              <a:t> </a:t>
            </a:r>
            <a:r>
              <a:rPr lang="en-US" sz="2000" dirty="0" err="1"/>
              <a:t>tập</a:t>
            </a:r>
            <a:r>
              <a:rPr lang="en-US" sz="2000" dirty="0"/>
              <a:t>: HS </a:t>
            </a:r>
            <a:r>
              <a:rPr lang="en-US" sz="2000" dirty="0" err="1"/>
              <a:t>đưa</a:t>
            </a:r>
            <a:r>
              <a:rPr lang="en-US" sz="2000" dirty="0"/>
              <a:t> ra </a:t>
            </a:r>
            <a:r>
              <a:rPr lang="en-US" sz="2000" dirty="0" err="1"/>
              <a:t>câu</a:t>
            </a:r>
            <a:r>
              <a:rPr lang="en-US" sz="2000" dirty="0"/>
              <a:t> </a:t>
            </a:r>
            <a:r>
              <a:rPr lang="en-US" sz="2000" dirty="0" err="1"/>
              <a:t>trả</a:t>
            </a:r>
            <a:r>
              <a:rPr lang="en-US" sz="2000" dirty="0"/>
              <a:t> </a:t>
            </a:r>
            <a:r>
              <a:rPr lang="en-US" sz="2000" dirty="0" err="1"/>
              <a:t>lời</a:t>
            </a:r>
            <a:r>
              <a:rPr lang="en-US" sz="2000" dirty="0"/>
              <a:t> </a:t>
            </a:r>
            <a:r>
              <a:rPr lang="en-US" sz="2000" dirty="0" err="1"/>
              <a:t>theo</a:t>
            </a:r>
            <a:r>
              <a:rPr lang="en-US" sz="2000" dirty="0"/>
              <a:t> </a:t>
            </a:r>
            <a:r>
              <a:rPr lang="en-US" sz="2000" dirty="0" err="1"/>
              <a:t>cá</a:t>
            </a:r>
            <a:r>
              <a:rPr lang="en-US" sz="2000" dirty="0"/>
              <a:t> </a:t>
            </a:r>
            <a:r>
              <a:rPr lang="en-US" sz="2000" dirty="0" err="1"/>
              <a:t>nhân</a:t>
            </a:r>
            <a:r>
              <a:rPr lang="en-US" sz="2000" dirty="0"/>
              <a:t> </a:t>
            </a:r>
            <a:r>
              <a:rPr lang="en-US" sz="2000" dirty="0" err="1"/>
              <a:t>hoặc</a:t>
            </a:r>
            <a:r>
              <a:rPr lang="en-US" sz="2000" dirty="0"/>
              <a:t> </a:t>
            </a:r>
            <a:r>
              <a:rPr lang="en-US" sz="2000" dirty="0" err="1"/>
              <a:t>cặp</a:t>
            </a:r>
            <a:r>
              <a:rPr lang="en-US" sz="2000" dirty="0"/>
              <a:t> </a:t>
            </a:r>
            <a:r>
              <a:rPr lang="en-US" sz="2000" dirty="0" err="1"/>
              <a:t>đôi</a:t>
            </a:r>
            <a:r>
              <a:rPr lang="en-US" sz="2000" dirty="0"/>
              <a:t>.</a:t>
            </a:r>
          </a:p>
          <a:p>
            <a:pPr marL="514350" indent="-514350">
              <a:buFont typeface="+mj-lt"/>
              <a:buAutoNum type="arabicPeriod"/>
              <a:defRPr/>
            </a:pPr>
            <a:r>
              <a:rPr lang="en-US" sz="2000" dirty="0" err="1"/>
              <a:t>Tổ</a:t>
            </a:r>
            <a:r>
              <a:rPr lang="en-US" sz="2000" dirty="0"/>
              <a:t> </a:t>
            </a:r>
            <a:r>
              <a:rPr lang="en-US" sz="2000" dirty="0" err="1"/>
              <a:t>chức</a:t>
            </a:r>
            <a:r>
              <a:rPr lang="en-US" sz="2000" dirty="0"/>
              <a:t> </a:t>
            </a:r>
            <a:r>
              <a:rPr lang="en-US" sz="2000" dirty="0" err="1"/>
              <a:t>hoạt</a:t>
            </a:r>
            <a:r>
              <a:rPr lang="en-US" sz="2000" dirty="0"/>
              <a:t> </a:t>
            </a:r>
            <a:r>
              <a:rPr lang="en-US" sz="2000" dirty="0" err="1"/>
              <a:t>động</a:t>
            </a:r>
            <a:r>
              <a:rPr lang="en-US" sz="2000" dirty="0"/>
              <a:t>: </a:t>
            </a:r>
          </a:p>
          <a:p>
            <a:pPr marL="457200" lvl="1" indent="0">
              <a:buFont typeface="Arial" panose="020B0604020202020204" pitchFamily="34" charset="0"/>
              <a:buNone/>
              <a:defRPr/>
            </a:pPr>
            <a:r>
              <a:rPr lang="en-US" sz="2000" dirty="0"/>
              <a:t>– </a:t>
            </a:r>
            <a:r>
              <a:rPr lang="vi-VN" sz="2000" dirty="0"/>
              <a:t>GV đưa ra tình huống và câu hỏi.</a:t>
            </a:r>
            <a:r>
              <a:rPr lang="en-US" sz="2000" dirty="0"/>
              <a:t>HS </a:t>
            </a:r>
            <a:r>
              <a:rPr lang="en-US" sz="2000" dirty="0" err="1"/>
              <a:t>trả</a:t>
            </a:r>
            <a:r>
              <a:rPr lang="en-US" sz="2000" dirty="0"/>
              <a:t> </a:t>
            </a:r>
            <a:r>
              <a:rPr lang="en-US" sz="2000" dirty="0" err="1"/>
              <a:t>lời</a:t>
            </a:r>
            <a:r>
              <a:rPr lang="vi-VN" sz="2000" dirty="0"/>
              <a:t>. GV dẫn dắt vào bài học mới. </a:t>
            </a:r>
            <a:r>
              <a:rPr lang="en-US" sz="2000" dirty="0"/>
              <a:t> </a:t>
            </a:r>
          </a:p>
          <a:p>
            <a:pPr marL="457200" lvl="1" indent="0">
              <a:buFont typeface="Arial" panose="020B0604020202020204" pitchFamily="34" charset="0"/>
              <a:buNone/>
              <a:defRPr/>
            </a:pPr>
            <a:r>
              <a:rPr lang="en-US" sz="2000" dirty="0"/>
              <a:t>– </a:t>
            </a:r>
            <a:r>
              <a:rPr lang="vi-VN" sz="2000" dirty="0"/>
              <a:t>HS </a:t>
            </a:r>
            <a:r>
              <a:rPr lang="en-US" sz="2000" dirty="0" err="1"/>
              <a:t>đưa</a:t>
            </a:r>
            <a:r>
              <a:rPr lang="en-US" sz="2000" dirty="0"/>
              <a:t> ra </a:t>
            </a:r>
            <a:r>
              <a:rPr lang="en-US" sz="2000" dirty="0" err="1"/>
              <a:t>đáp</a:t>
            </a:r>
            <a:r>
              <a:rPr lang="en-US" sz="2000" dirty="0"/>
              <a:t> </a:t>
            </a:r>
            <a:r>
              <a:rPr lang="en-US" sz="2000" dirty="0" err="1"/>
              <a:t>án</a:t>
            </a:r>
            <a:r>
              <a:rPr lang="en-US" sz="2000" dirty="0"/>
              <a:t>, </a:t>
            </a:r>
            <a:r>
              <a:rPr lang="en-US" sz="2000" dirty="0" err="1"/>
              <a:t>có</a:t>
            </a:r>
            <a:r>
              <a:rPr lang="en-US" sz="2000" dirty="0"/>
              <a:t> </a:t>
            </a:r>
            <a:r>
              <a:rPr lang="en-US" sz="2000" dirty="0" err="1"/>
              <a:t>thể</a:t>
            </a:r>
            <a:r>
              <a:rPr lang="en-US" sz="2000" dirty="0"/>
              <a:t> </a:t>
            </a:r>
            <a:r>
              <a:rPr lang="en-US" sz="2000" dirty="0" err="1"/>
              <a:t>đúng</a:t>
            </a:r>
            <a:r>
              <a:rPr lang="en-US" sz="2000" dirty="0"/>
              <a:t> </a:t>
            </a:r>
            <a:r>
              <a:rPr lang="en-US" sz="2000" dirty="0" err="1"/>
              <a:t>hoặc</a:t>
            </a:r>
            <a:r>
              <a:rPr lang="en-US" sz="2000" dirty="0"/>
              <a:t> </a:t>
            </a:r>
            <a:r>
              <a:rPr lang="en-US" sz="2000" dirty="0" err="1"/>
              <a:t>sai</a:t>
            </a:r>
            <a:r>
              <a:rPr lang="en-US" sz="2000" dirty="0"/>
              <a:t>. GV </a:t>
            </a:r>
            <a:r>
              <a:rPr lang="en-US" sz="2000" dirty="0" err="1"/>
              <a:t>không</a:t>
            </a:r>
            <a:r>
              <a:rPr lang="en-US" sz="2000" dirty="0"/>
              <a:t> </a:t>
            </a:r>
            <a:r>
              <a:rPr lang="en-US" sz="2000" dirty="0" err="1"/>
              <a:t>cần</a:t>
            </a:r>
            <a:r>
              <a:rPr lang="en-US" sz="2000" dirty="0"/>
              <a:t> </a:t>
            </a:r>
            <a:r>
              <a:rPr lang="en-US" sz="2000" dirty="0" err="1"/>
              <a:t>chuẩn</a:t>
            </a:r>
            <a:r>
              <a:rPr lang="en-US" sz="2000" dirty="0"/>
              <a:t> </a:t>
            </a:r>
            <a:r>
              <a:rPr lang="en-US" sz="2000" dirty="0" err="1"/>
              <a:t>hoá</a:t>
            </a:r>
            <a:r>
              <a:rPr lang="en-US" sz="2000" dirty="0"/>
              <a:t> </a:t>
            </a:r>
            <a:r>
              <a:rPr lang="en-US" sz="2000" dirty="0" err="1"/>
              <a:t>ngay</a:t>
            </a:r>
            <a:r>
              <a:rPr lang="en-US" sz="2000" dirty="0"/>
              <a:t> </a:t>
            </a:r>
            <a:r>
              <a:rPr lang="en-US" sz="2000" dirty="0" err="1"/>
              <a:t>mà</a:t>
            </a:r>
            <a:r>
              <a:rPr lang="en-US" sz="2000" dirty="0"/>
              <a:t> </a:t>
            </a:r>
            <a:r>
              <a:rPr lang="en-US" sz="2000" dirty="0" err="1"/>
              <a:t>sẽ</a:t>
            </a:r>
            <a:r>
              <a:rPr lang="en-US" sz="2000" dirty="0"/>
              <a:t> </a:t>
            </a:r>
            <a:r>
              <a:rPr lang="en-US" sz="2000" dirty="0" err="1"/>
              <a:t>để</a:t>
            </a:r>
            <a:r>
              <a:rPr lang="en-US" sz="2000" dirty="0"/>
              <a:t> HS </a:t>
            </a:r>
            <a:r>
              <a:rPr lang="en-US" sz="2000" dirty="0" err="1"/>
              <a:t>tìm</a:t>
            </a:r>
            <a:r>
              <a:rPr lang="en-US" sz="2000" dirty="0"/>
              <a:t> ra </a:t>
            </a:r>
            <a:r>
              <a:rPr lang="en-US" sz="2000" dirty="0" err="1"/>
              <a:t>đáp</a:t>
            </a:r>
            <a:r>
              <a:rPr lang="en-US" sz="2000" dirty="0"/>
              <a:t> </a:t>
            </a:r>
            <a:r>
              <a:rPr lang="en-US" sz="2000" dirty="0" err="1"/>
              <a:t>án</a:t>
            </a:r>
            <a:r>
              <a:rPr lang="en-US" sz="2000" dirty="0"/>
              <a:t> </a:t>
            </a:r>
            <a:r>
              <a:rPr lang="en-US" sz="2000" dirty="0" err="1"/>
              <a:t>đúng</a:t>
            </a:r>
            <a:r>
              <a:rPr lang="en-US" sz="2000" dirty="0"/>
              <a:t> </a:t>
            </a:r>
            <a:r>
              <a:rPr lang="en-US" sz="2000" dirty="0" err="1"/>
              <a:t>trong</a:t>
            </a:r>
            <a:r>
              <a:rPr lang="en-US" sz="2000" dirty="0"/>
              <a:t> </a:t>
            </a:r>
            <a:r>
              <a:rPr lang="en-US" sz="2000" dirty="0" err="1"/>
              <a:t>quá</a:t>
            </a:r>
            <a:r>
              <a:rPr lang="en-US" sz="2000" dirty="0"/>
              <a:t> </a:t>
            </a:r>
            <a:r>
              <a:rPr lang="en-US" sz="2000" dirty="0" err="1"/>
              <a:t>trình</a:t>
            </a:r>
            <a:r>
              <a:rPr lang="en-US" sz="2000" dirty="0"/>
              <a:t> </a:t>
            </a:r>
            <a:r>
              <a:rPr lang="en-US" sz="2000" dirty="0" err="1"/>
              <a:t>học</a:t>
            </a:r>
            <a:r>
              <a:rPr lang="en-US" sz="2000" dirty="0"/>
              <a:t>.</a:t>
            </a:r>
          </a:p>
          <a:p>
            <a:pPr>
              <a:defRPr/>
            </a:pPr>
            <a:endParaRPr lang="en-US" sz="2000" dirty="0"/>
          </a:p>
        </p:txBody>
      </p:sp>
      <p:pic>
        <p:nvPicPr>
          <p:cNvPr id="5" name="Picture 4">
            <a:extLst>
              <a:ext uri="{FF2B5EF4-FFF2-40B4-BE49-F238E27FC236}">
                <a16:creationId xmlns:a16="http://schemas.microsoft.com/office/drawing/2014/main" id="{A04370C2-1665-45C7-9258-6970636A3148}"/>
              </a:ext>
            </a:extLst>
          </p:cNvPr>
          <p:cNvPicPr>
            <a:picLocks noChangeAspect="1"/>
          </p:cNvPicPr>
          <p:nvPr/>
        </p:nvPicPr>
        <p:blipFill>
          <a:blip r:embed="rId2"/>
          <a:stretch>
            <a:fillRect/>
          </a:stretch>
        </p:blipFill>
        <p:spPr>
          <a:xfrm>
            <a:off x="2837021" y="228125"/>
            <a:ext cx="7690009" cy="2036140"/>
          </a:xfrm>
          <a:prstGeom prst="rect">
            <a:avLst/>
          </a:prstGeom>
        </p:spPr>
      </p:pic>
    </p:spTree>
    <p:extLst>
      <p:ext uri="{BB962C8B-B14F-4D97-AF65-F5344CB8AC3E}">
        <p14:creationId xmlns:p14="http://schemas.microsoft.com/office/powerpoint/2010/main" val="22081098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Placeholder 2">
            <a:extLst>
              <a:ext uri="{FF2B5EF4-FFF2-40B4-BE49-F238E27FC236}">
                <a16:creationId xmlns:a16="http://schemas.microsoft.com/office/drawing/2014/main" id="{C528A4CF-444F-4C38-BDAD-F67172D6BCA6}"/>
              </a:ext>
            </a:extLst>
          </p:cNvPr>
          <p:cNvSpPr>
            <a:spLocks noGrp="1"/>
          </p:cNvSpPr>
          <p:nvPr>
            <p:ph type="body" idx="1"/>
          </p:nvPr>
        </p:nvSpPr>
        <p:spPr>
          <a:xfrm>
            <a:off x="1090612" y="804863"/>
            <a:ext cx="2662237" cy="476250"/>
          </a:xfrm>
        </p:spPr>
        <p:txBody>
          <a:bodyPr/>
          <a:lstStyle/>
          <a:p>
            <a:r>
              <a:rPr lang="en-US" altLang="en-US" dirty="0" err="1"/>
              <a:t>Nội</a:t>
            </a:r>
            <a:r>
              <a:rPr lang="en-US" altLang="en-US" dirty="0"/>
              <a:t> dung </a:t>
            </a:r>
            <a:r>
              <a:rPr lang="en-US" altLang="en-US" dirty="0" err="1"/>
              <a:t>chính</a:t>
            </a:r>
            <a:endParaRPr lang="en-US" altLang="en-US" dirty="0"/>
          </a:p>
        </p:txBody>
      </p:sp>
      <p:sp>
        <p:nvSpPr>
          <p:cNvPr id="73731" name="Title 1">
            <a:extLst>
              <a:ext uri="{FF2B5EF4-FFF2-40B4-BE49-F238E27FC236}">
                <a16:creationId xmlns:a16="http://schemas.microsoft.com/office/drawing/2014/main" id="{2DE01C87-9778-4BA7-8FB8-6027FE78A0B1}"/>
              </a:ext>
            </a:extLst>
          </p:cNvPr>
          <p:cNvSpPr>
            <a:spLocks noGrp="1"/>
          </p:cNvSpPr>
          <p:nvPr/>
        </p:nvSpPr>
        <p:spPr bwMode="auto">
          <a:xfrm>
            <a:off x="2682875" y="53975"/>
            <a:ext cx="83058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nSpc>
                <a:spcPct val="90000"/>
              </a:lnSpc>
              <a:spcBef>
                <a:spcPct val="0"/>
              </a:spcBef>
              <a:buFontTx/>
              <a:buNone/>
            </a:pPr>
            <a:r>
              <a:rPr lang="en-US" altLang="en-US" sz="4200" b="1">
                <a:solidFill>
                  <a:srgbClr val="C00000"/>
                </a:solidFill>
                <a:latin typeface="Calibri" panose="020F0502020204030204" pitchFamily="34" charset="0"/>
              </a:rPr>
              <a:t>Hoạt động hình thành kiến thức mới</a:t>
            </a:r>
          </a:p>
        </p:txBody>
      </p:sp>
      <p:sp>
        <p:nvSpPr>
          <p:cNvPr id="73732" name="Text Placeholder 4">
            <a:extLst>
              <a:ext uri="{FF2B5EF4-FFF2-40B4-BE49-F238E27FC236}">
                <a16:creationId xmlns:a16="http://schemas.microsoft.com/office/drawing/2014/main" id="{6C53201E-E37E-4B15-AA22-294EBECA7C63}"/>
              </a:ext>
            </a:extLst>
          </p:cNvPr>
          <p:cNvSpPr>
            <a:spLocks noGrp="1"/>
          </p:cNvSpPr>
          <p:nvPr>
            <p:ph type="body" sz="quarter" idx="3"/>
          </p:nvPr>
        </p:nvSpPr>
        <p:spPr>
          <a:xfrm>
            <a:off x="5999164" y="1017463"/>
            <a:ext cx="4879975" cy="550863"/>
          </a:xfrm>
        </p:spPr>
        <p:txBody>
          <a:bodyPr/>
          <a:lstStyle/>
          <a:p>
            <a:r>
              <a:rPr lang="en-US" altLang="en-US" dirty="0" err="1"/>
              <a:t>Nội</a:t>
            </a:r>
            <a:r>
              <a:rPr lang="en-US" altLang="en-US" dirty="0"/>
              <a:t> dung </a:t>
            </a:r>
            <a:r>
              <a:rPr lang="en-US" altLang="en-US" dirty="0" err="1"/>
              <a:t>bổ</a:t>
            </a:r>
            <a:r>
              <a:rPr lang="en-US" altLang="en-US" dirty="0"/>
              <a:t> </a:t>
            </a:r>
            <a:r>
              <a:rPr lang="en-US" altLang="en-US" dirty="0" err="1"/>
              <a:t>trợ</a:t>
            </a:r>
            <a:r>
              <a:rPr lang="en-US" altLang="en-US" dirty="0"/>
              <a:t>, </a:t>
            </a:r>
            <a:r>
              <a:rPr lang="en-US" altLang="en-US" dirty="0" err="1"/>
              <a:t>mở</a:t>
            </a:r>
            <a:r>
              <a:rPr lang="en-US" altLang="en-US" dirty="0"/>
              <a:t> </a:t>
            </a:r>
            <a:r>
              <a:rPr lang="en-US" altLang="en-US" dirty="0" err="1"/>
              <a:t>rộng</a:t>
            </a:r>
            <a:endParaRPr lang="en-US" altLang="en-US" dirty="0"/>
          </a:p>
        </p:txBody>
      </p:sp>
      <p:sp>
        <p:nvSpPr>
          <p:cNvPr id="12" name="Rounded Rectangle 11">
            <a:extLst>
              <a:ext uri="{FF2B5EF4-FFF2-40B4-BE49-F238E27FC236}">
                <a16:creationId xmlns:a16="http://schemas.microsoft.com/office/drawing/2014/main" id="{1589BAB5-7428-4D63-A340-3473EFCE3A2F}"/>
              </a:ext>
            </a:extLst>
          </p:cNvPr>
          <p:cNvSpPr/>
          <p:nvPr/>
        </p:nvSpPr>
        <p:spPr bwMode="auto">
          <a:xfrm>
            <a:off x="4595446" y="5188922"/>
            <a:ext cx="6084277" cy="157627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altLang="en-US" sz="2400" dirty="0" err="1">
                <a:solidFill>
                  <a:schemeClr val="tx1"/>
                </a:solidFill>
                <a:latin typeface="Arial" panose="020B0604020202020204" pitchFamily="34" charset="0"/>
                <a:cs typeface="Arial" panose="020B0604020202020204" pitchFamily="34" charset="0"/>
              </a:rPr>
              <a:t>Nội</a:t>
            </a:r>
            <a:r>
              <a:rPr lang="en-US" altLang="en-US" sz="2400" dirty="0">
                <a:solidFill>
                  <a:schemeClr val="tx1"/>
                </a:solidFill>
                <a:latin typeface="Arial" panose="020B0604020202020204" pitchFamily="34" charset="0"/>
                <a:cs typeface="Arial" panose="020B0604020202020204" pitchFamily="34" charset="0"/>
              </a:rPr>
              <a:t> dung </a:t>
            </a:r>
            <a:r>
              <a:rPr lang="en-US" altLang="en-US" sz="2400" dirty="0" err="1">
                <a:solidFill>
                  <a:schemeClr val="tx1"/>
                </a:solidFill>
                <a:latin typeface="Arial" panose="020B0604020202020204" pitchFamily="34" charset="0"/>
                <a:cs typeface="Arial" panose="020B0604020202020204" pitchFamily="34" charset="0"/>
              </a:rPr>
              <a:t>chính</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là</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những</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nội</a:t>
            </a:r>
            <a:r>
              <a:rPr lang="en-US" altLang="en-US" sz="2400" dirty="0">
                <a:solidFill>
                  <a:schemeClr val="tx1"/>
                </a:solidFill>
                <a:latin typeface="Arial" panose="020B0604020202020204" pitchFamily="34" charset="0"/>
                <a:cs typeface="Arial" panose="020B0604020202020204" pitchFamily="34" charset="0"/>
              </a:rPr>
              <a:t> dung </a:t>
            </a:r>
            <a:r>
              <a:rPr lang="en-US" altLang="en-US" sz="2400" dirty="0" err="1">
                <a:solidFill>
                  <a:schemeClr val="tx1"/>
                </a:solidFill>
                <a:latin typeface="Arial" panose="020B0604020202020204" pitchFamily="34" charset="0"/>
                <a:cs typeface="Arial" panose="020B0604020202020204" pitchFamily="34" charset="0"/>
              </a:rPr>
              <a:t>cơ</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bản</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trọng</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tâm</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của</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bài</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học</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bao</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gồm</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kênh</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chữ</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kênh</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hình</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hệ</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thống</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các</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hoạt</a:t>
            </a:r>
            <a:r>
              <a:rPr lang="en-US" altLang="en-US" sz="2400" dirty="0">
                <a:solidFill>
                  <a:schemeClr val="tx1"/>
                </a:solidFill>
                <a:latin typeface="Arial" panose="020B0604020202020204" pitchFamily="34" charset="0"/>
                <a:cs typeface="Arial" panose="020B0604020202020204" pitchFamily="34" charset="0"/>
              </a:rPr>
              <a:t> </a:t>
            </a:r>
            <a:r>
              <a:rPr lang="en-US" altLang="en-US" sz="2400" dirty="0" err="1">
                <a:solidFill>
                  <a:schemeClr val="tx1"/>
                </a:solidFill>
                <a:latin typeface="Arial" panose="020B0604020202020204" pitchFamily="34" charset="0"/>
                <a:cs typeface="Arial" panose="020B0604020202020204" pitchFamily="34" charset="0"/>
              </a:rPr>
              <a:t>động</a:t>
            </a:r>
            <a:endParaRPr lang="en-US" altLang="en-US" sz="2400" dirty="0">
              <a:solidFill>
                <a:schemeClr val="tx1"/>
              </a:solidFill>
              <a:latin typeface="Arial" panose="020B0604020202020204" pitchFamily="34" charset="0"/>
              <a:cs typeface="Arial" panose="020B0604020202020204" pitchFamily="34" charset="0"/>
            </a:endParaRPr>
          </a:p>
          <a:p>
            <a:pPr algn="ctr">
              <a:defRPr/>
            </a:pPr>
            <a:endParaRPr lang="en-US" sz="2400"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AA4091E-7ED1-475F-9284-19A772682B54}"/>
              </a:ext>
            </a:extLst>
          </p:cNvPr>
          <p:cNvPicPr>
            <a:picLocks noChangeAspect="1"/>
          </p:cNvPicPr>
          <p:nvPr/>
        </p:nvPicPr>
        <p:blipFill>
          <a:blip r:embed="rId3"/>
          <a:stretch>
            <a:fillRect/>
          </a:stretch>
        </p:blipFill>
        <p:spPr>
          <a:xfrm>
            <a:off x="334756" y="1292894"/>
            <a:ext cx="4052633" cy="5472304"/>
          </a:xfrm>
          <a:prstGeom prst="rect">
            <a:avLst/>
          </a:prstGeom>
        </p:spPr>
      </p:pic>
      <p:pic>
        <p:nvPicPr>
          <p:cNvPr id="5" name="Picture 4">
            <a:extLst>
              <a:ext uri="{FF2B5EF4-FFF2-40B4-BE49-F238E27FC236}">
                <a16:creationId xmlns:a16="http://schemas.microsoft.com/office/drawing/2014/main" id="{01BD7B31-7C01-4795-B72D-BF8FDB218B8F}"/>
              </a:ext>
            </a:extLst>
          </p:cNvPr>
          <p:cNvPicPr>
            <a:picLocks noChangeAspect="1"/>
          </p:cNvPicPr>
          <p:nvPr/>
        </p:nvPicPr>
        <p:blipFill>
          <a:blip r:embed="rId4"/>
          <a:stretch>
            <a:fillRect/>
          </a:stretch>
        </p:blipFill>
        <p:spPr>
          <a:xfrm>
            <a:off x="5999164" y="1777480"/>
            <a:ext cx="3615126" cy="3202288"/>
          </a:xfrm>
          <a:prstGeom prst="rect">
            <a:avLst/>
          </a:prstGeom>
        </p:spPr>
      </p:pic>
    </p:spTree>
    <p:extLst>
      <p:ext uri="{BB962C8B-B14F-4D97-AF65-F5344CB8AC3E}">
        <p14:creationId xmlns:p14="http://schemas.microsoft.com/office/powerpoint/2010/main" val="2060738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34D53-9BEF-4765-A5FD-824DA84C0406}"/>
              </a:ext>
            </a:extLst>
          </p:cNvPr>
          <p:cNvSpPr>
            <a:spLocks noGrp="1"/>
          </p:cNvSpPr>
          <p:nvPr>
            <p:ph type="title"/>
          </p:nvPr>
        </p:nvSpPr>
        <p:spPr>
          <a:xfrm>
            <a:off x="433388" y="1323975"/>
            <a:ext cx="11171237" cy="1325563"/>
          </a:xfrm>
        </p:spPr>
        <p:txBody>
          <a:bodyPr/>
          <a:lstStyle/>
          <a:p>
            <a:pPr>
              <a:defRPr/>
            </a:pPr>
            <a:r>
              <a:rPr lang="en-US" sz="3800" cap="all" dirty="0">
                <a:solidFill>
                  <a:srgbClr val="0070C0"/>
                </a:solidFill>
                <a:latin typeface="Myriad Pro"/>
              </a:rPr>
              <a:t>1. </a:t>
            </a:r>
            <a:r>
              <a:rPr lang="en-US" sz="3800" cap="all" dirty="0" err="1">
                <a:solidFill>
                  <a:srgbClr val="0070C0"/>
                </a:solidFill>
                <a:latin typeface="Myriad Pro"/>
              </a:rPr>
              <a:t>những</a:t>
            </a:r>
            <a:r>
              <a:rPr lang="en-US" sz="3800" cap="all" dirty="0">
                <a:solidFill>
                  <a:srgbClr val="0070C0"/>
                </a:solidFill>
                <a:latin typeface="Myriad Pro"/>
              </a:rPr>
              <a:t> </a:t>
            </a:r>
            <a:r>
              <a:rPr lang="en-US" sz="3800" cap="all" dirty="0" err="1">
                <a:solidFill>
                  <a:srgbClr val="0070C0"/>
                </a:solidFill>
                <a:latin typeface="Myriad Pro"/>
              </a:rPr>
              <a:t>điểm</a:t>
            </a:r>
            <a:r>
              <a:rPr lang="en-US" sz="3800" cap="all" dirty="0">
                <a:solidFill>
                  <a:srgbClr val="0070C0"/>
                </a:solidFill>
                <a:latin typeface="Myriad Pro"/>
              </a:rPr>
              <a:t> </a:t>
            </a:r>
            <a:r>
              <a:rPr lang="en-US" sz="3800" cap="all" dirty="0" err="1">
                <a:solidFill>
                  <a:srgbClr val="0070C0"/>
                </a:solidFill>
                <a:latin typeface="Myriad Pro"/>
              </a:rPr>
              <a:t>mới</a:t>
            </a:r>
            <a:r>
              <a:rPr lang="en-US" sz="3800" cap="all" dirty="0">
                <a:solidFill>
                  <a:srgbClr val="0070C0"/>
                </a:solidFill>
                <a:latin typeface="Myriad Pro"/>
              </a:rPr>
              <a:t> </a:t>
            </a:r>
            <a:r>
              <a:rPr lang="en-US" sz="3800" cap="all" dirty="0" err="1">
                <a:solidFill>
                  <a:srgbClr val="0070C0"/>
                </a:solidFill>
                <a:latin typeface="Myriad Pro"/>
              </a:rPr>
              <a:t>của</a:t>
            </a:r>
            <a:r>
              <a:rPr lang="en-US" sz="3800" cap="all" dirty="0">
                <a:solidFill>
                  <a:srgbClr val="0070C0"/>
                </a:solidFill>
                <a:latin typeface="Myriad Pro"/>
              </a:rPr>
              <a:t> </a:t>
            </a:r>
            <a:r>
              <a:rPr lang="en-US" sz="3800" cap="all" dirty="0" err="1">
                <a:solidFill>
                  <a:srgbClr val="0070C0"/>
                </a:solidFill>
                <a:latin typeface="Myriad Pro"/>
              </a:rPr>
              <a:t>sách</a:t>
            </a:r>
            <a:r>
              <a:rPr lang="en-US" sz="3800" cap="all" dirty="0">
                <a:solidFill>
                  <a:srgbClr val="0070C0"/>
                </a:solidFill>
                <a:latin typeface="Myriad Pro"/>
              </a:rPr>
              <a:t> </a:t>
            </a:r>
            <a:r>
              <a:rPr lang="en-US" sz="3800" cap="all" dirty="0" err="1">
                <a:solidFill>
                  <a:srgbClr val="0070C0"/>
                </a:solidFill>
                <a:latin typeface="Myriad Pro"/>
              </a:rPr>
              <a:t>lịch</a:t>
            </a:r>
            <a:r>
              <a:rPr lang="en-US" sz="3800" cap="all" dirty="0">
                <a:solidFill>
                  <a:srgbClr val="0070C0"/>
                </a:solidFill>
                <a:latin typeface="Myriad Pro"/>
              </a:rPr>
              <a:t> </a:t>
            </a:r>
            <a:r>
              <a:rPr lang="en-US" sz="3800" cap="all" dirty="0" err="1">
                <a:solidFill>
                  <a:srgbClr val="0070C0"/>
                </a:solidFill>
                <a:latin typeface="Myriad Pro"/>
              </a:rPr>
              <a:t>sử</a:t>
            </a:r>
            <a:r>
              <a:rPr lang="en-US" sz="3800" cap="all" dirty="0">
                <a:solidFill>
                  <a:srgbClr val="0070C0"/>
                </a:solidFill>
                <a:latin typeface="Myriad Pro"/>
              </a:rPr>
              <a:t> </a:t>
            </a:r>
            <a:r>
              <a:rPr lang="en-US" sz="3800" cap="all" dirty="0" err="1">
                <a:solidFill>
                  <a:srgbClr val="0070C0"/>
                </a:solidFill>
                <a:latin typeface="Myriad Pro"/>
              </a:rPr>
              <a:t>và</a:t>
            </a:r>
            <a:r>
              <a:rPr lang="en-US" sz="3800" cap="all" dirty="0">
                <a:solidFill>
                  <a:srgbClr val="0070C0"/>
                </a:solidFill>
                <a:latin typeface="Myriad Pro"/>
              </a:rPr>
              <a:t> </a:t>
            </a:r>
            <a:r>
              <a:rPr lang="en-US" sz="3800" cap="all" dirty="0" err="1">
                <a:solidFill>
                  <a:srgbClr val="0070C0"/>
                </a:solidFill>
                <a:latin typeface="Myriad Pro"/>
              </a:rPr>
              <a:t>địa</a:t>
            </a:r>
            <a:r>
              <a:rPr lang="en-US" sz="3800" cap="all" dirty="0">
                <a:solidFill>
                  <a:srgbClr val="0070C0"/>
                </a:solidFill>
                <a:latin typeface="Myriad Pro"/>
              </a:rPr>
              <a:t> </a:t>
            </a:r>
            <a:r>
              <a:rPr lang="en-US" sz="3800" cap="all" dirty="0" err="1">
                <a:solidFill>
                  <a:srgbClr val="0070C0"/>
                </a:solidFill>
                <a:latin typeface="Myriad Pro"/>
              </a:rPr>
              <a:t>lí</a:t>
            </a:r>
            <a:r>
              <a:rPr lang="en-US" sz="3800" cap="all" dirty="0">
                <a:solidFill>
                  <a:srgbClr val="0070C0"/>
                </a:solidFill>
                <a:latin typeface="Myriad Pro"/>
              </a:rPr>
              <a:t> 8 – </a:t>
            </a:r>
            <a:r>
              <a:rPr lang="en-US" sz="3800" cap="all" dirty="0" err="1">
                <a:solidFill>
                  <a:srgbClr val="0070C0"/>
                </a:solidFill>
                <a:latin typeface="Myriad Pro"/>
              </a:rPr>
              <a:t>phần</a:t>
            </a:r>
            <a:r>
              <a:rPr lang="en-US" sz="3800" cap="all" dirty="0">
                <a:solidFill>
                  <a:srgbClr val="0070C0"/>
                </a:solidFill>
                <a:latin typeface="Myriad Pro"/>
              </a:rPr>
              <a:t> </a:t>
            </a:r>
            <a:r>
              <a:rPr lang="en-US" sz="3800" cap="all" dirty="0" err="1">
                <a:solidFill>
                  <a:srgbClr val="0070C0"/>
                </a:solidFill>
                <a:latin typeface="Myriad Pro"/>
              </a:rPr>
              <a:t>địa</a:t>
            </a:r>
            <a:r>
              <a:rPr lang="en-US" sz="3800" cap="all" dirty="0">
                <a:solidFill>
                  <a:srgbClr val="0070C0"/>
                </a:solidFill>
                <a:latin typeface="Myriad Pro"/>
              </a:rPr>
              <a:t> </a:t>
            </a:r>
            <a:r>
              <a:rPr lang="en-US" sz="3800" cap="all" dirty="0" err="1">
                <a:solidFill>
                  <a:srgbClr val="0070C0"/>
                </a:solidFill>
                <a:latin typeface="Myriad Pro"/>
              </a:rPr>
              <a:t>lí</a:t>
            </a:r>
            <a:endParaRPr lang="en-US" sz="3800" cap="all" dirty="0">
              <a:solidFill>
                <a:srgbClr val="0070C0"/>
              </a:solidFill>
              <a:latin typeface="Myriad Pro"/>
            </a:endParaRPr>
          </a:p>
        </p:txBody>
      </p:sp>
      <p:pic>
        <p:nvPicPr>
          <p:cNvPr id="12291" name="Content Placeholder 5" descr="question.png">
            <a:extLst>
              <a:ext uri="{FF2B5EF4-FFF2-40B4-BE49-F238E27FC236}">
                <a16:creationId xmlns:a16="http://schemas.microsoft.com/office/drawing/2014/main" id="{5C42CBC3-3F59-41C8-BD41-25AB6CA5A3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3903663"/>
            <a:ext cx="2819401" cy="174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4ECBC17-BE20-4B8D-B4F7-EB00AE3540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9128" y="2306486"/>
            <a:ext cx="4089667" cy="3490977"/>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3E799-0BB8-41B7-B605-627D228B9D79}"/>
              </a:ext>
            </a:extLst>
          </p:cNvPr>
          <p:cNvSpPr>
            <a:spLocks noGrp="1"/>
          </p:cNvSpPr>
          <p:nvPr>
            <p:ph type="title"/>
          </p:nvPr>
        </p:nvSpPr>
        <p:spPr>
          <a:xfrm>
            <a:off x="1753577" y="222738"/>
            <a:ext cx="9788525" cy="656492"/>
          </a:xfrm>
        </p:spPr>
        <p:txBody>
          <a:bodyPr/>
          <a:lstStyle/>
          <a:p>
            <a:pPr algn="ctr">
              <a:defRPr/>
            </a:pPr>
            <a:r>
              <a:rPr lang="en-US" sz="2800" dirty="0" err="1"/>
              <a:t>Mục</a:t>
            </a:r>
            <a:r>
              <a:rPr lang="en-US" sz="2800" dirty="0"/>
              <a:t> 1:  </a:t>
            </a:r>
            <a:r>
              <a:rPr lang="en-US" sz="2800" dirty="0" err="1"/>
              <a:t>Tác</a:t>
            </a:r>
            <a:r>
              <a:rPr lang="en-US" sz="2800" dirty="0"/>
              <a:t> </a:t>
            </a:r>
            <a:r>
              <a:rPr lang="en-US" sz="2800" dirty="0" err="1"/>
              <a:t>động</a:t>
            </a:r>
            <a:r>
              <a:rPr lang="en-US" sz="2800" dirty="0"/>
              <a:t> </a:t>
            </a:r>
            <a:r>
              <a:rPr lang="en-US" sz="2800" dirty="0" err="1"/>
              <a:t>của</a:t>
            </a:r>
            <a:r>
              <a:rPr lang="en-US" sz="2800" dirty="0"/>
              <a:t> </a:t>
            </a:r>
            <a:r>
              <a:rPr lang="en-US" sz="2800" dirty="0" err="1"/>
              <a:t>biến</a:t>
            </a:r>
            <a:r>
              <a:rPr lang="en-US" sz="2800" dirty="0"/>
              <a:t> </a:t>
            </a:r>
            <a:r>
              <a:rPr lang="en-US" sz="2800" dirty="0" err="1"/>
              <a:t>đổi</a:t>
            </a:r>
            <a:r>
              <a:rPr lang="en-US" sz="2800" dirty="0"/>
              <a:t> </a:t>
            </a:r>
            <a:r>
              <a:rPr lang="en-US" sz="2800" dirty="0" err="1"/>
              <a:t>khí</a:t>
            </a:r>
            <a:r>
              <a:rPr lang="en-US" sz="2800" dirty="0"/>
              <a:t> </a:t>
            </a:r>
            <a:r>
              <a:rPr lang="en-US" sz="2800" dirty="0" err="1"/>
              <a:t>hậu</a:t>
            </a:r>
            <a:r>
              <a:rPr lang="en-US" sz="2800" dirty="0"/>
              <a:t> </a:t>
            </a:r>
            <a:r>
              <a:rPr lang="en-US" sz="2800" dirty="0" err="1"/>
              <a:t>đối</a:t>
            </a:r>
            <a:r>
              <a:rPr lang="en-US" sz="2800" dirty="0"/>
              <a:t> </a:t>
            </a:r>
            <a:r>
              <a:rPr lang="en-US" sz="2800" dirty="0" err="1"/>
              <a:t>với</a:t>
            </a:r>
            <a:r>
              <a:rPr lang="en-US" sz="2800" dirty="0"/>
              <a:t> </a:t>
            </a:r>
            <a:r>
              <a:rPr lang="en-US" sz="2800" dirty="0" err="1"/>
              <a:t>khí</a:t>
            </a:r>
            <a:r>
              <a:rPr lang="en-US" sz="2800" dirty="0"/>
              <a:t> </a:t>
            </a:r>
            <a:r>
              <a:rPr lang="en-US" sz="2800" dirty="0" err="1"/>
              <a:t>hậu</a:t>
            </a:r>
            <a:endParaRPr lang="en-US" sz="3600" dirty="0"/>
          </a:p>
        </p:txBody>
      </p:sp>
      <p:pic>
        <p:nvPicPr>
          <p:cNvPr id="5" name="Picture 4">
            <a:extLst>
              <a:ext uri="{FF2B5EF4-FFF2-40B4-BE49-F238E27FC236}">
                <a16:creationId xmlns:a16="http://schemas.microsoft.com/office/drawing/2014/main" id="{4699EF46-D3F6-4E8B-ADCF-1C82D7A65832}"/>
              </a:ext>
            </a:extLst>
          </p:cNvPr>
          <p:cNvPicPr>
            <a:picLocks noChangeAspect="1"/>
          </p:cNvPicPr>
          <p:nvPr/>
        </p:nvPicPr>
        <p:blipFill>
          <a:blip r:embed="rId3"/>
          <a:stretch>
            <a:fillRect/>
          </a:stretch>
        </p:blipFill>
        <p:spPr>
          <a:xfrm>
            <a:off x="249132" y="1315844"/>
            <a:ext cx="5846868" cy="4003474"/>
          </a:xfrm>
          <a:prstGeom prst="rect">
            <a:avLst/>
          </a:prstGeom>
        </p:spPr>
      </p:pic>
      <p:pic>
        <p:nvPicPr>
          <p:cNvPr id="6" name="Picture 5">
            <a:extLst>
              <a:ext uri="{FF2B5EF4-FFF2-40B4-BE49-F238E27FC236}">
                <a16:creationId xmlns:a16="http://schemas.microsoft.com/office/drawing/2014/main" id="{98EB9A8F-72C0-4FDA-9375-0D678DBC339F}"/>
              </a:ext>
            </a:extLst>
          </p:cNvPr>
          <p:cNvPicPr>
            <a:picLocks noChangeAspect="1"/>
          </p:cNvPicPr>
          <p:nvPr/>
        </p:nvPicPr>
        <p:blipFill>
          <a:blip r:embed="rId4"/>
          <a:stretch>
            <a:fillRect/>
          </a:stretch>
        </p:blipFill>
        <p:spPr>
          <a:xfrm>
            <a:off x="6096000" y="1215483"/>
            <a:ext cx="5969501" cy="4783873"/>
          </a:xfrm>
          <a:prstGeom prst="rect">
            <a:avLst/>
          </a:prstGeom>
        </p:spPr>
      </p:pic>
    </p:spTree>
    <p:extLst>
      <p:ext uri="{BB962C8B-B14F-4D97-AF65-F5344CB8AC3E}">
        <p14:creationId xmlns:p14="http://schemas.microsoft.com/office/powerpoint/2010/main" val="29046291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08598-DA99-48EB-BAEB-D69C875B6D96}"/>
              </a:ext>
            </a:extLst>
          </p:cNvPr>
          <p:cNvSpPr>
            <a:spLocks noGrp="1"/>
          </p:cNvSpPr>
          <p:nvPr>
            <p:ph type="title"/>
          </p:nvPr>
        </p:nvSpPr>
        <p:spPr>
          <a:xfrm>
            <a:off x="720725" y="1111250"/>
            <a:ext cx="10213975" cy="1325563"/>
          </a:xfrm>
        </p:spPr>
        <p:txBody>
          <a:bodyPr/>
          <a:lstStyle/>
          <a:p>
            <a:pPr>
              <a:defRPr/>
            </a:pPr>
            <a:r>
              <a:rPr lang="en-US" dirty="0" err="1"/>
              <a:t>Câu</a:t>
            </a:r>
            <a:r>
              <a:rPr lang="en-US" dirty="0"/>
              <a:t> </a:t>
            </a:r>
            <a:r>
              <a:rPr lang="en-US" dirty="0" err="1"/>
              <a:t>hỏi</a:t>
            </a:r>
            <a:endParaRPr lang="en-US" dirty="0"/>
          </a:p>
        </p:txBody>
      </p:sp>
      <p:pic>
        <p:nvPicPr>
          <p:cNvPr id="4" name="Picture 3">
            <a:extLst>
              <a:ext uri="{FF2B5EF4-FFF2-40B4-BE49-F238E27FC236}">
                <a16:creationId xmlns:a16="http://schemas.microsoft.com/office/drawing/2014/main" id="{43985A01-C28B-48C4-8BAD-C5D8E2A18062}"/>
              </a:ext>
            </a:extLst>
          </p:cNvPr>
          <p:cNvPicPr>
            <a:picLocks noChangeAspect="1"/>
          </p:cNvPicPr>
          <p:nvPr/>
        </p:nvPicPr>
        <p:blipFill>
          <a:blip r:embed="rId3"/>
          <a:stretch>
            <a:fillRect/>
          </a:stretch>
        </p:blipFill>
        <p:spPr>
          <a:xfrm>
            <a:off x="128587" y="2786062"/>
            <a:ext cx="11934825" cy="1285875"/>
          </a:xfrm>
          <a:prstGeom prst="rect">
            <a:avLst/>
          </a:prstGeom>
        </p:spPr>
      </p:pic>
    </p:spTree>
    <p:extLst>
      <p:ext uri="{BB962C8B-B14F-4D97-AF65-F5344CB8AC3E}">
        <p14:creationId xmlns:p14="http://schemas.microsoft.com/office/powerpoint/2010/main" val="26186238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96D38-31AF-4CC7-B01C-B83C7457CCDB}"/>
              </a:ext>
            </a:extLst>
          </p:cNvPr>
          <p:cNvSpPr>
            <a:spLocks noGrp="1"/>
          </p:cNvSpPr>
          <p:nvPr>
            <p:ph type="title"/>
          </p:nvPr>
        </p:nvSpPr>
        <p:spPr>
          <a:xfrm>
            <a:off x="317500" y="801688"/>
            <a:ext cx="10420350" cy="1025525"/>
          </a:xfrm>
        </p:spPr>
        <p:txBody>
          <a:bodyPr/>
          <a:lstStyle/>
          <a:p>
            <a:pPr algn="ctr">
              <a:defRPr/>
            </a:pPr>
            <a:r>
              <a:rPr lang="en-US" sz="3200" dirty="0" err="1"/>
              <a:t>Hoạt</a:t>
            </a:r>
            <a:r>
              <a:rPr lang="en-US" sz="3200" dirty="0"/>
              <a:t> </a:t>
            </a:r>
            <a:r>
              <a:rPr lang="en-US" sz="3200" dirty="0" err="1"/>
              <a:t>động</a:t>
            </a:r>
            <a:r>
              <a:rPr lang="en-US" sz="3200" dirty="0"/>
              <a:t> 1: </a:t>
            </a:r>
            <a:r>
              <a:rPr lang="vi-VN" sz="3200" dirty="0"/>
              <a:t> Tác động của biến đổi khí hậu đối với khí hậu</a:t>
            </a:r>
            <a:endParaRPr lang="en-US" sz="3200" dirty="0"/>
          </a:p>
        </p:txBody>
      </p:sp>
      <p:sp>
        <p:nvSpPr>
          <p:cNvPr id="3" name="Content Placeholder 2">
            <a:extLst>
              <a:ext uri="{FF2B5EF4-FFF2-40B4-BE49-F238E27FC236}">
                <a16:creationId xmlns:a16="http://schemas.microsoft.com/office/drawing/2014/main" id="{60DCFF48-29FB-4ACE-9259-3BB4624147BE}"/>
              </a:ext>
            </a:extLst>
          </p:cNvPr>
          <p:cNvSpPr>
            <a:spLocks noGrp="1"/>
          </p:cNvSpPr>
          <p:nvPr>
            <p:ph idx="1"/>
          </p:nvPr>
        </p:nvSpPr>
        <p:spPr>
          <a:xfrm>
            <a:off x="317500" y="1827213"/>
            <a:ext cx="11658600" cy="4770071"/>
          </a:xfrm>
          <a:solidFill>
            <a:schemeClr val="bg1"/>
          </a:solidFill>
        </p:spPr>
        <p:txBody>
          <a:bodyPr>
            <a:noAutofit/>
          </a:bodyPr>
          <a:lstStyle/>
          <a:p>
            <a:pPr marL="0" indent="0">
              <a:buClr>
                <a:srgbClr val="2F5597"/>
              </a:buClr>
              <a:buFont typeface="Arial" panose="020B0604020202020204" pitchFamily="34" charset="0"/>
              <a:buNone/>
            </a:pPr>
            <a:r>
              <a:rPr lang="en-US" altLang="en-US" sz="2000" dirty="0">
                <a:solidFill>
                  <a:srgbClr val="0070C0"/>
                </a:solidFill>
              </a:rPr>
              <a:t>1. </a:t>
            </a:r>
            <a:r>
              <a:rPr lang="en-US" altLang="en-US" sz="2000" dirty="0" err="1"/>
              <a:t>Mục</a:t>
            </a:r>
            <a:r>
              <a:rPr lang="en-US" altLang="en-US" sz="2000" dirty="0"/>
              <a:t> </a:t>
            </a:r>
            <a:r>
              <a:rPr lang="en-US" altLang="en-US" sz="2000" dirty="0" err="1"/>
              <a:t>tiêu</a:t>
            </a:r>
            <a:r>
              <a:rPr lang="en-US" altLang="en-US" sz="2000" dirty="0"/>
              <a:t>: </a:t>
            </a:r>
          </a:p>
          <a:p>
            <a:pPr marL="0" indent="0">
              <a:buClr>
                <a:srgbClr val="2F5597"/>
              </a:buClr>
              <a:buFont typeface="Arial" panose="020B0604020202020204" pitchFamily="34" charset="0"/>
              <a:buNone/>
            </a:pPr>
            <a:r>
              <a:rPr lang="en-US" altLang="en-US" sz="2000" dirty="0"/>
              <a:t>	</a:t>
            </a:r>
            <a:r>
              <a:rPr lang="vi-VN" altLang="en-US" sz="2000" dirty="0"/>
              <a:t>Phân tích được tác động của biến đổi khí hậu đối với khí hậu Việt Nam.</a:t>
            </a:r>
            <a:endParaRPr lang="en-US" altLang="en-US" sz="2000" dirty="0"/>
          </a:p>
          <a:p>
            <a:pPr marL="0" indent="0">
              <a:buClr>
                <a:srgbClr val="2F5597"/>
              </a:buClr>
              <a:buNone/>
            </a:pPr>
            <a:r>
              <a:rPr lang="en-US" altLang="en-US" sz="2000" dirty="0">
                <a:solidFill>
                  <a:srgbClr val="0070C0"/>
                </a:solidFill>
              </a:rPr>
              <a:t>2. </a:t>
            </a:r>
            <a:r>
              <a:rPr lang="en-US" altLang="en-US" sz="2000" dirty="0" err="1"/>
              <a:t>Nội</a:t>
            </a:r>
            <a:r>
              <a:rPr lang="en-US" altLang="en-US" sz="2000" dirty="0"/>
              <a:t> dung </a:t>
            </a:r>
            <a:r>
              <a:rPr lang="en-US" altLang="en-US" sz="2000" dirty="0" err="1"/>
              <a:t>hoạt</a:t>
            </a:r>
            <a:r>
              <a:rPr lang="en-US" altLang="en-US" sz="2000" dirty="0"/>
              <a:t> </a:t>
            </a:r>
            <a:r>
              <a:rPr lang="en-US" altLang="en-US" sz="2000" dirty="0" err="1"/>
              <a:t>động</a:t>
            </a:r>
            <a:r>
              <a:rPr lang="en-US" altLang="en-US" sz="2000" dirty="0"/>
              <a:t>: HS </a:t>
            </a:r>
            <a:r>
              <a:rPr lang="en-US" altLang="en-US" sz="2000" dirty="0" err="1"/>
              <a:t>phân</a:t>
            </a:r>
            <a:r>
              <a:rPr lang="en-US" altLang="en-US" sz="2000" dirty="0"/>
              <a:t> </a:t>
            </a:r>
            <a:r>
              <a:rPr lang="en-US" altLang="en-US" sz="2000" dirty="0" err="1"/>
              <a:t>tích</a:t>
            </a:r>
            <a:r>
              <a:rPr lang="en-US" altLang="en-US" sz="2000" dirty="0"/>
              <a:t> </a:t>
            </a:r>
            <a:r>
              <a:rPr lang="en-US" altLang="en-US" sz="2000" dirty="0" err="1"/>
              <a:t>bảng</a:t>
            </a:r>
            <a:r>
              <a:rPr lang="en-US" altLang="en-US" sz="2000" dirty="0"/>
              <a:t> </a:t>
            </a:r>
            <a:r>
              <a:rPr lang="en-US" altLang="en-US" sz="2000" dirty="0" err="1"/>
              <a:t>số</a:t>
            </a:r>
            <a:r>
              <a:rPr lang="en-US" altLang="en-US" sz="2000" dirty="0"/>
              <a:t> </a:t>
            </a:r>
            <a:r>
              <a:rPr lang="en-US" altLang="en-US" sz="2000" dirty="0" err="1"/>
              <a:t>liệu</a:t>
            </a:r>
            <a:r>
              <a:rPr lang="en-US" altLang="en-US" sz="2000" dirty="0"/>
              <a:t> </a:t>
            </a:r>
            <a:r>
              <a:rPr lang="en-US" altLang="en-US" sz="2000" dirty="0" err="1"/>
              <a:t>và</a:t>
            </a:r>
            <a:r>
              <a:rPr lang="en-US" altLang="en-US" sz="2000" dirty="0"/>
              <a:t> </a:t>
            </a:r>
            <a:r>
              <a:rPr lang="en-US" altLang="en-US" sz="2000" dirty="0" err="1"/>
              <a:t>thực</a:t>
            </a:r>
            <a:r>
              <a:rPr lang="en-US" altLang="en-US" sz="2000" dirty="0"/>
              <a:t> </a:t>
            </a:r>
            <a:r>
              <a:rPr lang="en-US" altLang="en-US" sz="2000" dirty="0" err="1"/>
              <a:t>hiện</a:t>
            </a:r>
            <a:r>
              <a:rPr lang="en-US" altLang="en-US" sz="2000" dirty="0"/>
              <a:t> </a:t>
            </a:r>
            <a:r>
              <a:rPr lang="en-US" altLang="en-US" sz="2000" dirty="0" err="1"/>
              <a:t>nhiệm</a:t>
            </a:r>
            <a:r>
              <a:rPr lang="en-US" altLang="en-US" sz="2000" dirty="0"/>
              <a:t> </a:t>
            </a:r>
            <a:r>
              <a:rPr lang="en-US" altLang="en-US" sz="2000" dirty="0" err="1"/>
              <a:t>vụ</a:t>
            </a:r>
            <a:r>
              <a:rPr lang="en-US" altLang="en-US" sz="2000" dirty="0"/>
              <a:t>.</a:t>
            </a:r>
          </a:p>
          <a:p>
            <a:pPr marL="0" indent="0" algn="just">
              <a:spcBef>
                <a:spcPts val="100"/>
              </a:spcBef>
              <a:buClr>
                <a:srgbClr val="2F5597"/>
              </a:buClr>
              <a:buFont typeface="Arial" panose="020B0604020202020204" pitchFamily="34" charset="0"/>
              <a:buNone/>
            </a:pPr>
            <a:r>
              <a:rPr lang="en-US" sz="2000" dirty="0">
                <a:solidFill>
                  <a:srgbClr val="0070C0"/>
                </a:solidFill>
              </a:rPr>
              <a:t>3. </a:t>
            </a:r>
            <a:r>
              <a:rPr lang="en-US" altLang="en-US" sz="2000" dirty="0" err="1"/>
              <a:t>Sản</a:t>
            </a:r>
            <a:r>
              <a:rPr lang="en-US" altLang="en-US" sz="2000" dirty="0"/>
              <a:t> </a:t>
            </a:r>
            <a:r>
              <a:rPr lang="en-US" altLang="en-US" sz="2000" dirty="0" err="1"/>
              <a:t>phẩm</a:t>
            </a:r>
            <a:r>
              <a:rPr lang="en-US" altLang="en-US" sz="2000" dirty="0"/>
              <a:t> </a:t>
            </a:r>
            <a:r>
              <a:rPr lang="en-US" altLang="en-US" sz="2000" dirty="0" err="1"/>
              <a:t>học</a:t>
            </a:r>
            <a:r>
              <a:rPr lang="en-US" altLang="en-US" sz="2000" dirty="0"/>
              <a:t> </a:t>
            </a:r>
            <a:r>
              <a:rPr lang="en-US" altLang="en-US" sz="2000" dirty="0" err="1"/>
              <a:t>tập</a:t>
            </a:r>
            <a:r>
              <a:rPr lang="en-US" altLang="en-US" sz="2000" dirty="0"/>
              <a:t>: </a:t>
            </a:r>
          </a:p>
          <a:p>
            <a:pPr marL="0" indent="0" algn="just">
              <a:spcBef>
                <a:spcPts val="100"/>
              </a:spcBef>
              <a:buClr>
                <a:srgbClr val="2F5597"/>
              </a:buClr>
              <a:buFont typeface="Arial" panose="020B0604020202020204" pitchFamily="34" charset="0"/>
              <a:buNone/>
            </a:pPr>
            <a:r>
              <a:rPr lang="en-US" altLang="en-US" sz="2000" dirty="0">
                <a:latin typeface="Times New Roman" panose="02020603050405020304" pitchFamily="18" charset="0"/>
                <a:cs typeface="Times New Roman" panose="02020603050405020304" pitchFamily="18" charset="0"/>
              </a:rPr>
              <a:t>  </a:t>
            </a:r>
            <a:r>
              <a:rPr lang="en-US" altLang="en-US" sz="2000" dirty="0">
                <a:cs typeface="Times New Roman" panose="02020603050405020304" pitchFamily="18" charset="0"/>
              </a:rPr>
              <a:t>    </a:t>
            </a:r>
            <a:r>
              <a:rPr lang="vi-VN" altLang="en-US" sz="2000" dirty="0">
                <a:cs typeface="Times New Roman" panose="02020603050405020304" pitchFamily="18" charset="0"/>
              </a:rPr>
              <a:t>− </a:t>
            </a:r>
            <a:r>
              <a:rPr lang="en-US" altLang="en-US" sz="2000" dirty="0" err="1">
                <a:cs typeface="Times New Roman" panose="02020603050405020304" pitchFamily="18" charset="0"/>
              </a:rPr>
              <a:t>Phân</a:t>
            </a:r>
            <a:r>
              <a:rPr lang="en-US" altLang="en-US" sz="2000" dirty="0">
                <a:cs typeface="Times New Roman" panose="02020603050405020304" pitchFamily="18" charset="0"/>
              </a:rPr>
              <a:t> </a:t>
            </a:r>
            <a:r>
              <a:rPr lang="en-US" altLang="en-US" sz="2000" dirty="0" err="1">
                <a:cs typeface="Times New Roman" panose="02020603050405020304" pitchFamily="18" charset="0"/>
              </a:rPr>
              <a:t>tích</a:t>
            </a:r>
            <a:r>
              <a:rPr lang="en-US" altLang="en-US" sz="2000" dirty="0">
                <a:cs typeface="Times New Roman" panose="02020603050405020304" pitchFamily="18" charset="0"/>
              </a:rPr>
              <a:t> đ</a:t>
            </a:r>
            <a:r>
              <a:rPr lang="vi-VN" altLang="en-US" sz="2000" dirty="0">
                <a:cs typeface="Times New Roman" panose="02020603050405020304" pitchFamily="18" charset="0"/>
              </a:rPr>
              <a:t>ư</a:t>
            </a:r>
            <a:r>
              <a:rPr lang="en-US" altLang="en-US" sz="2000" dirty="0" err="1">
                <a:cs typeface="Times New Roman" panose="02020603050405020304" pitchFamily="18" charset="0"/>
              </a:rPr>
              <a:t>ợc</a:t>
            </a:r>
            <a:r>
              <a:rPr lang="en-US" altLang="en-US" sz="2000" dirty="0">
                <a:cs typeface="Times New Roman" panose="02020603050405020304" pitchFamily="18" charset="0"/>
              </a:rPr>
              <a:t> </a:t>
            </a:r>
            <a:r>
              <a:rPr lang="en-US" altLang="en-US" sz="2000" dirty="0" err="1">
                <a:cs typeface="Times New Roman" panose="02020603050405020304" pitchFamily="18" charset="0"/>
              </a:rPr>
              <a:t>bảng</a:t>
            </a:r>
            <a:r>
              <a:rPr lang="en-US" altLang="en-US" sz="2000" dirty="0">
                <a:cs typeface="Times New Roman" panose="02020603050405020304" pitchFamily="18" charset="0"/>
              </a:rPr>
              <a:t> </a:t>
            </a:r>
            <a:r>
              <a:rPr lang="en-US" altLang="en-US" sz="2000" dirty="0" err="1">
                <a:cs typeface="Times New Roman" panose="02020603050405020304" pitchFamily="18" charset="0"/>
              </a:rPr>
              <a:t>số</a:t>
            </a:r>
            <a:r>
              <a:rPr lang="en-US" altLang="en-US" sz="2000" dirty="0">
                <a:cs typeface="Times New Roman" panose="02020603050405020304" pitchFamily="18" charset="0"/>
              </a:rPr>
              <a:t> </a:t>
            </a:r>
            <a:r>
              <a:rPr lang="en-US" altLang="en-US" sz="2000" dirty="0" err="1">
                <a:cs typeface="Times New Roman" panose="02020603050405020304" pitchFamily="18" charset="0"/>
              </a:rPr>
              <a:t>liệu</a:t>
            </a:r>
            <a:r>
              <a:rPr lang="vi-VN" altLang="en-US" sz="2000" dirty="0">
                <a:cs typeface="Times New Roman" panose="02020603050405020304" pitchFamily="18" charset="0"/>
              </a:rPr>
              <a:t>.</a:t>
            </a:r>
            <a:endParaRPr lang="en-US" altLang="en-US" sz="2000" dirty="0">
              <a:cs typeface="Times New Roman" panose="02020603050405020304" pitchFamily="18" charset="0"/>
            </a:endParaRPr>
          </a:p>
          <a:p>
            <a:pPr marL="0" indent="0">
              <a:buClr>
                <a:srgbClr val="2F5597"/>
              </a:buClr>
              <a:buFont typeface="Arial" panose="020B0604020202020204" pitchFamily="34" charset="0"/>
              <a:buNone/>
            </a:pPr>
            <a:r>
              <a:rPr lang="en-US" altLang="en-US" sz="2000" dirty="0">
                <a:cs typeface="Times New Roman" panose="02020603050405020304" pitchFamily="18" charset="0"/>
              </a:rPr>
              <a:t>      </a:t>
            </a:r>
            <a:r>
              <a:rPr lang="vi-VN" altLang="en-US" sz="2000" dirty="0">
                <a:cs typeface="Times New Roman" panose="02020603050405020304" pitchFamily="18" charset="0"/>
              </a:rPr>
              <a:t>– </a:t>
            </a:r>
            <a:r>
              <a:rPr lang="vi-VN" altLang="en-US" sz="2000" dirty="0"/>
              <a:t>Phân tích được tác động của biến đổi khí hậu đối với khí hậu Việt Nam</a:t>
            </a:r>
            <a:r>
              <a:rPr lang="en-US" altLang="en-US" sz="2000" dirty="0">
                <a:cs typeface="Times New Roman" panose="02020603050405020304" pitchFamily="18" charset="0"/>
              </a:rPr>
              <a:t>.</a:t>
            </a:r>
          </a:p>
          <a:p>
            <a:pPr marL="0" indent="0">
              <a:buFont typeface="Arial" panose="020B0604020202020204" pitchFamily="34" charset="0"/>
              <a:buNone/>
              <a:defRPr/>
            </a:pPr>
            <a:r>
              <a:rPr lang="en-US" sz="2000" dirty="0">
                <a:solidFill>
                  <a:srgbClr val="0070C0"/>
                </a:solidFill>
              </a:rPr>
              <a:t>4. </a:t>
            </a:r>
            <a:r>
              <a:rPr lang="en-US" sz="2000" dirty="0" err="1"/>
              <a:t>Tổ</a:t>
            </a:r>
            <a:r>
              <a:rPr lang="en-US" sz="2000" dirty="0"/>
              <a:t> </a:t>
            </a:r>
            <a:r>
              <a:rPr lang="en-US" sz="2000" dirty="0" err="1"/>
              <a:t>chức</a:t>
            </a:r>
            <a:r>
              <a:rPr lang="en-US" sz="2000" dirty="0"/>
              <a:t> </a:t>
            </a:r>
            <a:r>
              <a:rPr lang="en-US" sz="2000" dirty="0" err="1"/>
              <a:t>hoạt</a:t>
            </a:r>
            <a:r>
              <a:rPr lang="en-US" sz="2000" dirty="0"/>
              <a:t> </a:t>
            </a:r>
            <a:r>
              <a:rPr lang="en-US" sz="2000" dirty="0" err="1"/>
              <a:t>động</a:t>
            </a:r>
            <a:r>
              <a:rPr lang="en-US" sz="2000" dirty="0"/>
              <a:t>: </a:t>
            </a:r>
          </a:p>
          <a:p>
            <a:pPr marL="457200" lvl="1" indent="0">
              <a:buFont typeface="Arial" panose="020B0604020202020204" pitchFamily="34" charset="0"/>
              <a:buNone/>
              <a:defRPr/>
            </a:pPr>
            <a:r>
              <a:rPr lang="en-US" sz="2000" dirty="0" err="1"/>
              <a:t>Bước</a:t>
            </a:r>
            <a:r>
              <a:rPr lang="en-US" sz="2000" dirty="0"/>
              <a:t> 1: GV </a:t>
            </a:r>
            <a:r>
              <a:rPr lang="vi-VN" sz="2000" dirty="0"/>
              <a:t>yêu cầu HS đọc thông tin trong mục và bảng 8.1, 8.2, phân tích tác động của biến </a:t>
            </a:r>
          </a:p>
          <a:p>
            <a:pPr marL="457200" lvl="1" indent="0">
              <a:buFont typeface="Arial" panose="020B0604020202020204" pitchFamily="34" charset="0"/>
              <a:buNone/>
              <a:defRPr/>
            </a:pPr>
            <a:r>
              <a:rPr lang="vi-VN" sz="2000" dirty="0"/>
              <a:t>đổi khí hậu đối với khí hậu nước ta</a:t>
            </a:r>
            <a:r>
              <a:rPr lang="en-US" sz="2000" dirty="0"/>
              <a:t>. </a:t>
            </a:r>
          </a:p>
          <a:p>
            <a:pPr marL="457200" lvl="1" indent="0">
              <a:buFont typeface="Arial" panose="020B0604020202020204" pitchFamily="34" charset="0"/>
              <a:buNone/>
              <a:defRPr/>
            </a:pPr>
            <a:r>
              <a:rPr lang="en-US" sz="2000" dirty="0" err="1"/>
              <a:t>Bước</a:t>
            </a:r>
            <a:r>
              <a:rPr lang="en-US" sz="2000" dirty="0"/>
              <a:t> 2. </a:t>
            </a:r>
            <a:r>
              <a:rPr lang="vi-VN" sz="2000" dirty="0"/>
              <a:t>GV có thể tổ chức lớp học hoạt động theo cặp, hướng dẫn HS phân tích bảng số liệu </a:t>
            </a:r>
          </a:p>
          <a:p>
            <a:pPr marL="457200" lvl="1" indent="0">
              <a:buFont typeface="Arial" panose="020B0604020202020204" pitchFamily="34" charset="0"/>
              <a:buNone/>
              <a:defRPr/>
            </a:pPr>
            <a:r>
              <a:rPr lang="vi-VN" sz="2000" dirty="0"/>
              <a:t>8.1, 8.2 để tìm ra xu hướng biến đổi nhiệt độ, lượng mưa từ 1958 – 2018 ở nước ta</a:t>
            </a:r>
            <a:r>
              <a:rPr lang="en-US" sz="2000" dirty="0"/>
              <a:t>.</a:t>
            </a:r>
          </a:p>
          <a:p>
            <a:pPr marL="457200" lvl="1" indent="0">
              <a:buFont typeface="Arial" panose="020B0604020202020204" pitchFamily="34" charset="0"/>
              <a:buNone/>
              <a:defRPr/>
            </a:pPr>
            <a:r>
              <a:rPr lang="en-US" sz="2000" dirty="0" err="1"/>
              <a:t>Bước</a:t>
            </a:r>
            <a:r>
              <a:rPr lang="en-US" sz="2000" dirty="0"/>
              <a:t> 3. GV </a:t>
            </a:r>
            <a:r>
              <a:rPr lang="en-US" sz="2000" dirty="0" err="1"/>
              <a:t>chỉ</a:t>
            </a:r>
            <a:r>
              <a:rPr lang="en-US" sz="2000" dirty="0"/>
              <a:t> </a:t>
            </a:r>
            <a:r>
              <a:rPr lang="en-US" sz="2000" dirty="0" err="1"/>
              <a:t>định</a:t>
            </a:r>
            <a:r>
              <a:rPr lang="en-US" sz="2000" dirty="0"/>
              <a:t> 2 – 3 HS </a:t>
            </a:r>
            <a:r>
              <a:rPr lang="en-US" sz="2000" dirty="0" err="1"/>
              <a:t>trả</a:t>
            </a:r>
            <a:r>
              <a:rPr lang="en-US" sz="2000" dirty="0"/>
              <a:t> </a:t>
            </a:r>
            <a:r>
              <a:rPr lang="en-US" sz="2000" dirty="0" err="1"/>
              <a:t>lời</a:t>
            </a:r>
            <a:r>
              <a:rPr lang="en-US" sz="2000" dirty="0"/>
              <a:t>. </a:t>
            </a:r>
            <a:r>
              <a:rPr lang="en-US" sz="2000" dirty="0" err="1"/>
              <a:t>Các</a:t>
            </a:r>
            <a:r>
              <a:rPr lang="en-US" sz="2000" dirty="0"/>
              <a:t> HS </a:t>
            </a:r>
            <a:r>
              <a:rPr lang="en-US" sz="2000" dirty="0" err="1"/>
              <a:t>khác</a:t>
            </a:r>
            <a:r>
              <a:rPr lang="en-US" sz="2000" dirty="0"/>
              <a:t> </a:t>
            </a:r>
            <a:r>
              <a:rPr lang="en-US" sz="2000" dirty="0" err="1"/>
              <a:t>nhận</a:t>
            </a:r>
            <a:r>
              <a:rPr lang="en-US" sz="2000" dirty="0"/>
              <a:t> </a:t>
            </a:r>
            <a:r>
              <a:rPr lang="en-US" sz="2000" dirty="0" err="1"/>
              <a:t>xét</a:t>
            </a:r>
            <a:r>
              <a:rPr lang="en-US" sz="2000" dirty="0"/>
              <a:t>, GV </a:t>
            </a:r>
            <a:r>
              <a:rPr lang="en-US" sz="2000" dirty="0" err="1"/>
              <a:t>đánh</a:t>
            </a:r>
            <a:r>
              <a:rPr lang="en-US" sz="2000" dirty="0"/>
              <a:t> </a:t>
            </a:r>
            <a:r>
              <a:rPr lang="en-US" sz="2000" dirty="0" err="1"/>
              <a:t>giá</a:t>
            </a:r>
            <a:r>
              <a:rPr lang="en-US" sz="2000" dirty="0"/>
              <a:t> </a:t>
            </a:r>
            <a:r>
              <a:rPr lang="en-US" sz="2000" dirty="0" err="1"/>
              <a:t>kết</a:t>
            </a:r>
            <a:r>
              <a:rPr lang="en-US" sz="2000" dirty="0"/>
              <a:t> </a:t>
            </a:r>
            <a:r>
              <a:rPr lang="en-US" sz="2000" dirty="0" err="1"/>
              <a:t>quả</a:t>
            </a:r>
            <a:r>
              <a:rPr lang="en-US" sz="2000" dirty="0"/>
              <a:t> </a:t>
            </a:r>
            <a:r>
              <a:rPr lang="en-US" sz="2000" dirty="0" err="1"/>
              <a:t>của</a:t>
            </a:r>
            <a:r>
              <a:rPr lang="en-US" sz="2000" dirty="0"/>
              <a:t> HS, </a:t>
            </a:r>
            <a:r>
              <a:rPr lang="en-US" sz="2000" dirty="0" err="1"/>
              <a:t>biểu</a:t>
            </a:r>
            <a:r>
              <a:rPr lang="en-US" sz="2000" dirty="0"/>
              <a:t> </a:t>
            </a:r>
            <a:r>
              <a:rPr lang="en-US" sz="2000" dirty="0" err="1"/>
              <a:t>dương</a:t>
            </a:r>
            <a:r>
              <a:rPr lang="en-US" sz="2000" dirty="0"/>
              <a:t> </a:t>
            </a:r>
            <a:r>
              <a:rPr lang="en-US" sz="2000" dirty="0" err="1"/>
              <a:t>cá</a:t>
            </a:r>
            <a:r>
              <a:rPr lang="en-US" sz="2000" dirty="0"/>
              <a:t> </a:t>
            </a:r>
            <a:r>
              <a:rPr lang="en-US" sz="2000" dirty="0" err="1"/>
              <a:t>nhân</a:t>
            </a:r>
            <a:r>
              <a:rPr lang="en-US" sz="2000" dirty="0"/>
              <a:t> </a:t>
            </a:r>
            <a:r>
              <a:rPr lang="en-US" sz="2000" dirty="0" err="1"/>
              <a:t>làm</a:t>
            </a:r>
            <a:r>
              <a:rPr lang="en-US" sz="2000" dirty="0"/>
              <a:t> </a:t>
            </a:r>
            <a:r>
              <a:rPr lang="en-US" sz="2000" dirty="0" err="1"/>
              <a:t>việc</a:t>
            </a:r>
            <a:r>
              <a:rPr lang="en-US" sz="2000" dirty="0"/>
              <a:t> </a:t>
            </a:r>
            <a:r>
              <a:rPr lang="en-US" sz="2000" dirty="0" err="1"/>
              <a:t>tốt</a:t>
            </a:r>
            <a:r>
              <a:rPr lang="en-US" sz="2000" dirty="0"/>
              <a:t>.</a:t>
            </a:r>
          </a:p>
          <a:p>
            <a:pPr marL="0" indent="0">
              <a:buClr>
                <a:srgbClr val="2F5597"/>
              </a:buClr>
              <a:buFont typeface="Arial" panose="020B0604020202020204" pitchFamily="34" charset="0"/>
              <a:buNone/>
            </a:pPr>
            <a:endParaRPr lang="en-US" altLang="en-US" sz="2000" dirty="0"/>
          </a:p>
          <a:p>
            <a:pPr marL="0" indent="0">
              <a:buClr>
                <a:srgbClr val="2F5597"/>
              </a:buClr>
            </a:pPr>
            <a:endParaRPr lang="en-US" altLang="en-US" sz="2000" dirty="0"/>
          </a:p>
        </p:txBody>
      </p:sp>
    </p:spTree>
    <p:extLst>
      <p:ext uri="{BB962C8B-B14F-4D97-AF65-F5344CB8AC3E}">
        <p14:creationId xmlns:p14="http://schemas.microsoft.com/office/powerpoint/2010/main" val="12644805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3E799-0BB8-41B7-B605-627D228B9D79}"/>
              </a:ext>
            </a:extLst>
          </p:cNvPr>
          <p:cNvSpPr>
            <a:spLocks noGrp="1"/>
          </p:cNvSpPr>
          <p:nvPr>
            <p:ph type="title"/>
          </p:nvPr>
        </p:nvSpPr>
        <p:spPr>
          <a:xfrm>
            <a:off x="1753577" y="222738"/>
            <a:ext cx="9788525" cy="656492"/>
          </a:xfrm>
        </p:spPr>
        <p:txBody>
          <a:bodyPr/>
          <a:lstStyle/>
          <a:p>
            <a:pPr algn="ctr">
              <a:defRPr/>
            </a:pPr>
            <a:r>
              <a:rPr lang="en-US" sz="2800" dirty="0" err="1"/>
              <a:t>Mục</a:t>
            </a:r>
            <a:r>
              <a:rPr lang="en-US" sz="2800" dirty="0"/>
              <a:t> 2: </a:t>
            </a:r>
            <a:r>
              <a:rPr lang="en-US" sz="2800" dirty="0" err="1"/>
              <a:t>Tác</a:t>
            </a:r>
            <a:r>
              <a:rPr lang="en-US" sz="2800" dirty="0"/>
              <a:t> </a:t>
            </a:r>
            <a:r>
              <a:rPr lang="en-US" sz="2800" dirty="0" err="1"/>
              <a:t>động</a:t>
            </a:r>
            <a:r>
              <a:rPr lang="en-US" sz="2800" dirty="0"/>
              <a:t> </a:t>
            </a:r>
            <a:r>
              <a:rPr lang="en-US" sz="2800" dirty="0" err="1"/>
              <a:t>của</a:t>
            </a:r>
            <a:r>
              <a:rPr lang="en-US" sz="2800" dirty="0"/>
              <a:t> </a:t>
            </a:r>
            <a:r>
              <a:rPr lang="en-US" sz="2800" dirty="0" err="1"/>
              <a:t>biến</a:t>
            </a:r>
            <a:r>
              <a:rPr lang="en-US" sz="2800" dirty="0"/>
              <a:t> </a:t>
            </a:r>
            <a:r>
              <a:rPr lang="en-US" sz="2800" dirty="0" err="1"/>
              <a:t>đổi</a:t>
            </a:r>
            <a:r>
              <a:rPr lang="en-US" sz="2800" dirty="0"/>
              <a:t> </a:t>
            </a:r>
            <a:r>
              <a:rPr lang="en-US" sz="2800" dirty="0" err="1"/>
              <a:t>khí</a:t>
            </a:r>
            <a:r>
              <a:rPr lang="en-US" sz="2800" dirty="0"/>
              <a:t> </a:t>
            </a:r>
            <a:r>
              <a:rPr lang="en-US" sz="2800" dirty="0" err="1"/>
              <a:t>hậu</a:t>
            </a:r>
            <a:r>
              <a:rPr lang="en-US" sz="2800" dirty="0"/>
              <a:t> </a:t>
            </a:r>
            <a:r>
              <a:rPr lang="en-US" sz="2800" dirty="0" err="1"/>
              <a:t>đối</a:t>
            </a:r>
            <a:r>
              <a:rPr lang="en-US" sz="2800" dirty="0"/>
              <a:t> </a:t>
            </a:r>
            <a:r>
              <a:rPr lang="en-US" sz="2800" dirty="0" err="1"/>
              <a:t>với</a:t>
            </a:r>
            <a:r>
              <a:rPr lang="en-US" sz="2800" dirty="0"/>
              <a:t> </a:t>
            </a:r>
            <a:r>
              <a:rPr lang="en-US" sz="2800" dirty="0" err="1"/>
              <a:t>thuỷ</a:t>
            </a:r>
            <a:r>
              <a:rPr lang="en-US" sz="2800" dirty="0"/>
              <a:t> </a:t>
            </a:r>
            <a:r>
              <a:rPr lang="en-US" sz="2800" dirty="0" err="1"/>
              <a:t>văn</a:t>
            </a:r>
            <a:endParaRPr lang="en-US" sz="3600" dirty="0"/>
          </a:p>
        </p:txBody>
      </p:sp>
      <p:pic>
        <p:nvPicPr>
          <p:cNvPr id="3" name="Picture 2">
            <a:extLst>
              <a:ext uri="{FF2B5EF4-FFF2-40B4-BE49-F238E27FC236}">
                <a16:creationId xmlns:a16="http://schemas.microsoft.com/office/drawing/2014/main" id="{72DD042A-EE8B-4496-851B-30899D46E5D5}"/>
              </a:ext>
            </a:extLst>
          </p:cNvPr>
          <p:cNvPicPr>
            <a:picLocks noChangeAspect="1"/>
          </p:cNvPicPr>
          <p:nvPr/>
        </p:nvPicPr>
        <p:blipFill>
          <a:blip r:embed="rId3"/>
          <a:stretch>
            <a:fillRect/>
          </a:stretch>
        </p:blipFill>
        <p:spPr>
          <a:xfrm>
            <a:off x="1143456" y="1070518"/>
            <a:ext cx="9905087" cy="5564744"/>
          </a:xfrm>
          <a:prstGeom prst="rect">
            <a:avLst/>
          </a:prstGeom>
        </p:spPr>
      </p:pic>
    </p:spTree>
    <p:extLst>
      <p:ext uri="{BB962C8B-B14F-4D97-AF65-F5344CB8AC3E}">
        <p14:creationId xmlns:p14="http://schemas.microsoft.com/office/powerpoint/2010/main" val="15322571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08598-DA99-48EB-BAEB-D69C875B6D96}"/>
              </a:ext>
            </a:extLst>
          </p:cNvPr>
          <p:cNvSpPr>
            <a:spLocks noGrp="1"/>
          </p:cNvSpPr>
          <p:nvPr>
            <p:ph type="title"/>
          </p:nvPr>
        </p:nvSpPr>
        <p:spPr>
          <a:xfrm>
            <a:off x="720725" y="1111250"/>
            <a:ext cx="10213975" cy="1325563"/>
          </a:xfrm>
        </p:spPr>
        <p:txBody>
          <a:bodyPr/>
          <a:lstStyle/>
          <a:p>
            <a:pPr>
              <a:defRPr/>
            </a:pPr>
            <a:r>
              <a:rPr lang="en-US" dirty="0" err="1"/>
              <a:t>Câu</a:t>
            </a:r>
            <a:r>
              <a:rPr lang="en-US" dirty="0"/>
              <a:t> </a:t>
            </a:r>
            <a:r>
              <a:rPr lang="en-US" dirty="0" err="1"/>
              <a:t>hỏi</a:t>
            </a:r>
            <a:endParaRPr lang="en-US" dirty="0"/>
          </a:p>
        </p:txBody>
      </p:sp>
      <p:pic>
        <p:nvPicPr>
          <p:cNvPr id="3" name="Picture 2">
            <a:extLst>
              <a:ext uri="{FF2B5EF4-FFF2-40B4-BE49-F238E27FC236}">
                <a16:creationId xmlns:a16="http://schemas.microsoft.com/office/drawing/2014/main" id="{0E8651A1-C31D-48DB-8788-53B801E7473F}"/>
              </a:ext>
            </a:extLst>
          </p:cNvPr>
          <p:cNvPicPr>
            <a:picLocks noChangeAspect="1"/>
          </p:cNvPicPr>
          <p:nvPr/>
        </p:nvPicPr>
        <p:blipFill>
          <a:blip r:embed="rId3"/>
          <a:stretch>
            <a:fillRect/>
          </a:stretch>
        </p:blipFill>
        <p:spPr>
          <a:xfrm>
            <a:off x="219075" y="2890837"/>
            <a:ext cx="11753850" cy="1076325"/>
          </a:xfrm>
          <a:prstGeom prst="rect">
            <a:avLst/>
          </a:prstGeom>
        </p:spPr>
      </p:pic>
    </p:spTree>
    <p:extLst>
      <p:ext uri="{BB962C8B-B14F-4D97-AF65-F5344CB8AC3E}">
        <p14:creationId xmlns:p14="http://schemas.microsoft.com/office/powerpoint/2010/main" val="20588934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96D38-31AF-4CC7-B01C-B83C7457CCDB}"/>
              </a:ext>
            </a:extLst>
          </p:cNvPr>
          <p:cNvSpPr>
            <a:spLocks noGrp="1"/>
          </p:cNvSpPr>
          <p:nvPr>
            <p:ph type="title"/>
          </p:nvPr>
        </p:nvSpPr>
        <p:spPr>
          <a:xfrm>
            <a:off x="317500" y="801688"/>
            <a:ext cx="10420350" cy="1025525"/>
          </a:xfrm>
        </p:spPr>
        <p:txBody>
          <a:bodyPr/>
          <a:lstStyle/>
          <a:p>
            <a:pPr algn="ctr">
              <a:defRPr/>
            </a:pPr>
            <a:r>
              <a:rPr lang="en-US" sz="3200" dirty="0" err="1"/>
              <a:t>Hoạt</a:t>
            </a:r>
            <a:r>
              <a:rPr lang="en-US" sz="3200" dirty="0"/>
              <a:t> </a:t>
            </a:r>
            <a:r>
              <a:rPr lang="en-US" sz="3200" dirty="0" err="1"/>
              <a:t>động</a:t>
            </a:r>
            <a:r>
              <a:rPr lang="en-US" sz="3200" dirty="0"/>
              <a:t> 2: </a:t>
            </a:r>
            <a:r>
              <a:rPr lang="vi-VN" sz="3200" dirty="0"/>
              <a:t> Tác động của biến đổi khí hậu đối với </a:t>
            </a:r>
            <a:r>
              <a:rPr lang="en-US" sz="3200" dirty="0" err="1"/>
              <a:t>thuỷ</a:t>
            </a:r>
            <a:r>
              <a:rPr lang="en-US" sz="3200" dirty="0"/>
              <a:t> </a:t>
            </a:r>
            <a:r>
              <a:rPr lang="en-US" sz="3200" dirty="0" err="1"/>
              <a:t>văn</a:t>
            </a:r>
            <a:endParaRPr lang="en-US" sz="3200" dirty="0"/>
          </a:p>
        </p:txBody>
      </p:sp>
      <p:sp>
        <p:nvSpPr>
          <p:cNvPr id="3" name="Content Placeholder 2">
            <a:extLst>
              <a:ext uri="{FF2B5EF4-FFF2-40B4-BE49-F238E27FC236}">
                <a16:creationId xmlns:a16="http://schemas.microsoft.com/office/drawing/2014/main" id="{60DCFF48-29FB-4ACE-9259-3BB4624147BE}"/>
              </a:ext>
            </a:extLst>
          </p:cNvPr>
          <p:cNvSpPr>
            <a:spLocks noGrp="1"/>
          </p:cNvSpPr>
          <p:nvPr>
            <p:ph idx="1"/>
          </p:nvPr>
        </p:nvSpPr>
        <p:spPr>
          <a:xfrm>
            <a:off x="317500" y="1827213"/>
            <a:ext cx="11658600" cy="4770071"/>
          </a:xfrm>
          <a:solidFill>
            <a:schemeClr val="bg1"/>
          </a:solidFill>
        </p:spPr>
        <p:txBody>
          <a:bodyPr>
            <a:noAutofit/>
          </a:bodyPr>
          <a:lstStyle/>
          <a:p>
            <a:pPr marL="0" indent="0">
              <a:buClr>
                <a:srgbClr val="2F5597"/>
              </a:buClr>
              <a:buFont typeface="Arial" panose="020B0604020202020204" pitchFamily="34" charset="0"/>
              <a:buNone/>
            </a:pPr>
            <a:r>
              <a:rPr lang="en-US" altLang="en-US" sz="2000" dirty="0">
                <a:solidFill>
                  <a:srgbClr val="0070C0"/>
                </a:solidFill>
              </a:rPr>
              <a:t>1. </a:t>
            </a:r>
            <a:r>
              <a:rPr lang="en-US" altLang="en-US" sz="2000" dirty="0" err="1"/>
              <a:t>Mục</a:t>
            </a:r>
            <a:r>
              <a:rPr lang="en-US" altLang="en-US" sz="2000" dirty="0"/>
              <a:t> </a:t>
            </a:r>
            <a:r>
              <a:rPr lang="en-US" altLang="en-US" sz="2000" dirty="0" err="1"/>
              <a:t>tiêu</a:t>
            </a:r>
            <a:r>
              <a:rPr lang="en-US" altLang="en-US" sz="2000" dirty="0"/>
              <a:t>: </a:t>
            </a:r>
          </a:p>
          <a:p>
            <a:pPr marL="0" indent="0">
              <a:buClr>
                <a:srgbClr val="2F5597"/>
              </a:buClr>
              <a:buFont typeface="Arial" panose="020B0604020202020204" pitchFamily="34" charset="0"/>
              <a:buNone/>
            </a:pPr>
            <a:r>
              <a:rPr lang="en-US" altLang="en-US" sz="2000" dirty="0"/>
              <a:t>      </a:t>
            </a:r>
            <a:r>
              <a:rPr lang="vi-VN" altLang="en-US" sz="2000" dirty="0"/>
              <a:t>Phân tích được tác động của biến đổi khí hậu đối với thuỷ văn Việt Nam.</a:t>
            </a:r>
            <a:endParaRPr lang="en-US" altLang="en-US" sz="2000" dirty="0"/>
          </a:p>
          <a:p>
            <a:pPr marL="0" indent="0" algn="just">
              <a:spcBef>
                <a:spcPts val="100"/>
              </a:spcBef>
              <a:buClr>
                <a:srgbClr val="2F5597"/>
              </a:buClr>
              <a:buFont typeface="Arial" panose="020B0604020202020204" pitchFamily="34" charset="0"/>
              <a:buNone/>
            </a:pPr>
            <a:r>
              <a:rPr lang="en-US" altLang="en-US" sz="2000" dirty="0">
                <a:solidFill>
                  <a:srgbClr val="0070C0"/>
                </a:solidFill>
              </a:rPr>
              <a:t>2. </a:t>
            </a:r>
            <a:r>
              <a:rPr lang="en-US" altLang="en-US" sz="2000" dirty="0" err="1"/>
              <a:t>Nội</a:t>
            </a:r>
            <a:r>
              <a:rPr lang="en-US" altLang="en-US" sz="2000" dirty="0"/>
              <a:t> dung </a:t>
            </a:r>
            <a:r>
              <a:rPr lang="en-US" altLang="en-US" sz="2000" dirty="0" err="1"/>
              <a:t>hoạt</a:t>
            </a:r>
            <a:r>
              <a:rPr lang="en-US" altLang="en-US" sz="2000" dirty="0"/>
              <a:t> </a:t>
            </a:r>
            <a:r>
              <a:rPr lang="en-US" altLang="en-US" sz="2000" dirty="0" err="1"/>
              <a:t>động</a:t>
            </a:r>
            <a:r>
              <a:rPr lang="en-US" altLang="en-US" sz="2000" dirty="0"/>
              <a:t>: HS </a:t>
            </a:r>
            <a:r>
              <a:rPr lang="en-US" altLang="en-US" sz="2000" dirty="0" err="1"/>
              <a:t>khai</a:t>
            </a:r>
            <a:r>
              <a:rPr lang="en-US" altLang="en-US" sz="2000" dirty="0"/>
              <a:t> </a:t>
            </a:r>
            <a:r>
              <a:rPr lang="en-US" altLang="en-US" sz="2000" dirty="0" err="1"/>
              <a:t>thác</a:t>
            </a:r>
            <a:r>
              <a:rPr lang="en-US" altLang="en-US" sz="2000" dirty="0"/>
              <a:t> </a:t>
            </a:r>
            <a:r>
              <a:rPr lang="en-US" altLang="en-US" sz="2000" dirty="0" err="1"/>
              <a:t>thông</a:t>
            </a:r>
            <a:r>
              <a:rPr lang="en-US" altLang="en-US" sz="2000" dirty="0"/>
              <a:t> tin </a:t>
            </a:r>
            <a:r>
              <a:rPr lang="en-US" altLang="en-US" sz="2000" dirty="0" err="1"/>
              <a:t>và</a:t>
            </a:r>
            <a:r>
              <a:rPr lang="en-US" altLang="en-US" sz="2000" dirty="0"/>
              <a:t> </a:t>
            </a:r>
            <a:r>
              <a:rPr lang="en-US" altLang="en-US" sz="2000" dirty="0" err="1"/>
              <a:t>thực</a:t>
            </a:r>
            <a:r>
              <a:rPr lang="en-US" altLang="en-US" sz="2000" dirty="0"/>
              <a:t> </a:t>
            </a:r>
            <a:r>
              <a:rPr lang="en-US" altLang="en-US" sz="2000" dirty="0" err="1"/>
              <a:t>hiện</a:t>
            </a:r>
            <a:r>
              <a:rPr lang="en-US" altLang="en-US" sz="2000" dirty="0"/>
              <a:t> </a:t>
            </a:r>
            <a:r>
              <a:rPr lang="en-US" altLang="en-US" sz="2000" dirty="0" err="1"/>
              <a:t>nhiệm</a:t>
            </a:r>
            <a:r>
              <a:rPr lang="en-US" altLang="en-US" sz="2000" dirty="0"/>
              <a:t> </a:t>
            </a:r>
            <a:r>
              <a:rPr lang="en-US" altLang="en-US" sz="2000" dirty="0" err="1"/>
              <a:t>vụ</a:t>
            </a:r>
            <a:r>
              <a:rPr lang="en-US" altLang="en-US" sz="2000" dirty="0"/>
              <a:t>.</a:t>
            </a:r>
          </a:p>
          <a:p>
            <a:pPr marL="0" indent="0" algn="just">
              <a:spcBef>
                <a:spcPts val="100"/>
              </a:spcBef>
              <a:buClr>
                <a:srgbClr val="2F5597"/>
              </a:buClr>
              <a:buFont typeface="Arial" panose="020B0604020202020204" pitchFamily="34" charset="0"/>
              <a:buNone/>
            </a:pPr>
            <a:r>
              <a:rPr lang="en-US" altLang="en-US" sz="2000" dirty="0">
                <a:solidFill>
                  <a:srgbClr val="0070C0"/>
                </a:solidFill>
              </a:rPr>
              <a:t>3. </a:t>
            </a:r>
            <a:r>
              <a:rPr lang="en-US" altLang="en-US" sz="2000" dirty="0" err="1"/>
              <a:t>Sản</a:t>
            </a:r>
            <a:r>
              <a:rPr lang="en-US" altLang="en-US" sz="2000" dirty="0"/>
              <a:t> </a:t>
            </a:r>
            <a:r>
              <a:rPr lang="en-US" altLang="en-US" sz="2000" dirty="0" err="1"/>
              <a:t>phẩm</a:t>
            </a:r>
            <a:r>
              <a:rPr lang="en-US" altLang="en-US" sz="2000" dirty="0"/>
              <a:t> </a:t>
            </a:r>
            <a:r>
              <a:rPr lang="en-US" altLang="en-US" sz="2000" dirty="0" err="1"/>
              <a:t>học</a:t>
            </a:r>
            <a:r>
              <a:rPr lang="en-US" altLang="en-US" sz="2000" dirty="0"/>
              <a:t> </a:t>
            </a:r>
            <a:r>
              <a:rPr lang="en-US" altLang="en-US" sz="2000" dirty="0" err="1"/>
              <a:t>tập</a:t>
            </a:r>
            <a:r>
              <a:rPr lang="en-US" altLang="en-US" sz="2000" dirty="0"/>
              <a:t>: </a:t>
            </a:r>
            <a:endParaRPr lang="en-US" altLang="en-US" sz="2000" dirty="0">
              <a:cs typeface="Times New Roman" panose="02020603050405020304" pitchFamily="18" charset="0"/>
            </a:endParaRPr>
          </a:p>
          <a:p>
            <a:pPr marL="0" indent="0">
              <a:buClr>
                <a:srgbClr val="2F5597"/>
              </a:buClr>
              <a:buFont typeface="Arial" panose="020B0604020202020204" pitchFamily="34" charset="0"/>
              <a:buNone/>
            </a:pPr>
            <a:r>
              <a:rPr lang="en-US" altLang="en-US" sz="2000" dirty="0">
                <a:cs typeface="Times New Roman" panose="02020603050405020304" pitchFamily="18" charset="0"/>
              </a:rPr>
              <a:t>      </a:t>
            </a:r>
            <a:r>
              <a:rPr lang="vi-VN" altLang="en-US" sz="2000" dirty="0"/>
              <a:t>Phân tích được tác động của biến đổi khí hậu đối với thuỷ văn Việt Nam</a:t>
            </a:r>
            <a:r>
              <a:rPr lang="en-US" altLang="en-US" sz="2000" dirty="0">
                <a:cs typeface="Times New Roman" panose="02020603050405020304" pitchFamily="18" charset="0"/>
              </a:rPr>
              <a:t>.</a:t>
            </a:r>
          </a:p>
          <a:p>
            <a:pPr marL="0" indent="0">
              <a:buFont typeface="Arial" panose="020B0604020202020204" pitchFamily="34" charset="0"/>
              <a:buNone/>
              <a:defRPr/>
            </a:pPr>
            <a:r>
              <a:rPr lang="en-US" sz="2000" dirty="0">
                <a:solidFill>
                  <a:srgbClr val="0070C0"/>
                </a:solidFill>
              </a:rPr>
              <a:t>4. </a:t>
            </a:r>
            <a:r>
              <a:rPr lang="en-US" sz="2000" dirty="0" err="1"/>
              <a:t>Tổ</a:t>
            </a:r>
            <a:r>
              <a:rPr lang="en-US" sz="2000" dirty="0"/>
              <a:t> </a:t>
            </a:r>
            <a:r>
              <a:rPr lang="en-US" sz="2000" dirty="0" err="1"/>
              <a:t>chức</a:t>
            </a:r>
            <a:r>
              <a:rPr lang="en-US" sz="2000" dirty="0"/>
              <a:t> </a:t>
            </a:r>
            <a:r>
              <a:rPr lang="en-US" sz="2000" dirty="0" err="1"/>
              <a:t>hoạt</a:t>
            </a:r>
            <a:r>
              <a:rPr lang="en-US" sz="2000" dirty="0"/>
              <a:t> </a:t>
            </a:r>
            <a:r>
              <a:rPr lang="en-US" sz="2000" dirty="0" err="1"/>
              <a:t>động</a:t>
            </a:r>
            <a:r>
              <a:rPr lang="en-US" sz="2000" dirty="0"/>
              <a:t>: </a:t>
            </a:r>
          </a:p>
          <a:p>
            <a:pPr marL="457200" lvl="1" indent="0">
              <a:buFont typeface="Arial" panose="020B0604020202020204" pitchFamily="34" charset="0"/>
              <a:buNone/>
              <a:defRPr/>
            </a:pPr>
            <a:r>
              <a:rPr lang="en-US" sz="2000" dirty="0" err="1"/>
              <a:t>Bước</a:t>
            </a:r>
            <a:r>
              <a:rPr lang="en-US" sz="2000" dirty="0"/>
              <a:t> 1: </a:t>
            </a:r>
            <a:r>
              <a:rPr lang="vi-VN" sz="2000" dirty="0"/>
              <a:t>GV hướng dẫn HS đọc thông tin trong mục và phân tích tác động của biến đổi khí </a:t>
            </a:r>
          </a:p>
          <a:p>
            <a:pPr marL="457200" lvl="1" indent="0">
              <a:buFont typeface="Arial" panose="020B0604020202020204" pitchFamily="34" charset="0"/>
              <a:buNone/>
              <a:defRPr/>
            </a:pPr>
            <a:r>
              <a:rPr lang="vi-VN" sz="2000" dirty="0"/>
              <a:t>hậu đối với thuỷ văn Việt Nam</a:t>
            </a:r>
            <a:r>
              <a:rPr lang="en-US" sz="2000" dirty="0"/>
              <a:t>. </a:t>
            </a:r>
          </a:p>
          <a:p>
            <a:pPr marL="457200" lvl="1" indent="0">
              <a:buFont typeface="Arial" panose="020B0604020202020204" pitchFamily="34" charset="0"/>
              <a:buNone/>
              <a:defRPr/>
            </a:pPr>
            <a:r>
              <a:rPr lang="en-US" sz="2000" dirty="0" err="1"/>
              <a:t>Bước</a:t>
            </a:r>
            <a:r>
              <a:rPr lang="en-US" sz="2000" dirty="0"/>
              <a:t> 2. HS </a:t>
            </a:r>
            <a:r>
              <a:rPr lang="en-US" sz="2000" dirty="0" err="1"/>
              <a:t>tiếp</a:t>
            </a:r>
            <a:r>
              <a:rPr lang="en-US" sz="2000" dirty="0"/>
              <a:t> </a:t>
            </a:r>
            <a:r>
              <a:rPr lang="en-US" sz="2000" dirty="0" err="1"/>
              <a:t>nhận</a:t>
            </a:r>
            <a:r>
              <a:rPr lang="en-US" sz="2000" dirty="0"/>
              <a:t> </a:t>
            </a:r>
            <a:r>
              <a:rPr lang="en-US" sz="2000" dirty="0" err="1"/>
              <a:t>và</a:t>
            </a:r>
            <a:r>
              <a:rPr lang="en-US" sz="2000" dirty="0"/>
              <a:t> </a:t>
            </a:r>
            <a:r>
              <a:rPr lang="en-US" sz="2000" dirty="0" err="1"/>
              <a:t>thực</a:t>
            </a:r>
            <a:r>
              <a:rPr lang="en-US" sz="2000" dirty="0"/>
              <a:t> </a:t>
            </a:r>
            <a:r>
              <a:rPr lang="en-US" sz="2000" dirty="0" err="1"/>
              <a:t>hiện</a:t>
            </a:r>
            <a:r>
              <a:rPr lang="en-US" sz="2000" dirty="0"/>
              <a:t> </a:t>
            </a:r>
            <a:r>
              <a:rPr lang="en-US" sz="2000" dirty="0" err="1"/>
              <a:t>nhiệm</a:t>
            </a:r>
            <a:r>
              <a:rPr lang="en-US" sz="2000" dirty="0"/>
              <a:t> </a:t>
            </a:r>
            <a:r>
              <a:rPr lang="en-US" sz="2000" dirty="0" err="1"/>
              <a:t>vụ</a:t>
            </a:r>
            <a:r>
              <a:rPr lang="en-US" sz="2000" dirty="0"/>
              <a:t> </a:t>
            </a:r>
            <a:r>
              <a:rPr lang="en-US" sz="2000" dirty="0" err="1"/>
              <a:t>theo</a:t>
            </a:r>
            <a:r>
              <a:rPr lang="en-US" sz="2000" dirty="0"/>
              <a:t> </a:t>
            </a:r>
            <a:r>
              <a:rPr lang="en-US" sz="2000" dirty="0" err="1"/>
              <a:t>cá</a:t>
            </a:r>
            <a:r>
              <a:rPr lang="en-US" sz="2000" dirty="0"/>
              <a:t> </a:t>
            </a:r>
            <a:r>
              <a:rPr lang="en-US" sz="2000" dirty="0" err="1"/>
              <a:t>nhân</a:t>
            </a:r>
            <a:r>
              <a:rPr lang="en-US" sz="2000" dirty="0"/>
              <a:t>.</a:t>
            </a:r>
          </a:p>
          <a:p>
            <a:pPr marL="457200" lvl="1" indent="0">
              <a:buFont typeface="Arial" panose="020B0604020202020204" pitchFamily="34" charset="0"/>
              <a:buNone/>
              <a:defRPr/>
            </a:pPr>
            <a:r>
              <a:rPr lang="en-US" sz="2000" dirty="0" err="1"/>
              <a:t>Bước</a:t>
            </a:r>
            <a:r>
              <a:rPr lang="en-US" sz="2000" dirty="0"/>
              <a:t> 3. GV </a:t>
            </a:r>
            <a:r>
              <a:rPr lang="en-US" sz="2000" dirty="0" err="1"/>
              <a:t>chỉ</a:t>
            </a:r>
            <a:r>
              <a:rPr lang="en-US" sz="2000" dirty="0"/>
              <a:t> </a:t>
            </a:r>
            <a:r>
              <a:rPr lang="en-US" sz="2000" dirty="0" err="1"/>
              <a:t>định</a:t>
            </a:r>
            <a:r>
              <a:rPr lang="en-US" sz="2000" dirty="0"/>
              <a:t> 2 – 3 HS </a:t>
            </a:r>
            <a:r>
              <a:rPr lang="en-US" sz="2000" dirty="0" err="1"/>
              <a:t>trả</a:t>
            </a:r>
            <a:r>
              <a:rPr lang="en-US" sz="2000" dirty="0"/>
              <a:t> </a:t>
            </a:r>
            <a:r>
              <a:rPr lang="en-US" sz="2000" dirty="0" err="1"/>
              <a:t>lời</a:t>
            </a:r>
            <a:r>
              <a:rPr lang="en-US" sz="2000" dirty="0"/>
              <a:t>. </a:t>
            </a:r>
            <a:r>
              <a:rPr lang="en-US" sz="2000" dirty="0" err="1"/>
              <a:t>Các</a:t>
            </a:r>
            <a:r>
              <a:rPr lang="en-US" sz="2000" dirty="0"/>
              <a:t> HS </a:t>
            </a:r>
            <a:r>
              <a:rPr lang="en-US" sz="2000" dirty="0" err="1"/>
              <a:t>khác</a:t>
            </a:r>
            <a:r>
              <a:rPr lang="en-US" sz="2000" dirty="0"/>
              <a:t> </a:t>
            </a:r>
            <a:r>
              <a:rPr lang="en-US" sz="2000" dirty="0" err="1"/>
              <a:t>nhận</a:t>
            </a:r>
            <a:r>
              <a:rPr lang="en-US" sz="2000" dirty="0"/>
              <a:t> </a:t>
            </a:r>
            <a:r>
              <a:rPr lang="en-US" sz="2000" dirty="0" err="1"/>
              <a:t>xét</a:t>
            </a:r>
            <a:r>
              <a:rPr lang="en-US" sz="2000" dirty="0"/>
              <a:t>, GV </a:t>
            </a:r>
            <a:r>
              <a:rPr lang="en-US" sz="2000" dirty="0" err="1"/>
              <a:t>đánh</a:t>
            </a:r>
            <a:r>
              <a:rPr lang="en-US" sz="2000" dirty="0"/>
              <a:t> </a:t>
            </a:r>
            <a:r>
              <a:rPr lang="en-US" sz="2000" dirty="0" err="1"/>
              <a:t>giá</a:t>
            </a:r>
            <a:r>
              <a:rPr lang="en-US" sz="2000" dirty="0"/>
              <a:t> </a:t>
            </a:r>
            <a:r>
              <a:rPr lang="en-US" sz="2000" dirty="0" err="1"/>
              <a:t>kết</a:t>
            </a:r>
            <a:r>
              <a:rPr lang="en-US" sz="2000" dirty="0"/>
              <a:t> </a:t>
            </a:r>
            <a:r>
              <a:rPr lang="en-US" sz="2000" dirty="0" err="1"/>
              <a:t>quả</a:t>
            </a:r>
            <a:r>
              <a:rPr lang="en-US" sz="2000" dirty="0"/>
              <a:t> </a:t>
            </a:r>
            <a:r>
              <a:rPr lang="en-US" sz="2000" dirty="0" err="1"/>
              <a:t>của</a:t>
            </a:r>
            <a:r>
              <a:rPr lang="en-US" sz="2000" dirty="0"/>
              <a:t> HS, </a:t>
            </a:r>
            <a:r>
              <a:rPr lang="en-US" sz="2000" dirty="0" err="1"/>
              <a:t>biểu</a:t>
            </a:r>
            <a:r>
              <a:rPr lang="en-US" sz="2000" dirty="0"/>
              <a:t> </a:t>
            </a:r>
            <a:r>
              <a:rPr lang="en-US" sz="2000" dirty="0" err="1"/>
              <a:t>dương</a:t>
            </a:r>
            <a:r>
              <a:rPr lang="en-US" sz="2000" dirty="0"/>
              <a:t> </a:t>
            </a:r>
            <a:r>
              <a:rPr lang="en-US" sz="2000" dirty="0" err="1"/>
              <a:t>cá</a:t>
            </a:r>
            <a:r>
              <a:rPr lang="en-US" sz="2000" dirty="0"/>
              <a:t> </a:t>
            </a:r>
            <a:r>
              <a:rPr lang="en-US" sz="2000" dirty="0" err="1"/>
              <a:t>nhân</a:t>
            </a:r>
            <a:r>
              <a:rPr lang="en-US" sz="2000" dirty="0"/>
              <a:t> </a:t>
            </a:r>
            <a:r>
              <a:rPr lang="en-US" sz="2000" dirty="0" err="1"/>
              <a:t>làm</a:t>
            </a:r>
            <a:r>
              <a:rPr lang="en-US" sz="2000" dirty="0"/>
              <a:t> </a:t>
            </a:r>
            <a:r>
              <a:rPr lang="en-US" sz="2000" dirty="0" err="1"/>
              <a:t>việc</a:t>
            </a:r>
            <a:r>
              <a:rPr lang="en-US" sz="2000" dirty="0"/>
              <a:t> </a:t>
            </a:r>
            <a:r>
              <a:rPr lang="en-US" sz="2000" dirty="0" err="1"/>
              <a:t>tốt</a:t>
            </a:r>
            <a:r>
              <a:rPr lang="en-US" sz="2000" dirty="0"/>
              <a:t>.</a:t>
            </a:r>
          </a:p>
          <a:p>
            <a:pPr marL="0" indent="0">
              <a:buClr>
                <a:srgbClr val="2F5597"/>
              </a:buClr>
              <a:buFont typeface="Arial" panose="020B0604020202020204" pitchFamily="34" charset="0"/>
              <a:buNone/>
            </a:pPr>
            <a:endParaRPr lang="en-US" altLang="en-US" sz="2000" dirty="0"/>
          </a:p>
          <a:p>
            <a:pPr marL="0" indent="0">
              <a:buClr>
                <a:srgbClr val="2F5597"/>
              </a:buClr>
            </a:pPr>
            <a:endParaRPr lang="en-US" altLang="en-US" sz="2000" dirty="0"/>
          </a:p>
        </p:txBody>
      </p:sp>
    </p:spTree>
    <p:extLst>
      <p:ext uri="{BB962C8B-B14F-4D97-AF65-F5344CB8AC3E}">
        <p14:creationId xmlns:p14="http://schemas.microsoft.com/office/powerpoint/2010/main" val="12288276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3E799-0BB8-41B7-B605-627D228B9D79}"/>
              </a:ext>
            </a:extLst>
          </p:cNvPr>
          <p:cNvSpPr>
            <a:spLocks noGrp="1"/>
          </p:cNvSpPr>
          <p:nvPr>
            <p:ph type="title"/>
          </p:nvPr>
        </p:nvSpPr>
        <p:spPr>
          <a:xfrm>
            <a:off x="1753577" y="222738"/>
            <a:ext cx="9788525" cy="656492"/>
          </a:xfrm>
        </p:spPr>
        <p:txBody>
          <a:bodyPr/>
          <a:lstStyle/>
          <a:p>
            <a:pPr algn="ctr">
              <a:defRPr/>
            </a:pPr>
            <a:r>
              <a:rPr lang="en-US" sz="2800" dirty="0" err="1"/>
              <a:t>Mục</a:t>
            </a:r>
            <a:r>
              <a:rPr lang="en-US" sz="2800" dirty="0"/>
              <a:t> 3: </a:t>
            </a:r>
            <a:r>
              <a:rPr lang="en-US" sz="2800" dirty="0" err="1"/>
              <a:t>Tác</a:t>
            </a:r>
            <a:r>
              <a:rPr lang="en-US" sz="2800" dirty="0"/>
              <a:t> </a:t>
            </a:r>
            <a:r>
              <a:rPr lang="en-US" sz="2800" dirty="0" err="1"/>
              <a:t>động</a:t>
            </a:r>
            <a:r>
              <a:rPr lang="en-US" sz="2800" dirty="0"/>
              <a:t> </a:t>
            </a:r>
            <a:r>
              <a:rPr lang="en-US" sz="2800" dirty="0" err="1"/>
              <a:t>của</a:t>
            </a:r>
            <a:r>
              <a:rPr lang="en-US" sz="2800" dirty="0"/>
              <a:t> </a:t>
            </a:r>
            <a:r>
              <a:rPr lang="en-US" sz="2800" dirty="0" err="1"/>
              <a:t>biến</a:t>
            </a:r>
            <a:r>
              <a:rPr lang="en-US" sz="2800" dirty="0"/>
              <a:t> </a:t>
            </a:r>
            <a:r>
              <a:rPr lang="en-US" sz="2800" dirty="0" err="1"/>
              <a:t>đổi</a:t>
            </a:r>
            <a:r>
              <a:rPr lang="en-US" sz="2800" dirty="0"/>
              <a:t> </a:t>
            </a:r>
            <a:r>
              <a:rPr lang="en-US" sz="2800" dirty="0" err="1"/>
              <a:t>khí</a:t>
            </a:r>
            <a:r>
              <a:rPr lang="en-US" sz="2800" dirty="0"/>
              <a:t> </a:t>
            </a:r>
            <a:r>
              <a:rPr lang="en-US" sz="2800" dirty="0" err="1"/>
              <a:t>hậu</a:t>
            </a:r>
            <a:r>
              <a:rPr lang="en-US" sz="2800" dirty="0"/>
              <a:t> </a:t>
            </a:r>
            <a:r>
              <a:rPr lang="en-US" sz="2800" dirty="0" err="1"/>
              <a:t>đối</a:t>
            </a:r>
            <a:r>
              <a:rPr lang="en-US" sz="2800" dirty="0"/>
              <a:t> </a:t>
            </a:r>
            <a:r>
              <a:rPr lang="en-US" sz="2800" dirty="0" err="1"/>
              <a:t>với</a:t>
            </a:r>
            <a:r>
              <a:rPr lang="en-US" sz="2800" dirty="0"/>
              <a:t> </a:t>
            </a:r>
            <a:r>
              <a:rPr lang="en-US" sz="2800" dirty="0" err="1"/>
              <a:t>thuỷ</a:t>
            </a:r>
            <a:r>
              <a:rPr lang="en-US" sz="2800" dirty="0"/>
              <a:t> </a:t>
            </a:r>
            <a:r>
              <a:rPr lang="en-US" sz="2800" dirty="0" err="1"/>
              <a:t>văn</a:t>
            </a:r>
            <a:endParaRPr lang="en-US" sz="3600" dirty="0"/>
          </a:p>
        </p:txBody>
      </p:sp>
      <p:pic>
        <p:nvPicPr>
          <p:cNvPr id="5" name="Picture 4">
            <a:extLst>
              <a:ext uri="{FF2B5EF4-FFF2-40B4-BE49-F238E27FC236}">
                <a16:creationId xmlns:a16="http://schemas.microsoft.com/office/drawing/2014/main" id="{D8E1D756-5C7D-4D0F-9FE8-05E80EAF21DF}"/>
              </a:ext>
            </a:extLst>
          </p:cNvPr>
          <p:cNvPicPr>
            <a:picLocks noChangeAspect="1"/>
          </p:cNvPicPr>
          <p:nvPr/>
        </p:nvPicPr>
        <p:blipFill>
          <a:blip r:embed="rId3"/>
          <a:stretch>
            <a:fillRect/>
          </a:stretch>
        </p:blipFill>
        <p:spPr>
          <a:xfrm>
            <a:off x="1839281" y="879230"/>
            <a:ext cx="4256719" cy="5978770"/>
          </a:xfrm>
          <a:prstGeom prst="rect">
            <a:avLst/>
          </a:prstGeom>
        </p:spPr>
      </p:pic>
      <p:pic>
        <p:nvPicPr>
          <p:cNvPr id="6" name="Picture 5">
            <a:extLst>
              <a:ext uri="{FF2B5EF4-FFF2-40B4-BE49-F238E27FC236}">
                <a16:creationId xmlns:a16="http://schemas.microsoft.com/office/drawing/2014/main" id="{ADA875D8-ADD1-40E1-820E-1C69D4712142}"/>
              </a:ext>
            </a:extLst>
          </p:cNvPr>
          <p:cNvPicPr>
            <a:picLocks noChangeAspect="1"/>
          </p:cNvPicPr>
          <p:nvPr/>
        </p:nvPicPr>
        <p:blipFill>
          <a:blip r:embed="rId4"/>
          <a:stretch>
            <a:fillRect/>
          </a:stretch>
        </p:blipFill>
        <p:spPr>
          <a:xfrm>
            <a:off x="6096000" y="1215484"/>
            <a:ext cx="4727128" cy="3590692"/>
          </a:xfrm>
          <a:prstGeom prst="rect">
            <a:avLst/>
          </a:prstGeom>
        </p:spPr>
      </p:pic>
    </p:spTree>
    <p:extLst>
      <p:ext uri="{BB962C8B-B14F-4D97-AF65-F5344CB8AC3E}">
        <p14:creationId xmlns:p14="http://schemas.microsoft.com/office/powerpoint/2010/main" val="14375519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08598-DA99-48EB-BAEB-D69C875B6D96}"/>
              </a:ext>
            </a:extLst>
          </p:cNvPr>
          <p:cNvSpPr>
            <a:spLocks noGrp="1"/>
          </p:cNvSpPr>
          <p:nvPr>
            <p:ph type="title"/>
          </p:nvPr>
        </p:nvSpPr>
        <p:spPr>
          <a:xfrm>
            <a:off x="720725" y="1111250"/>
            <a:ext cx="10213975" cy="1325563"/>
          </a:xfrm>
        </p:spPr>
        <p:txBody>
          <a:bodyPr/>
          <a:lstStyle/>
          <a:p>
            <a:pPr>
              <a:defRPr/>
            </a:pPr>
            <a:r>
              <a:rPr lang="en-US" dirty="0" err="1"/>
              <a:t>Câu</a:t>
            </a:r>
            <a:r>
              <a:rPr lang="en-US" dirty="0"/>
              <a:t> </a:t>
            </a:r>
            <a:r>
              <a:rPr lang="en-US" dirty="0" err="1"/>
              <a:t>hỏi</a:t>
            </a:r>
            <a:endParaRPr lang="en-US" dirty="0"/>
          </a:p>
        </p:txBody>
      </p:sp>
      <p:pic>
        <p:nvPicPr>
          <p:cNvPr id="4" name="Picture 3">
            <a:extLst>
              <a:ext uri="{FF2B5EF4-FFF2-40B4-BE49-F238E27FC236}">
                <a16:creationId xmlns:a16="http://schemas.microsoft.com/office/drawing/2014/main" id="{1592FBDD-D347-4939-828C-3BC20F59878D}"/>
              </a:ext>
            </a:extLst>
          </p:cNvPr>
          <p:cNvPicPr>
            <a:picLocks noChangeAspect="1"/>
          </p:cNvPicPr>
          <p:nvPr/>
        </p:nvPicPr>
        <p:blipFill>
          <a:blip r:embed="rId3"/>
          <a:stretch>
            <a:fillRect/>
          </a:stretch>
        </p:blipFill>
        <p:spPr>
          <a:xfrm>
            <a:off x="114300" y="2771775"/>
            <a:ext cx="11963400" cy="1314450"/>
          </a:xfrm>
          <a:prstGeom prst="rect">
            <a:avLst/>
          </a:prstGeom>
        </p:spPr>
      </p:pic>
    </p:spTree>
    <p:extLst>
      <p:ext uri="{BB962C8B-B14F-4D97-AF65-F5344CB8AC3E}">
        <p14:creationId xmlns:p14="http://schemas.microsoft.com/office/powerpoint/2010/main" val="18247194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96D38-31AF-4CC7-B01C-B83C7457CCDB}"/>
              </a:ext>
            </a:extLst>
          </p:cNvPr>
          <p:cNvSpPr>
            <a:spLocks noGrp="1"/>
          </p:cNvSpPr>
          <p:nvPr>
            <p:ph type="title"/>
          </p:nvPr>
        </p:nvSpPr>
        <p:spPr>
          <a:xfrm>
            <a:off x="317500" y="684458"/>
            <a:ext cx="10420350" cy="1025525"/>
          </a:xfrm>
        </p:spPr>
        <p:txBody>
          <a:bodyPr/>
          <a:lstStyle/>
          <a:p>
            <a:pPr algn="ctr">
              <a:defRPr/>
            </a:pPr>
            <a:r>
              <a:rPr lang="en-US" sz="3200" dirty="0" err="1"/>
              <a:t>Hoạt</a:t>
            </a:r>
            <a:r>
              <a:rPr lang="en-US" sz="3200" dirty="0"/>
              <a:t> </a:t>
            </a:r>
            <a:r>
              <a:rPr lang="en-US" sz="3200" dirty="0" err="1"/>
              <a:t>động</a:t>
            </a:r>
            <a:r>
              <a:rPr lang="en-US" sz="3200" dirty="0"/>
              <a:t> 3: </a:t>
            </a:r>
            <a:r>
              <a:rPr lang="vi-VN" sz="3200" dirty="0"/>
              <a:t> Giải pháp ứng phó với biến đổi khí hậu</a:t>
            </a:r>
            <a:endParaRPr lang="en-US" sz="3200" dirty="0"/>
          </a:p>
        </p:txBody>
      </p:sp>
      <p:sp>
        <p:nvSpPr>
          <p:cNvPr id="3" name="Content Placeholder 2">
            <a:extLst>
              <a:ext uri="{FF2B5EF4-FFF2-40B4-BE49-F238E27FC236}">
                <a16:creationId xmlns:a16="http://schemas.microsoft.com/office/drawing/2014/main" id="{60DCFF48-29FB-4ACE-9259-3BB4624147BE}"/>
              </a:ext>
            </a:extLst>
          </p:cNvPr>
          <p:cNvSpPr>
            <a:spLocks noGrp="1"/>
          </p:cNvSpPr>
          <p:nvPr>
            <p:ph idx="1"/>
          </p:nvPr>
        </p:nvSpPr>
        <p:spPr>
          <a:xfrm>
            <a:off x="317500" y="1827213"/>
            <a:ext cx="11658600" cy="4770071"/>
          </a:xfrm>
          <a:solidFill>
            <a:schemeClr val="bg1"/>
          </a:solidFill>
        </p:spPr>
        <p:txBody>
          <a:bodyPr>
            <a:noAutofit/>
          </a:bodyPr>
          <a:lstStyle/>
          <a:p>
            <a:pPr marL="0" indent="0">
              <a:buClr>
                <a:srgbClr val="2F5597"/>
              </a:buClr>
              <a:buFont typeface="Arial" panose="020B0604020202020204" pitchFamily="34" charset="0"/>
              <a:buNone/>
            </a:pPr>
            <a:r>
              <a:rPr lang="en-US" altLang="en-US" sz="2000" dirty="0">
                <a:solidFill>
                  <a:srgbClr val="0070C0"/>
                </a:solidFill>
              </a:rPr>
              <a:t>1. </a:t>
            </a:r>
            <a:r>
              <a:rPr lang="en-US" altLang="en-US" sz="2000" dirty="0" err="1"/>
              <a:t>Mục</a:t>
            </a:r>
            <a:r>
              <a:rPr lang="en-US" altLang="en-US" sz="2000" dirty="0"/>
              <a:t> </a:t>
            </a:r>
            <a:r>
              <a:rPr lang="en-US" altLang="en-US" sz="2000" dirty="0" err="1"/>
              <a:t>tiêu</a:t>
            </a:r>
            <a:r>
              <a:rPr lang="en-US" altLang="en-US" sz="2000" dirty="0"/>
              <a:t>: </a:t>
            </a:r>
          </a:p>
          <a:p>
            <a:pPr marL="0" indent="0">
              <a:buClr>
                <a:srgbClr val="2F5597"/>
              </a:buClr>
              <a:buFont typeface="Arial" panose="020B0604020202020204" pitchFamily="34" charset="0"/>
              <a:buNone/>
            </a:pPr>
            <a:r>
              <a:rPr lang="en-US" altLang="en-US" sz="2000" dirty="0"/>
              <a:t>      </a:t>
            </a:r>
            <a:r>
              <a:rPr lang="vi-VN" altLang="en-US" sz="2000" dirty="0"/>
              <a:t>Tìm được ví dụ về giải pháp ứng phó với biến đổi khí hậu</a:t>
            </a:r>
            <a:endParaRPr lang="en-US" altLang="en-US" sz="2000" dirty="0"/>
          </a:p>
          <a:p>
            <a:pPr marL="0" indent="0" algn="just">
              <a:spcBef>
                <a:spcPts val="100"/>
              </a:spcBef>
              <a:buClr>
                <a:srgbClr val="2F5597"/>
              </a:buClr>
              <a:buNone/>
            </a:pPr>
            <a:r>
              <a:rPr lang="en-US" altLang="en-US" sz="2000" dirty="0">
                <a:solidFill>
                  <a:srgbClr val="0070C0"/>
                </a:solidFill>
              </a:rPr>
              <a:t>2. </a:t>
            </a:r>
            <a:r>
              <a:rPr lang="en-US" altLang="en-US" sz="2000" dirty="0" err="1"/>
              <a:t>Nội</a:t>
            </a:r>
            <a:r>
              <a:rPr lang="en-US" altLang="en-US" sz="2000" dirty="0"/>
              <a:t> dung </a:t>
            </a:r>
            <a:r>
              <a:rPr lang="en-US" altLang="en-US" sz="2000" dirty="0" err="1"/>
              <a:t>hoạt</a:t>
            </a:r>
            <a:r>
              <a:rPr lang="en-US" altLang="en-US" sz="2000" dirty="0"/>
              <a:t> </a:t>
            </a:r>
            <a:r>
              <a:rPr lang="en-US" altLang="en-US" sz="2000" dirty="0" err="1"/>
              <a:t>động</a:t>
            </a:r>
            <a:r>
              <a:rPr lang="en-US" altLang="en-US" sz="2000" dirty="0"/>
              <a:t>: HS </a:t>
            </a:r>
            <a:r>
              <a:rPr lang="en-US" altLang="en-US" sz="2000" dirty="0" err="1"/>
              <a:t>khai</a:t>
            </a:r>
            <a:r>
              <a:rPr lang="en-US" altLang="en-US" sz="2000" dirty="0"/>
              <a:t> </a:t>
            </a:r>
            <a:r>
              <a:rPr lang="en-US" altLang="en-US" sz="2000" dirty="0" err="1"/>
              <a:t>thác</a:t>
            </a:r>
            <a:r>
              <a:rPr lang="en-US" altLang="en-US" sz="2000" dirty="0"/>
              <a:t> </a:t>
            </a:r>
            <a:r>
              <a:rPr lang="en-US" altLang="en-US" sz="2000" dirty="0" err="1"/>
              <a:t>thông</a:t>
            </a:r>
            <a:r>
              <a:rPr lang="en-US" altLang="en-US" sz="2000" dirty="0"/>
              <a:t> tin, </a:t>
            </a:r>
            <a:r>
              <a:rPr lang="en-US" altLang="en-US" sz="2000" dirty="0" err="1"/>
              <a:t>hình</a:t>
            </a:r>
            <a:r>
              <a:rPr lang="en-US" altLang="en-US" sz="2000" dirty="0"/>
              <a:t> </a:t>
            </a:r>
            <a:r>
              <a:rPr lang="en-US" altLang="en-US" sz="2000" dirty="0" err="1"/>
              <a:t>ảnh</a:t>
            </a:r>
            <a:r>
              <a:rPr lang="en-US" altLang="en-US" sz="2000" dirty="0"/>
              <a:t> </a:t>
            </a:r>
            <a:r>
              <a:rPr lang="en-US" altLang="en-US" sz="2000" dirty="0" err="1"/>
              <a:t>và</a:t>
            </a:r>
            <a:r>
              <a:rPr lang="en-US" altLang="en-US" sz="2000" dirty="0"/>
              <a:t> </a:t>
            </a:r>
            <a:r>
              <a:rPr lang="en-US" altLang="en-US" sz="2000" dirty="0" err="1"/>
              <a:t>thực</a:t>
            </a:r>
            <a:r>
              <a:rPr lang="en-US" altLang="en-US" sz="2000" dirty="0"/>
              <a:t> </a:t>
            </a:r>
            <a:r>
              <a:rPr lang="en-US" altLang="en-US" sz="2000" dirty="0" err="1"/>
              <a:t>hiện</a:t>
            </a:r>
            <a:r>
              <a:rPr lang="en-US" altLang="en-US" sz="2000" dirty="0"/>
              <a:t> </a:t>
            </a:r>
            <a:r>
              <a:rPr lang="en-US" altLang="en-US" sz="2000" dirty="0" err="1"/>
              <a:t>nhiệm</a:t>
            </a:r>
            <a:r>
              <a:rPr lang="en-US" altLang="en-US" sz="2000" dirty="0"/>
              <a:t> </a:t>
            </a:r>
            <a:r>
              <a:rPr lang="en-US" altLang="en-US" sz="2000" dirty="0" err="1"/>
              <a:t>vụ</a:t>
            </a:r>
            <a:r>
              <a:rPr lang="en-US" altLang="en-US" sz="2000" dirty="0"/>
              <a:t>.</a:t>
            </a:r>
          </a:p>
          <a:p>
            <a:pPr marL="0" indent="0" algn="just">
              <a:spcBef>
                <a:spcPts val="100"/>
              </a:spcBef>
              <a:buClr>
                <a:srgbClr val="2F5597"/>
              </a:buClr>
              <a:buFont typeface="Arial" panose="020B0604020202020204" pitchFamily="34" charset="0"/>
              <a:buNone/>
            </a:pPr>
            <a:r>
              <a:rPr lang="en-US" altLang="en-US" sz="2000" dirty="0">
                <a:solidFill>
                  <a:srgbClr val="0070C0"/>
                </a:solidFill>
              </a:rPr>
              <a:t>3. </a:t>
            </a:r>
            <a:r>
              <a:rPr lang="en-US" altLang="en-US" sz="2000" dirty="0" err="1"/>
              <a:t>Sản</a:t>
            </a:r>
            <a:r>
              <a:rPr lang="en-US" altLang="en-US" sz="2000" dirty="0"/>
              <a:t> </a:t>
            </a:r>
            <a:r>
              <a:rPr lang="en-US" altLang="en-US" sz="2000" dirty="0" err="1"/>
              <a:t>phẩm</a:t>
            </a:r>
            <a:r>
              <a:rPr lang="en-US" altLang="en-US" sz="2000" dirty="0"/>
              <a:t> </a:t>
            </a:r>
            <a:r>
              <a:rPr lang="en-US" altLang="en-US" sz="2000" dirty="0" err="1"/>
              <a:t>học</a:t>
            </a:r>
            <a:r>
              <a:rPr lang="en-US" altLang="en-US" sz="2000" dirty="0"/>
              <a:t> </a:t>
            </a:r>
            <a:r>
              <a:rPr lang="en-US" altLang="en-US" sz="2000" dirty="0" err="1"/>
              <a:t>tập</a:t>
            </a:r>
            <a:r>
              <a:rPr lang="en-US" altLang="en-US" sz="2000" dirty="0"/>
              <a:t>: </a:t>
            </a:r>
          </a:p>
          <a:p>
            <a:pPr marL="0" indent="0" algn="just">
              <a:spcBef>
                <a:spcPts val="100"/>
              </a:spcBef>
              <a:buClr>
                <a:srgbClr val="2F5597"/>
              </a:buClr>
              <a:buFont typeface="Arial" panose="020B0604020202020204" pitchFamily="34" charset="0"/>
              <a:buNone/>
            </a:pPr>
            <a:r>
              <a:rPr lang="en-US" altLang="en-US" sz="2000" dirty="0"/>
              <a:t>      </a:t>
            </a:r>
            <a:r>
              <a:rPr lang="vi-VN" altLang="en-US" sz="2000" dirty="0"/>
              <a:t>Tìm được ví dụ về giải pháp ứng phó với biến đổi khí hậu</a:t>
            </a:r>
            <a:r>
              <a:rPr lang="en-US" altLang="en-US" sz="2000" dirty="0">
                <a:cs typeface="Times New Roman" panose="02020603050405020304" pitchFamily="18" charset="0"/>
              </a:rPr>
              <a:t>.</a:t>
            </a:r>
          </a:p>
          <a:p>
            <a:pPr marL="0" indent="0">
              <a:buFont typeface="Arial" panose="020B0604020202020204" pitchFamily="34" charset="0"/>
              <a:buNone/>
              <a:defRPr/>
            </a:pPr>
            <a:r>
              <a:rPr lang="en-US" sz="2000" dirty="0">
                <a:solidFill>
                  <a:srgbClr val="0070C0"/>
                </a:solidFill>
              </a:rPr>
              <a:t>4. </a:t>
            </a:r>
            <a:r>
              <a:rPr lang="en-US" sz="2000" dirty="0" err="1"/>
              <a:t>Tổ</a:t>
            </a:r>
            <a:r>
              <a:rPr lang="en-US" sz="2000" dirty="0"/>
              <a:t> </a:t>
            </a:r>
            <a:r>
              <a:rPr lang="en-US" sz="2000" dirty="0" err="1"/>
              <a:t>chức</a:t>
            </a:r>
            <a:r>
              <a:rPr lang="en-US" sz="2000" dirty="0"/>
              <a:t> </a:t>
            </a:r>
            <a:r>
              <a:rPr lang="en-US" sz="2000" dirty="0" err="1"/>
              <a:t>hoạt</a:t>
            </a:r>
            <a:r>
              <a:rPr lang="en-US" sz="2000" dirty="0"/>
              <a:t> </a:t>
            </a:r>
            <a:r>
              <a:rPr lang="en-US" sz="2000" dirty="0" err="1"/>
              <a:t>động</a:t>
            </a:r>
            <a:r>
              <a:rPr lang="en-US" sz="2000" dirty="0"/>
              <a:t>: </a:t>
            </a:r>
          </a:p>
          <a:p>
            <a:pPr marL="457200" lvl="1" indent="0">
              <a:buFont typeface="Arial" panose="020B0604020202020204" pitchFamily="34" charset="0"/>
              <a:buNone/>
              <a:defRPr/>
            </a:pPr>
            <a:r>
              <a:rPr lang="en-US" sz="2000" dirty="0" err="1"/>
              <a:t>Bước</a:t>
            </a:r>
            <a:r>
              <a:rPr lang="en-US" sz="2000" dirty="0"/>
              <a:t> 1: </a:t>
            </a:r>
            <a:r>
              <a:rPr lang="vi-VN" sz="2000" dirty="0"/>
              <a:t>, GV tổ chức cho HS hoạt động theo nhóm (mỗi nhóm 4 – 6 HS). GV yêu cầu các nhóm khai thác thông tin, hình ảnh trong mục kết hợp với hiểu biết của bản thân, vẽ sơ đồ tư duy về</a:t>
            </a:r>
            <a:r>
              <a:rPr lang="en-US" sz="2000" dirty="0"/>
              <a:t> </a:t>
            </a:r>
            <a:r>
              <a:rPr lang="vi-VN" sz="2000" dirty="0"/>
              <a:t>một số giải pháp cụ thể ứng phó với biến đổi khí hậu.</a:t>
            </a:r>
            <a:endParaRPr lang="en-US" sz="2000" dirty="0"/>
          </a:p>
          <a:p>
            <a:pPr marL="457200" lvl="1" indent="0">
              <a:buFont typeface="Arial" panose="020B0604020202020204" pitchFamily="34" charset="0"/>
              <a:buNone/>
              <a:defRPr/>
            </a:pPr>
            <a:r>
              <a:rPr lang="en-US" sz="2000" dirty="0" err="1"/>
              <a:t>Bước</a:t>
            </a:r>
            <a:r>
              <a:rPr lang="en-US" sz="2000" dirty="0"/>
              <a:t> 2. </a:t>
            </a:r>
            <a:r>
              <a:rPr lang="vi-VN" sz="2000" dirty="0"/>
              <a:t>Các nhóm hoạt động và vẽ sơ đồ tư duy trên giấy A0, sau đó GV có thể cho các nhóm trình bày kết quả theo kĩ thuật phòng tranh. </a:t>
            </a:r>
            <a:endParaRPr lang="en-US" sz="2000" dirty="0"/>
          </a:p>
          <a:p>
            <a:pPr marL="457200" lvl="1" indent="0">
              <a:buFont typeface="Arial" panose="020B0604020202020204" pitchFamily="34" charset="0"/>
              <a:buNone/>
              <a:defRPr/>
            </a:pPr>
            <a:r>
              <a:rPr lang="en-US" sz="2000" dirty="0" err="1"/>
              <a:t>Bước</a:t>
            </a:r>
            <a:r>
              <a:rPr lang="en-US" sz="2000" dirty="0"/>
              <a:t> 3. </a:t>
            </a:r>
            <a:r>
              <a:rPr lang="vi-VN" sz="2000" dirty="0"/>
              <a:t>Sau khi thực hiện nhiệm vụ nhóm, mỗi HS sẽ</a:t>
            </a:r>
            <a:r>
              <a:rPr lang="en-US" sz="2000" dirty="0"/>
              <a:t> </a:t>
            </a:r>
            <a:r>
              <a:rPr lang="vi-VN" sz="2000" dirty="0"/>
              <a:t>dễ dàng tìm được ví dụ về một số giải pháp cụ thể ứng phó với biến đổi khí hậu.</a:t>
            </a:r>
            <a:r>
              <a:rPr lang="en-US" sz="2000" dirty="0"/>
              <a:t> GV </a:t>
            </a:r>
            <a:r>
              <a:rPr lang="en-US" sz="2000" dirty="0" err="1"/>
              <a:t>nhận</a:t>
            </a:r>
            <a:r>
              <a:rPr lang="en-US" sz="2000" dirty="0"/>
              <a:t> </a:t>
            </a:r>
            <a:r>
              <a:rPr lang="en-US" sz="2000" dirty="0" err="1"/>
              <a:t>xét</a:t>
            </a:r>
            <a:r>
              <a:rPr lang="en-US" sz="2000" dirty="0"/>
              <a:t> </a:t>
            </a:r>
            <a:r>
              <a:rPr lang="en-US" sz="2000" dirty="0" err="1"/>
              <a:t>hoạt</a:t>
            </a:r>
            <a:r>
              <a:rPr lang="en-US" sz="2000" dirty="0"/>
              <a:t> </a:t>
            </a:r>
            <a:r>
              <a:rPr lang="en-US" sz="2000" dirty="0" err="1"/>
              <a:t>động</a:t>
            </a:r>
            <a:r>
              <a:rPr lang="en-US" sz="2000" dirty="0"/>
              <a:t> </a:t>
            </a:r>
            <a:r>
              <a:rPr lang="en-US" sz="2000" dirty="0" err="1"/>
              <a:t>của</a:t>
            </a:r>
            <a:r>
              <a:rPr lang="en-US" sz="2000" dirty="0"/>
              <a:t> </a:t>
            </a:r>
            <a:r>
              <a:rPr lang="en-US" sz="2000" dirty="0" err="1"/>
              <a:t>cả</a:t>
            </a:r>
            <a:r>
              <a:rPr lang="en-US" sz="2000" dirty="0"/>
              <a:t> </a:t>
            </a:r>
            <a:r>
              <a:rPr lang="en-US" sz="2000" dirty="0" err="1"/>
              <a:t>lớp</a:t>
            </a:r>
            <a:r>
              <a:rPr lang="en-US" sz="2000" dirty="0"/>
              <a:t> </a:t>
            </a:r>
            <a:r>
              <a:rPr lang="en-US" sz="2000" dirty="0" err="1"/>
              <a:t>và</a:t>
            </a:r>
            <a:r>
              <a:rPr lang="en-US" sz="2000" dirty="0"/>
              <a:t> </a:t>
            </a:r>
            <a:r>
              <a:rPr lang="en-US" sz="2000" dirty="0" err="1"/>
              <a:t>chốt</a:t>
            </a:r>
            <a:r>
              <a:rPr lang="en-US" sz="2000" dirty="0"/>
              <a:t> </a:t>
            </a:r>
            <a:r>
              <a:rPr lang="en-US" sz="2000" dirty="0" err="1"/>
              <a:t>kiến</a:t>
            </a:r>
            <a:r>
              <a:rPr lang="en-US" sz="2000" dirty="0"/>
              <a:t> </a:t>
            </a:r>
            <a:r>
              <a:rPr lang="en-US" sz="2000" dirty="0" err="1"/>
              <a:t>thức</a:t>
            </a:r>
            <a:endParaRPr lang="en-US" altLang="en-US" sz="2000" dirty="0"/>
          </a:p>
          <a:p>
            <a:pPr marL="0" indent="0">
              <a:buClr>
                <a:srgbClr val="2F5597"/>
              </a:buClr>
            </a:pPr>
            <a:endParaRPr lang="en-US" altLang="en-US" sz="2000" dirty="0"/>
          </a:p>
        </p:txBody>
      </p:sp>
    </p:spTree>
    <p:extLst>
      <p:ext uri="{BB962C8B-B14F-4D97-AF65-F5344CB8AC3E}">
        <p14:creationId xmlns:p14="http://schemas.microsoft.com/office/powerpoint/2010/main" val="32167954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8F2AD-534D-473B-94DA-D7566ACF6538}"/>
              </a:ext>
            </a:extLst>
          </p:cNvPr>
          <p:cNvSpPr>
            <a:spLocks noGrp="1"/>
          </p:cNvSpPr>
          <p:nvPr>
            <p:ph type="title"/>
          </p:nvPr>
        </p:nvSpPr>
        <p:spPr>
          <a:xfrm>
            <a:off x="565150" y="1255713"/>
            <a:ext cx="5892800" cy="998537"/>
          </a:xfrm>
        </p:spPr>
        <p:txBody>
          <a:bodyPr/>
          <a:lstStyle/>
          <a:p>
            <a:pPr>
              <a:defRPr/>
            </a:pPr>
            <a:r>
              <a:rPr lang="en-US" dirty="0"/>
              <a:t>HOẠT ĐỘNG LUYỆN TẬP</a:t>
            </a:r>
          </a:p>
        </p:txBody>
      </p:sp>
      <p:pic>
        <p:nvPicPr>
          <p:cNvPr id="4" name="Picture 3">
            <a:extLst>
              <a:ext uri="{FF2B5EF4-FFF2-40B4-BE49-F238E27FC236}">
                <a16:creationId xmlns:a16="http://schemas.microsoft.com/office/drawing/2014/main" id="{E10F1A98-D83C-415C-B71E-8B756C9D80D0}"/>
              </a:ext>
            </a:extLst>
          </p:cNvPr>
          <p:cNvPicPr>
            <a:picLocks noChangeAspect="1"/>
          </p:cNvPicPr>
          <p:nvPr/>
        </p:nvPicPr>
        <p:blipFill>
          <a:blip r:embed="rId3"/>
          <a:stretch>
            <a:fillRect/>
          </a:stretch>
        </p:blipFill>
        <p:spPr>
          <a:xfrm>
            <a:off x="614362" y="2876550"/>
            <a:ext cx="10963275" cy="1104900"/>
          </a:xfrm>
          <a:prstGeom prst="rect">
            <a:avLst/>
          </a:prstGeom>
        </p:spPr>
      </p:pic>
    </p:spTree>
    <p:extLst>
      <p:ext uri="{BB962C8B-B14F-4D97-AF65-F5344CB8AC3E}">
        <p14:creationId xmlns:p14="http://schemas.microsoft.com/office/powerpoint/2010/main" val="1234258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65B4E69D-565C-41BA-80EC-91F09D71BACE}"/>
              </a:ext>
            </a:extLst>
          </p:cNvPr>
          <p:cNvGraphicFramePr/>
          <p:nvPr/>
        </p:nvGraphicFramePr>
        <p:xfrm>
          <a:off x="665018" y="356260"/>
          <a:ext cx="10272156" cy="60920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graphicEl>
                                              <a:dgm id="{90304CF3-E310-E742-AB4E-681808A28E87}"/>
                                            </p:graphicEl>
                                          </p:spTgt>
                                        </p:tgtEl>
                                        <p:attrNameLst>
                                          <p:attrName>style.visibility</p:attrName>
                                        </p:attrNameLst>
                                      </p:cBhvr>
                                      <p:to>
                                        <p:strVal val="visible"/>
                                      </p:to>
                                    </p:set>
                                    <p:animEffect transition="in" filter="wipe(down)">
                                      <p:cBhvr>
                                        <p:cTn id="7" dur="500"/>
                                        <p:tgtEl>
                                          <p:spTgt spid="4">
                                            <p:graphicEl>
                                              <a:dgm id="{90304CF3-E310-E742-AB4E-681808A28E8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graphicEl>
                                              <a:dgm id="{95D6A54E-5760-974F-AAA0-769334AD8AE2}"/>
                                            </p:graphicEl>
                                          </p:spTgt>
                                        </p:tgtEl>
                                        <p:attrNameLst>
                                          <p:attrName>style.visibility</p:attrName>
                                        </p:attrNameLst>
                                      </p:cBhvr>
                                      <p:to>
                                        <p:strVal val="visible"/>
                                      </p:to>
                                    </p:set>
                                    <p:animEffect transition="in" filter="wipe(down)">
                                      <p:cBhvr>
                                        <p:cTn id="12" dur="500"/>
                                        <p:tgtEl>
                                          <p:spTgt spid="4">
                                            <p:graphicEl>
                                              <a:dgm id="{95D6A54E-5760-974F-AAA0-769334AD8AE2}"/>
                                            </p:graphic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graphicEl>
                                              <a:dgm id="{CD194535-8B0F-004D-ADED-310B6899B165}"/>
                                            </p:graphicEl>
                                          </p:spTgt>
                                        </p:tgtEl>
                                        <p:attrNameLst>
                                          <p:attrName>style.visibility</p:attrName>
                                        </p:attrNameLst>
                                      </p:cBhvr>
                                      <p:to>
                                        <p:strVal val="visible"/>
                                      </p:to>
                                    </p:set>
                                    <p:animEffect transition="in" filter="wipe(down)">
                                      <p:cBhvr>
                                        <p:cTn id="15" dur="500"/>
                                        <p:tgtEl>
                                          <p:spTgt spid="4">
                                            <p:graphicEl>
                                              <a:dgm id="{CD194535-8B0F-004D-ADED-310B6899B165}"/>
                                            </p:graphic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
                                            <p:graphicEl>
                                              <a:dgm id="{FF24DDF5-1705-4440-AFA4-29F62FF8FA52}"/>
                                            </p:graphicEl>
                                          </p:spTgt>
                                        </p:tgtEl>
                                        <p:attrNameLst>
                                          <p:attrName>style.visibility</p:attrName>
                                        </p:attrNameLst>
                                      </p:cBhvr>
                                      <p:to>
                                        <p:strVal val="visible"/>
                                      </p:to>
                                    </p:set>
                                    <p:animEffect transition="in" filter="wipe(down)">
                                      <p:cBhvr>
                                        <p:cTn id="18" dur="500"/>
                                        <p:tgtEl>
                                          <p:spTgt spid="4">
                                            <p:graphicEl>
                                              <a:dgm id="{FF24DDF5-1705-4440-AFA4-29F62FF8FA52}"/>
                                            </p:graphic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4">
                                            <p:graphicEl>
                                              <a:dgm id="{15C1E892-5C63-434C-B049-27E160C1D7F6}"/>
                                            </p:graphicEl>
                                          </p:spTgt>
                                        </p:tgtEl>
                                        <p:attrNameLst>
                                          <p:attrName>style.visibility</p:attrName>
                                        </p:attrNameLst>
                                      </p:cBhvr>
                                      <p:to>
                                        <p:strVal val="visible"/>
                                      </p:to>
                                    </p:set>
                                    <p:animEffect transition="in" filter="wipe(down)">
                                      <p:cBhvr>
                                        <p:cTn id="21" dur="500"/>
                                        <p:tgtEl>
                                          <p:spTgt spid="4">
                                            <p:graphicEl>
                                              <a:dgm id="{15C1E892-5C63-434C-B049-27E160C1D7F6}"/>
                                            </p:graphic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4">
                                            <p:graphicEl>
                                              <a:dgm id="{BC9E4845-40AF-5245-A781-3EF174C66963}"/>
                                            </p:graphicEl>
                                          </p:spTgt>
                                        </p:tgtEl>
                                        <p:attrNameLst>
                                          <p:attrName>style.visibility</p:attrName>
                                        </p:attrNameLst>
                                      </p:cBhvr>
                                      <p:to>
                                        <p:strVal val="visible"/>
                                      </p:to>
                                    </p:set>
                                    <p:animEffect transition="in" filter="wipe(down)">
                                      <p:cBhvr>
                                        <p:cTn id="24" dur="500"/>
                                        <p:tgtEl>
                                          <p:spTgt spid="4">
                                            <p:graphicEl>
                                              <a:dgm id="{BC9E4845-40AF-5245-A781-3EF174C66963}"/>
                                            </p:graphic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4">
                                            <p:graphicEl>
                                              <a:dgm id="{3008375D-76B8-F84D-B58A-F66310E6C47C}"/>
                                            </p:graphicEl>
                                          </p:spTgt>
                                        </p:tgtEl>
                                        <p:attrNameLst>
                                          <p:attrName>style.visibility</p:attrName>
                                        </p:attrNameLst>
                                      </p:cBhvr>
                                      <p:to>
                                        <p:strVal val="visible"/>
                                      </p:to>
                                    </p:set>
                                    <p:animEffect transition="in" filter="wipe(down)">
                                      <p:cBhvr>
                                        <p:cTn id="27" dur="500"/>
                                        <p:tgtEl>
                                          <p:spTgt spid="4">
                                            <p:graphicEl>
                                              <a:dgm id="{3008375D-76B8-F84D-B58A-F66310E6C47C}"/>
                                            </p:graphic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4">
                                            <p:graphicEl>
                                              <a:dgm id="{96F216C2-3F31-0843-B302-D51BA00E02D9}"/>
                                            </p:graphicEl>
                                          </p:spTgt>
                                        </p:tgtEl>
                                        <p:attrNameLst>
                                          <p:attrName>style.visibility</p:attrName>
                                        </p:attrNameLst>
                                      </p:cBhvr>
                                      <p:to>
                                        <p:strVal val="visible"/>
                                      </p:to>
                                    </p:set>
                                    <p:animEffect transition="in" filter="wipe(down)">
                                      <p:cBhvr>
                                        <p:cTn id="30" dur="500"/>
                                        <p:tgtEl>
                                          <p:spTgt spid="4">
                                            <p:graphicEl>
                                              <a:dgm id="{96F216C2-3F31-0843-B302-D51BA00E02D9}"/>
                                            </p:graphic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4">
                                            <p:graphicEl>
                                              <a:dgm id="{3E208A20-14D9-2B4F-A543-EACFB4F7FB00}"/>
                                            </p:graphicEl>
                                          </p:spTgt>
                                        </p:tgtEl>
                                        <p:attrNameLst>
                                          <p:attrName>style.visibility</p:attrName>
                                        </p:attrNameLst>
                                      </p:cBhvr>
                                      <p:to>
                                        <p:strVal val="visible"/>
                                      </p:to>
                                    </p:set>
                                    <p:animEffect transition="in" filter="wipe(down)">
                                      <p:cBhvr>
                                        <p:cTn id="33" dur="500"/>
                                        <p:tgtEl>
                                          <p:spTgt spid="4">
                                            <p:graphicEl>
                                              <a:dgm id="{3E208A20-14D9-2B4F-A543-EACFB4F7FB00}"/>
                                            </p:graphicEl>
                                          </p:spTgt>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4">
                                            <p:graphicEl>
                                              <a:dgm id="{9A92D619-CC5A-8D40-813F-3ABC8624D642}"/>
                                            </p:graphicEl>
                                          </p:spTgt>
                                        </p:tgtEl>
                                        <p:attrNameLst>
                                          <p:attrName>style.visibility</p:attrName>
                                        </p:attrNameLst>
                                      </p:cBhvr>
                                      <p:to>
                                        <p:strVal val="visible"/>
                                      </p:to>
                                    </p:set>
                                    <p:animEffect transition="in" filter="wipe(down)">
                                      <p:cBhvr>
                                        <p:cTn id="36" dur="500"/>
                                        <p:tgtEl>
                                          <p:spTgt spid="4">
                                            <p:graphicEl>
                                              <a:dgm id="{9A92D619-CC5A-8D40-813F-3ABC8624D642}"/>
                                            </p:graphicEl>
                                          </p:spTgt>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4">
                                            <p:graphicEl>
                                              <a:dgm id="{2FCF6F08-0E4A-274F-A3D0-AC1673293740}"/>
                                            </p:graphicEl>
                                          </p:spTgt>
                                        </p:tgtEl>
                                        <p:attrNameLst>
                                          <p:attrName>style.visibility</p:attrName>
                                        </p:attrNameLst>
                                      </p:cBhvr>
                                      <p:to>
                                        <p:strVal val="visible"/>
                                      </p:to>
                                    </p:set>
                                    <p:animEffect transition="in" filter="wipe(down)">
                                      <p:cBhvr>
                                        <p:cTn id="39" dur="500"/>
                                        <p:tgtEl>
                                          <p:spTgt spid="4">
                                            <p:graphicEl>
                                              <a:dgm id="{2FCF6F08-0E4A-274F-A3D0-AC167329374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AtOnce"/>
        </p:bldSub>
      </p:bldGraphic>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FDF32693-7E11-4D1C-BB02-FE445EF6A72F}"/>
              </a:ext>
            </a:extLst>
          </p:cNvPr>
          <p:cNvSpPr>
            <a:spLocks noGrp="1"/>
          </p:cNvSpPr>
          <p:nvPr>
            <p:ph type="title"/>
          </p:nvPr>
        </p:nvSpPr>
        <p:spPr>
          <a:xfrm>
            <a:off x="2674938" y="537247"/>
            <a:ext cx="8004785" cy="1325562"/>
          </a:xfrm>
        </p:spPr>
        <p:txBody>
          <a:bodyPr/>
          <a:lstStyle/>
          <a:p>
            <a:r>
              <a:rPr lang="en-US" altLang="en-US" sz="2400" dirty="0" err="1">
                <a:latin typeface="Arial" panose="020B0604020202020204" pitchFamily="34" charset="0"/>
                <a:cs typeface="Arial" panose="020B0604020202020204" pitchFamily="34" charset="0"/>
              </a:rPr>
              <a:t>Hoạt</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động</a:t>
            </a:r>
            <a:r>
              <a:rPr lang="en-US" altLang="en-US" sz="2400" dirty="0">
                <a:latin typeface="Arial" panose="020B0604020202020204" pitchFamily="34" charset="0"/>
                <a:cs typeface="Arial" panose="020B0604020202020204" pitchFamily="34" charset="0"/>
              </a:rPr>
              <a:t>: </a:t>
            </a:r>
            <a:r>
              <a:rPr lang="vi-VN" altLang="en-US" sz="2400" dirty="0">
                <a:latin typeface="Arial" panose="020B0604020202020204" pitchFamily="34" charset="0"/>
                <a:cs typeface="Arial" panose="020B0604020202020204" pitchFamily="34" charset="0"/>
              </a:rPr>
              <a:t>Vẽ sơ đồ thể hiện tác động của biến đổi khí hậu đến khí hậu và thuỷ văn Việt Nam</a:t>
            </a:r>
            <a:endParaRPr lang="en-US" altLang="en-US" sz="2400" dirty="0">
              <a:latin typeface="Arial" panose="020B0604020202020204" pitchFamily="34" charset="0"/>
              <a:cs typeface="Arial" panose="020B0604020202020204" pitchFamily="34" charset="0"/>
            </a:endParaRPr>
          </a:p>
        </p:txBody>
      </p:sp>
      <p:sp>
        <p:nvSpPr>
          <p:cNvPr id="90116" name="Content Placeholder 2">
            <a:extLst>
              <a:ext uri="{FF2B5EF4-FFF2-40B4-BE49-F238E27FC236}">
                <a16:creationId xmlns:a16="http://schemas.microsoft.com/office/drawing/2014/main" id="{69E7D927-34B5-4800-B899-32FA0CEF8B7D}"/>
              </a:ext>
            </a:extLst>
          </p:cNvPr>
          <p:cNvSpPr>
            <a:spLocks noGrp="1"/>
          </p:cNvSpPr>
          <p:nvPr/>
        </p:nvSpPr>
        <p:spPr bwMode="auto">
          <a:xfrm>
            <a:off x="50800" y="1855910"/>
            <a:ext cx="12090400" cy="3802062"/>
          </a:xfrm>
          <a:prstGeom prst="rect">
            <a:avLst/>
          </a:prstGeom>
          <a:solidFill>
            <a:schemeClr val="bg1"/>
          </a:solidFill>
          <a:ln>
            <a:noFill/>
          </a:ln>
        </p:spPr>
        <p:txBody>
          <a:bodyPr/>
          <a:lstStyle>
            <a:lvl1pPr marL="228600" indent="-228600">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marL="0" indent="0">
              <a:buClr>
                <a:srgbClr val="2F5597"/>
              </a:buClr>
              <a:buNone/>
            </a:pPr>
            <a:r>
              <a:rPr lang="en-US" altLang="en-US" sz="2000" dirty="0">
                <a:solidFill>
                  <a:srgbClr val="0070C0"/>
                </a:solidFill>
              </a:rPr>
              <a:t>1. </a:t>
            </a:r>
            <a:r>
              <a:rPr lang="en-US" altLang="en-US" sz="2000" dirty="0" err="1"/>
              <a:t>Mục</a:t>
            </a:r>
            <a:r>
              <a:rPr lang="en-US" altLang="en-US" sz="2000" dirty="0"/>
              <a:t> </a:t>
            </a:r>
            <a:r>
              <a:rPr lang="en-US" altLang="en-US" sz="2000" dirty="0" err="1"/>
              <a:t>tiêu</a:t>
            </a:r>
            <a:r>
              <a:rPr lang="en-US" altLang="en-US" sz="2000" dirty="0"/>
              <a:t>: </a:t>
            </a:r>
          </a:p>
          <a:p>
            <a:pPr>
              <a:buClr>
                <a:srgbClr val="2F5597"/>
              </a:buClr>
              <a:buFont typeface="Arial" panose="020B0604020202020204" pitchFamily="34" charset="0"/>
              <a:buNone/>
            </a:pPr>
            <a:r>
              <a:rPr lang="en-US" altLang="en-US" sz="2000" dirty="0"/>
              <a:t>     </a:t>
            </a:r>
            <a:r>
              <a:rPr lang="vi-VN" altLang="en-US" sz="2000" dirty="0"/>
              <a:t>Củng cố kiến thức về tác động của biến đổi khí hậu đối với khí hậu, thuỷ văn Việt Nam.</a:t>
            </a:r>
            <a:endParaRPr lang="en-US" altLang="en-US" sz="2000" dirty="0"/>
          </a:p>
          <a:p>
            <a:pPr>
              <a:buClr>
                <a:srgbClr val="2F5597"/>
              </a:buClr>
              <a:buFont typeface="Arial" panose="020B0604020202020204" pitchFamily="34" charset="0"/>
              <a:buNone/>
            </a:pPr>
            <a:r>
              <a:rPr lang="en-US" altLang="en-US" sz="2000" dirty="0">
                <a:solidFill>
                  <a:srgbClr val="0070C0"/>
                </a:solidFill>
              </a:rPr>
              <a:t>2. </a:t>
            </a:r>
            <a:r>
              <a:rPr lang="en-US" altLang="en-US" sz="2000" dirty="0" err="1"/>
              <a:t>Nội</a:t>
            </a:r>
            <a:r>
              <a:rPr lang="en-US" altLang="en-US" sz="2000" dirty="0"/>
              <a:t> dung </a:t>
            </a:r>
            <a:r>
              <a:rPr lang="en-US" altLang="en-US" sz="2000" dirty="0" err="1"/>
              <a:t>hoạt</a:t>
            </a:r>
            <a:r>
              <a:rPr lang="en-US" altLang="en-US" sz="2000" dirty="0"/>
              <a:t> </a:t>
            </a:r>
            <a:r>
              <a:rPr lang="en-US" altLang="en-US" sz="2000" dirty="0" err="1"/>
              <a:t>động</a:t>
            </a:r>
            <a:r>
              <a:rPr lang="en-US" altLang="en-US" sz="2000" dirty="0"/>
              <a:t>: HS </a:t>
            </a:r>
            <a:r>
              <a:rPr lang="en-US" altLang="en-US" sz="2000" dirty="0" err="1"/>
              <a:t>lập</a:t>
            </a:r>
            <a:r>
              <a:rPr lang="en-US" altLang="en-US" sz="2000" dirty="0"/>
              <a:t> s</a:t>
            </a:r>
            <a:r>
              <a:rPr lang="vi-VN" altLang="en-US" sz="2000" dirty="0"/>
              <a:t>ơ</a:t>
            </a:r>
            <a:r>
              <a:rPr lang="en-US" altLang="en-US" sz="2000" dirty="0"/>
              <a:t> </a:t>
            </a:r>
            <a:r>
              <a:rPr lang="en-US" altLang="en-US" sz="2000" dirty="0" err="1"/>
              <a:t>đồ</a:t>
            </a:r>
            <a:r>
              <a:rPr lang="en-US" altLang="en-US" sz="2000" dirty="0"/>
              <a:t> </a:t>
            </a:r>
            <a:r>
              <a:rPr lang="en-US" altLang="en-US" sz="2000" dirty="0" err="1"/>
              <a:t>theo</a:t>
            </a:r>
            <a:r>
              <a:rPr lang="en-US" altLang="en-US" sz="2000" dirty="0"/>
              <a:t> </a:t>
            </a:r>
            <a:r>
              <a:rPr lang="en-US" altLang="en-US" sz="2000" dirty="0" err="1"/>
              <a:t>yêu</a:t>
            </a:r>
            <a:r>
              <a:rPr lang="en-US" altLang="en-US" sz="2000" dirty="0"/>
              <a:t> </a:t>
            </a:r>
            <a:r>
              <a:rPr lang="en-US" altLang="en-US" sz="2000" dirty="0" err="1"/>
              <a:t>cầu</a:t>
            </a:r>
            <a:r>
              <a:rPr lang="en-US" altLang="en-US" sz="2000" dirty="0"/>
              <a:t> </a:t>
            </a:r>
            <a:r>
              <a:rPr lang="en-US" altLang="en-US" sz="2000" dirty="0" err="1"/>
              <a:t>nhiệm</a:t>
            </a:r>
            <a:r>
              <a:rPr lang="en-US" altLang="en-US" sz="2000" dirty="0"/>
              <a:t> </a:t>
            </a:r>
            <a:r>
              <a:rPr lang="en-US" altLang="en-US" sz="2000" dirty="0" err="1"/>
              <a:t>vụ</a:t>
            </a:r>
            <a:r>
              <a:rPr lang="en-US" altLang="en-US" sz="2000" dirty="0"/>
              <a:t>.</a:t>
            </a:r>
          </a:p>
          <a:p>
            <a:pPr marL="0" indent="0">
              <a:buClr>
                <a:srgbClr val="2F5597"/>
              </a:buClr>
              <a:buNone/>
            </a:pPr>
            <a:r>
              <a:rPr lang="en-US" altLang="en-US" sz="2000" dirty="0">
                <a:solidFill>
                  <a:srgbClr val="0070C0"/>
                </a:solidFill>
              </a:rPr>
              <a:t>3. </a:t>
            </a:r>
            <a:r>
              <a:rPr lang="en-US" altLang="en-US" sz="2000" dirty="0" err="1"/>
              <a:t>Sản</a:t>
            </a:r>
            <a:r>
              <a:rPr lang="en-US" altLang="en-US" sz="2000" dirty="0"/>
              <a:t> </a:t>
            </a:r>
            <a:r>
              <a:rPr lang="en-US" altLang="en-US" sz="2000" dirty="0" err="1"/>
              <a:t>phẩm</a:t>
            </a:r>
            <a:r>
              <a:rPr lang="en-US" altLang="en-US" sz="2000" dirty="0"/>
              <a:t> </a:t>
            </a:r>
            <a:r>
              <a:rPr lang="en-US" altLang="en-US" sz="2000" dirty="0" err="1"/>
              <a:t>học</a:t>
            </a:r>
            <a:r>
              <a:rPr lang="en-US" altLang="en-US" sz="2000" dirty="0"/>
              <a:t> </a:t>
            </a:r>
            <a:r>
              <a:rPr lang="en-US" altLang="en-US" sz="2000" dirty="0" err="1"/>
              <a:t>tập</a:t>
            </a:r>
            <a:r>
              <a:rPr lang="en-US" altLang="en-US" sz="2000" dirty="0"/>
              <a:t>: HS </a:t>
            </a:r>
            <a:r>
              <a:rPr lang="en-US" altLang="en-US" sz="2000" dirty="0" err="1"/>
              <a:t>lập</a:t>
            </a:r>
            <a:r>
              <a:rPr lang="en-US" altLang="en-US" sz="2000" dirty="0"/>
              <a:t> đ</a:t>
            </a:r>
            <a:r>
              <a:rPr lang="vi-VN" altLang="en-US" sz="2000" dirty="0"/>
              <a:t>ư</a:t>
            </a:r>
            <a:r>
              <a:rPr lang="en-US" altLang="en-US" sz="2000" dirty="0" err="1"/>
              <a:t>ợc</a:t>
            </a:r>
            <a:r>
              <a:rPr lang="en-US" altLang="en-US" sz="2000" dirty="0"/>
              <a:t> </a:t>
            </a:r>
            <a:r>
              <a:rPr lang="vi-VN" altLang="en-US" sz="2000" dirty="0"/>
              <a:t>sơ đồ thể hiện tác động của biến đổi khí hậu đến khí hậu và thuỷ văn Việt Nam</a:t>
            </a:r>
            <a:r>
              <a:rPr lang="en-US" altLang="en-US" sz="2000" dirty="0"/>
              <a:t>.</a:t>
            </a:r>
          </a:p>
          <a:p>
            <a:pPr marL="0" indent="0">
              <a:buClr>
                <a:srgbClr val="2F5597"/>
              </a:buClr>
              <a:buNone/>
            </a:pPr>
            <a:r>
              <a:rPr lang="en-US" altLang="en-US" sz="2000" dirty="0">
                <a:solidFill>
                  <a:srgbClr val="0070C0"/>
                </a:solidFill>
              </a:rPr>
              <a:t>4. </a:t>
            </a:r>
            <a:r>
              <a:rPr lang="en-US" altLang="en-US" sz="2000" dirty="0" err="1"/>
              <a:t>Tổ</a:t>
            </a:r>
            <a:r>
              <a:rPr lang="en-US" altLang="en-US" sz="2000" dirty="0"/>
              <a:t> </a:t>
            </a:r>
            <a:r>
              <a:rPr lang="en-US" altLang="en-US" sz="2000" dirty="0" err="1"/>
              <a:t>chức</a:t>
            </a:r>
            <a:r>
              <a:rPr lang="en-US" altLang="en-US" sz="2000" dirty="0"/>
              <a:t> </a:t>
            </a:r>
            <a:r>
              <a:rPr lang="en-US" altLang="en-US" sz="2000" dirty="0" err="1"/>
              <a:t>hoạt</a:t>
            </a:r>
            <a:r>
              <a:rPr lang="en-US" altLang="en-US" sz="2000" dirty="0"/>
              <a:t> </a:t>
            </a:r>
            <a:r>
              <a:rPr lang="en-US" altLang="en-US" sz="2000" dirty="0" err="1"/>
              <a:t>động</a:t>
            </a:r>
            <a:r>
              <a:rPr lang="en-US" altLang="en-US" sz="2000" dirty="0"/>
              <a:t>:</a:t>
            </a:r>
          </a:p>
          <a:p>
            <a:pPr lvl="1">
              <a:buFont typeface="Arial" panose="020B0604020202020204" pitchFamily="34" charset="0"/>
              <a:buNone/>
            </a:pPr>
            <a:r>
              <a:rPr lang="en-US" altLang="en-US" sz="2000" dirty="0" err="1"/>
              <a:t>Bước</a:t>
            </a:r>
            <a:r>
              <a:rPr lang="en-US" altLang="en-US" sz="2000" dirty="0"/>
              <a:t> 1. GV </a:t>
            </a:r>
            <a:r>
              <a:rPr lang="en-US" altLang="en-US" sz="2000" dirty="0" err="1"/>
              <a:t>cho</a:t>
            </a:r>
            <a:r>
              <a:rPr lang="en-US" altLang="en-US" sz="2000" dirty="0"/>
              <a:t> HS </a:t>
            </a:r>
            <a:r>
              <a:rPr lang="en-US" altLang="en-US" sz="2000" dirty="0" err="1"/>
              <a:t>hoạt</a:t>
            </a:r>
            <a:r>
              <a:rPr lang="en-US" altLang="en-US" sz="2000" dirty="0"/>
              <a:t> </a:t>
            </a:r>
            <a:r>
              <a:rPr lang="en-US" altLang="en-US" sz="2000" dirty="0" err="1"/>
              <a:t>động</a:t>
            </a:r>
            <a:r>
              <a:rPr lang="en-US" altLang="en-US" sz="2000" dirty="0"/>
              <a:t> </a:t>
            </a:r>
            <a:r>
              <a:rPr lang="en-US" altLang="en-US" sz="2000" dirty="0" err="1"/>
              <a:t>theo</a:t>
            </a:r>
            <a:r>
              <a:rPr lang="en-US" altLang="en-US" sz="2000" dirty="0"/>
              <a:t> </a:t>
            </a:r>
            <a:r>
              <a:rPr lang="en-US" altLang="en-US" sz="2000" dirty="0" err="1"/>
              <a:t>cá</a:t>
            </a:r>
            <a:r>
              <a:rPr lang="en-US" altLang="en-US" sz="2000" dirty="0"/>
              <a:t> </a:t>
            </a:r>
            <a:r>
              <a:rPr lang="en-US" altLang="en-US" sz="2000" dirty="0" err="1"/>
              <a:t>nhân</a:t>
            </a:r>
            <a:r>
              <a:rPr lang="en-US" altLang="en-US" sz="2000" dirty="0"/>
              <a:t>/</a:t>
            </a:r>
            <a:r>
              <a:rPr lang="en-US" altLang="en-US" sz="2000" dirty="0" err="1"/>
              <a:t>cặp</a:t>
            </a:r>
            <a:r>
              <a:rPr lang="en-US" altLang="en-US" sz="2000" dirty="0"/>
              <a:t> </a:t>
            </a:r>
            <a:r>
              <a:rPr lang="en-US" altLang="en-US" sz="2000" dirty="0" err="1"/>
              <a:t>đôi</a:t>
            </a:r>
            <a:r>
              <a:rPr lang="en-US" altLang="en-US" sz="2000" dirty="0"/>
              <a:t> </a:t>
            </a:r>
            <a:r>
              <a:rPr lang="en-US" altLang="en-US" sz="2000" dirty="0" err="1"/>
              <a:t>để</a:t>
            </a:r>
            <a:r>
              <a:rPr lang="en-US" altLang="en-US" sz="2000" dirty="0"/>
              <a:t> </a:t>
            </a:r>
            <a:r>
              <a:rPr lang="en-US" altLang="en-US" sz="2000" dirty="0" err="1"/>
              <a:t>thực</a:t>
            </a:r>
            <a:r>
              <a:rPr lang="en-US" altLang="en-US" sz="2000" dirty="0"/>
              <a:t> </a:t>
            </a:r>
            <a:r>
              <a:rPr lang="en-US" altLang="en-US" sz="2000" dirty="0" err="1"/>
              <a:t>hiện</a:t>
            </a:r>
            <a:r>
              <a:rPr lang="en-US" altLang="en-US" sz="2000" dirty="0"/>
              <a:t> </a:t>
            </a:r>
            <a:r>
              <a:rPr lang="en-US" altLang="en-US" sz="2000" dirty="0" err="1"/>
              <a:t>nhiệm</a:t>
            </a:r>
            <a:r>
              <a:rPr lang="en-US" altLang="en-US" sz="2000" dirty="0"/>
              <a:t> </a:t>
            </a:r>
            <a:r>
              <a:rPr lang="en-US" altLang="en-US" sz="2000" dirty="0" err="1"/>
              <a:t>vụ</a:t>
            </a:r>
            <a:r>
              <a:rPr lang="en-US" altLang="en-US" sz="2000" dirty="0"/>
              <a:t>.</a:t>
            </a:r>
            <a:endParaRPr lang="pt-BR" altLang="en-US" sz="2000" dirty="0"/>
          </a:p>
          <a:p>
            <a:pPr lvl="1">
              <a:buFont typeface="Arial" panose="020B0604020202020204" pitchFamily="34" charset="0"/>
              <a:buNone/>
            </a:pPr>
            <a:r>
              <a:rPr lang="pt-BR" altLang="en-US" sz="2000" dirty="0"/>
              <a:t>Bước 2: HS có </a:t>
            </a:r>
            <a:r>
              <a:rPr lang="en-US" altLang="en-US" sz="2000" dirty="0"/>
              <a:t>5 </a:t>
            </a:r>
            <a:r>
              <a:rPr lang="en-US" altLang="en-US" sz="2000" dirty="0" err="1"/>
              <a:t>phút</a:t>
            </a:r>
            <a:r>
              <a:rPr lang="en-US" altLang="en-US" sz="2000" dirty="0"/>
              <a:t> </a:t>
            </a:r>
            <a:r>
              <a:rPr lang="en-US" altLang="en-US" sz="2000" dirty="0" err="1"/>
              <a:t>để</a:t>
            </a:r>
            <a:r>
              <a:rPr lang="en-US" altLang="en-US" sz="2000" dirty="0"/>
              <a:t> </a:t>
            </a:r>
            <a:r>
              <a:rPr lang="en-US" altLang="en-US" sz="2000" dirty="0" err="1"/>
              <a:t>hoạt</a:t>
            </a:r>
            <a:r>
              <a:rPr lang="en-US" altLang="en-US" sz="2000" dirty="0"/>
              <a:t> </a:t>
            </a:r>
            <a:r>
              <a:rPr lang="en-US" altLang="en-US" sz="2000" dirty="0" err="1"/>
              <a:t>động</a:t>
            </a:r>
            <a:r>
              <a:rPr lang="en-US" altLang="en-US" sz="2000" dirty="0"/>
              <a:t>. </a:t>
            </a:r>
          </a:p>
          <a:p>
            <a:pPr lvl="1">
              <a:buNone/>
            </a:pPr>
            <a:r>
              <a:rPr lang="en-US" altLang="en-US" sz="2000" dirty="0"/>
              <a:t>B</a:t>
            </a:r>
            <a:r>
              <a:rPr lang="vi-VN" altLang="en-US" sz="2000" dirty="0"/>
              <a:t>ư</a:t>
            </a:r>
            <a:r>
              <a:rPr lang="en-US" altLang="en-US" sz="2000" dirty="0" err="1"/>
              <a:t>ớc</a:t>
            </a:r>
            <a:r>
              <a:rPr lang="en-US" altLang="en-US" sz="2000" dirty="0"/>
              <a:t> 3: GV </a:t>
            </a:r>
            <a:r>
              <a:rPr lang="en-US" altLang="en-US" sz="2000" dirty="0" err="1"/>
              <a:t>gọi</a:t>
            </a:r>
            <a:r>
              <a:rPr lang="en-US" altLang="en-US" sz="2000" dirty="0"/>
              <a:t> </a:t>
            </a:r>
            <a:r>
              <a:rPr lang="en-US" altLang="en-US" sz="2000" dirty="0" err="1"/>
              <a:t>ngẫu</a:t>
            </a:r>
            <a:r>
              <a:rPr lang="en-US" altLang="en-US" sz="2000" dirty="0"/>
              <a:t> </a:t>
            </a:r>
            <a:r>
              <a:rPr lang="en-US" altLang="en-US" sz="2000" dirty="0" err="1"/>
              <a:t>nhiên</a:t>
            </a:r>
            <a:r>
              <a:rPr lang="en-US" altLang="en-US" sz="2000" dirty="0"/>
              <a:t> HS </a:t>
            </a:r>
            <a:r>
              <a:rPr lang="en-US" altLang="en-US" sz="2000" dirty="0" err="1"/>
              <a:t>để</a:t>
            </a:r>
            <a:r>
              <a:rPr lang="en-US" altLang="en-US" sz="2000" dirty="0"/>
              <a:t> </a:t>
            </a:r>
            <a:r>
              <a:rPr lang="en-US" altLang="en-US" sz="2000" dirty="0" err="1"/>
              <a:t>trình</a:t>
            </a:r>
            <a:r>
              <a:rPr lang="en-US" altLang="en-US" sz="2000" dirty="0"/>
              <a:t> </a:t>
            </a:r>
            <a:r>
              <a:rPr lang="en-US" altLang="en-US" sz="2000" dirty="0" err="1"/>
              <a:t>bày</a:t>
            </a:r>
            <a:r>
              <a:rPr lang="en-US" altLang="en-US" sz="2000" dirty="0"/>
              <a:t> </a:t>
            </a:r>
            <a:r>
              <a:rPr lang="en-US" altLang="en-US" sz="2000" dirty="0" err="1"/>
              <a:t>kết</a:t>
            </a:r>
            <a:r>
              <a:rPr lang="en-US" altLang="en-US" sz="2000" dirty="0"/>
              <a:t> </a:t>
            </a:r>
            <a:r>
              <a:rPr lang="en-US" altLang="en-US" sz="2000" dirty="0" err="1"/>
              <a:t>quả</a:t>
            </a:r>
            <a:r>
              <a:rPr lang="en-US" altLang="en-US" sz="2000" dirty="0"/>
              <a:t>. </a:t>
            </a:r>
            <a:r>
              <a:rPr lang="en-US" altLang="en-US" sz="2000" dirty="0" err="1"/>
              <a:t>Các</a:t>
            </a:r>
            <a:r>
              <a:rPr lang="en-US" altLang="en-US" sz="2000" dirty="0"/>
              <a:t> HS </a:t>
            </a:r>
            <a:r>
              <a:rPr lang="en-US" altLang="en-US" sz="2000" dirty="0" err="1"/>
              <a:t>khác</a:t>
            </a:r>
            <a:r>
              <a:rPr lang="en-US" altLang="en-US" sz="2000" dirty="0"/>
              <a:t> </a:t>
            </a:r>
            <a:r>
              <a:rPr lang="en-US" altLang="en-US" sz="2000" dirty="0" err="1"/>
              <a:t>nhận</a:t>
            </a:r>
            <a:r>
              <a:rPr lang="en-US" altLang="en-US" sz="2000" dirty="0"/>
              <a:t> </a:t>
            </a:r>
            <a:r>
              <a:rPr lang="en-US" altLang="en-US" sz="2000" dirty="0" err="1"/>
              <a:t>xét</a:t>
            </a:r>
            <a:r>
              <a:rPr lang="en-US" altLang="en-US" sz="2000" dirty="0"/>
              <a:t>, GV </a:t>
            </a:r>
            <a:r>
              <a:rPr lang="en-US" altLang="en-US" sz="2000" dirty="0" err="1"/>
              <a:t>chuẩn</a:t>
            </a:r>
            <a:r>
              <a:rPr lang="en-US" altLang="en-US" sz="2000" dirty="0"/>
              <a:t> </a:t>
            </a:r>
            <a:r>
              <a:rPr lang="en-US" altLang="en-US" sz="2000" dirty="0" err="1"/>
              <a:t>kiến</a:t>
            </a:r>
            <a:r>
              <a:rPr lang="en-US" altLang="en-US" sz="2000" dirty="0"/>
              <a:t> </a:t>
            </a:r>
            <a:r>
              <a:rPr lang="en-US" altLang="en-US" sz="2000" dirty="0" err="1"/>
              <a:t>thức</a:t>
            </a:r>
            <a:r>
              <a:rPr lang="en-US" altLang="en-US" sz="2000" dirty="0"/>
              <a:t>. </a:t>
            </a:r>
          </a:p>
        </p:txBody>
      </p:sp>
    </p:spTree>
    <p:extLst>
      <p:ext uri="{BB962C8B-B14F-4D97-AF65-F5344CB8AC3E}">
        <p14:creationId xmlns:p14="http://schemas.microsoft.com/office/powerpoint/2010/main" val="28783584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06779-2248-4FE8-8CB9-EFC7987C117D}"/>
              </a:ext>
            </a:extLst>
          </p:cNvPr>
          <p:cNvSpPr>
            <a:spLocks noGrp="1"/>
          </p:cNvSpPr>
          <p:nvPr>
            <p:ph type="title"/>
          </p:nvPr>
        </p:nvSpPr>
        <p:spPr>
          <a:xfrm>
            <a:off x="3167063" y="157163"/>
            <a:ext cx="6524625" cy="1025525"/>
          </a:xfrm>
        </p:spPr>
        <p:txBody>
          <a:bodyPr/>
          <a:lstStyle/>
          <a:p>
            <a:pPr>
              <a:defRPr/>
            </a:pPr>
            <a:r>
              <a:rPr lang="en-US" dirty="0"/>
              <a:t>HOẠT ĐỘNG VẬN DỤNG</a:t>
            </a:r>
          </a:p>
        </p:txBody>
      </p:sp>
      <p:sp>
        <p:nvSpPr>
          <p:cNvPr id="5" name="Content Placeholder 2">
            <a:extLst>
              <a:ext uri="{FF2B5EF4-FFF2-40B4-BE49-F238E27FC236}">
                <a16:creationId xmlns:a16="http://schemas.microsoft.com/office/drawing/2014/main" id="{5A54661B-9A25-4EEE-9FDA-C9C93B8D604F}"/>
              </a:ext>
            </a:extLst>
          </p:cNvPr>
          <p:cNvSpPr>
            <a:spLocks noGrp="1"/>
          </p:cNvSpPr>
          <p:nvPr/>
        </p:nvSpPr>
        <p:spPr bwMode="auto">
          <a:xfrm>
            <a:off x="833438" y="2809875"/>
            <a:ext cx="11190287" cy="3535363"/>
          </a:xfrm>
          <a:prstGeom prst="rect">
            <a:avLst/>
          </a:prstGeom>
          <a:noFill/>
          <a:ln>
            <a:noFill/>
          </a:ln>
        </p:spPr>
        <p:txBody>
          <a:bodyPr/>
          <a:lstStyle>
            <a:lvl1pPr marL="228600" indent="-228600">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buClr>
                <a:srgbClr val="2F5597"/>
              </a:buClr>
            </a:pPr>
            <a:r>
              <a:rPr lang="en-US" altLang="en-US" sz="2000" dirty="0" err="1"/>
              <a:t>Mục</a:t>
            </a:r>
            <a:r>
              <a:rPr lang="en-US" altLang="en-US" sz="2000" dirty="0"/>
              <a:t> </a:t>
            </a:r>
            <a:r>
              <a:rPr lang="en-US" altLang="en-US" sz="2000" dirty="0" err="1"/>
              <a:t>tiêu</a:t>
            </a:r>
            <a:r>
              <a:rPr lang="en-US" altLang="en-US" sz="2000" dirty="0"/>
              <a:t>: </a:t>
            </a:r>
          </a:p>
          <a:p>
            <a:pPr indent="6350">
              <a:buClr>
                <a:srgbClr val="2F5597"/>
              </a:buClr>
              <a:buFont typeface="Arial" panose="020B0604020202020204" pitchFamily="34" charset="0"/>
              <a:buNone/>
            </a:pPr>
            <a:r>
              <a:rPr lang="en-US" altLang="en-US" sz="2000" dirty="0" err="1"/>
              <a:t>Phát</a:t>
            </a:r>
            <a:r>
              <a:rPr lang="en-US" altLang="en-US" sz="2000" dirty="0"/>
              <a:t> </a:t>
            </a:r>
            <a:r>
              <a:rPr lang="en-US" altLang="en-US" sz="2000" dirty="0" err="1"/>
              <a:t>triển</a:t>
            </a:r>
            <a:r>
              <a:rPr lang="en-US" altLang="en-US" sz="2000" dirty="0"/>
              <a:t> </a:t>
            </a:r>
            <a:r>
              <a:rPr lang="en-US" altLang="en-US" sz="2000" dirty="0" err="1"/>
              <a:t>các</a:t>
            </a:r>
            <a:r>
              <a:rPr lang="en-US" altLang="en-US" sz="2000" dirty="0"/>
              <a:t> </a:t>
            </a:r>
            <a:r>
              <a:rPr lang="en-US" altLang="en-US" sz="2000" dirty="0" err="1"/>
              <a:t>năng</a:t>
            </a:r>
            <a:r>
              <a:rPr lang="en-US" altLang="en-US" sz="2000" dirty="0"/>
              <a:t> </a:t>
            </a:r>
            <a:r>
              <a:rPr lang="en-US" altLang="en-US" sz="2000" dirty="0" err="1"/>
              <a:t>lực</a:t>
            </a:r>
            <a:r>
              <a:rPr lang="en-US" altLang="en-US" sz="2000" dirty="0"/>
              <a:t> </a:t>
            </a:r>
            <a:r>
              <a:rPr lang="en-US" altLang="en-US" sz="2000" dirty="0" err="1"/>
              <a:t>tự</a:t>
            </a:r>
            <a:r>
              <a:rPr lang="en-US" altLang="en-US" sz="2000" dirty="0"/>
              <a:t> </a:t>
            </a:r>
            <a:r>
              <a:rPr lang="en-US" altLang="en-US" sz="2000" dirty="0" err="1"/>
              <a:t>chủ</a:t>
            </a:r>
            <a:r>
              <a:rPr lang="en-US" altLang="en-US" sz="2000" dirty="0"/>
              <a:t> </a:t>
            </a:r>
            <a:r>
              <a:rPr lang="en-US" altLang="en-US" sz="2000" dirty="0" err="1"/>
              <a:t>và</a:t>
            </a:r>
            <a:r>
              <a:rPr lang="en-US" altLang="en-US" sz="2000" dirty="0"/>
              <a:t> </a:t>
            </a:r>
            <a:r>
              <a:rPr lang="en-US" altLang="en-US" sz="2000" dirty="0" err="1"/>
              <a:t>tự</a:t>
            </a:r>
            <a:r>
              <a:rPr lang="en-US" altLang="en-US" sz="2000" dirty="0"/>
              <a:t> </a:t>
            </a:r>
            <a:r>
              <a:rPr lang="en-US" altLang="en-US" sz="2000" dirty="0" err="1"/>
              <a:t>học</a:t>
            </a:r>
            <a:r>
              <a:rPr lang="en-US" altLang="en-US" sz="2000" dirty="0"/>
              <a:t>, </a:t>
            </a:r>
            <a:r>
              <a:rPr lang="en-US" altLang="en-US" sz="2000" dirty="0" err="1"/>
              <a:t>năng</a:t>
            </a:r>
            <a:r>
              <a:rPr lang="en-US" altLang="en-US" sz="2000" dirty="0"/>
              <a:t> </a:t>
            </a:r>
            <a:r>
              <a:rPr lang="en-US" altLang="en-US" sz="2000" dirty="0" err="1"/>
              <a:t>lực</a:t>
            </a:r>
            <a:r>
              <a:rPr lang="en-US" altLang="en-US" sz="2000" dirty="0"/>
              <a:t> </a:t>
            </a:r>
            <a:r>
              <a:rPr lang="en-US" altLang="en-US" sz="2000" dirty="0" err="1"/>
              <a:t>tìm</a:t>
            </a:r>
            <a:r>
              <a:rPr lang="en-US" altLang="en-US" sz="2000" dirty="0"/>
              <a:t> </a:t>
            </a:r>
            <a:r>
              <a:rPr lang="en-US" altLang="en-US" sz="2000" dirty="0" err="1"/>
              <a:t>hiểu</a:t>
            </a:r>
            <a:r>
              <a:rPr lang="en-US" altLang="en-US" sz="2000" dirty="0"/>
              <a:t> </a:t>
            </a:r>
            <a:r>
              <a:rPr lang="en-US" altLang="en-US" sz="2000" dirty="0" err="1"/>
              <a:t>địa</a:t>
            </a:r>
            <a:r>
              <a:rPr lang="en-US" altLang="en-US" sz="2000" dirty="0"/>
              <a:t> </a:t>
            </a:r>
            <a:r>
              <a:rPr lang="en-US" altLang="en-US" sz="2000" dirty="0" err="1"/>
              <a:t>lí</a:t>
            </a:r>
            <a:r>
              <a:rPr lang="en-US" altLang="en-US" sz="2000" dirty="0"/>
              <a:t> </a:t>
            </a:r>
            <a:r>
              <a:rPr lang="en-US" altLang="en-US" sz="2000" dirty="0" err="1"/>
              <a:t>và</a:t>
            </a:r>
            <a:r>
              <a:rPr lang="en-US" altLang="en-US" sz="2000" dirty="0"/>
              <a:t> </a:t>
            </a:r>
            <a:r>
              <a:rPr lang="en-US" altLang="en-US" sz="2000" dirty="0" err="1"/>
              <a:t>năng</a:t>
            </a:r>
            <a:r>
              <a:rPr lang="en-US" altLang="en-US" sz="2000" dirty="0"/>
              <a:t> </a:t>
            </a:r>
            <a:r>
              <a:rPr lang="en-US" altLang="en-US" sz="2000" dirty="0" err="1"/>
              <a:t>lực</a:t>
            </a:r>
            <a:r>
              <a:rPr lang="en-US" altLang="en-US" sz="2000" dirty="0"/>
              <a:t> </a:t>
            </a:r>
            <a:r>
              <a:rPr lang="en-US" altLang="en-US" sz="2000" dirty="0" err="1"/>
              <a:t>vận</a:t>
            </a:r>
            <a:r>
              <a:rPr lang="en-US" altLang="en-US" sz="2000" dirty="0"/>
              <a:t> </a:t>
            </a:r>
            <a:r>
              <a:rPr lang="en-US" altLang="en-US" sz="2000" dirty="0" err="1"/>
              <a:t>dụng</a:t>
            </a:r>
            <a:r>
              <a:rPr lang="en-US" altLang="en-US" sz="2000" dirty="0"/>
              <a:t> </a:t>
            </a:r>
            <a:r>
              <a:rPr lang="en-US" altLang="en-US" sz="2000" dirty="0" err="1"/>
              <a:t>kiến</a:t>
            </a:r>
            <a:r>
              <a:rPr lang="en-US" altLang="en-US" sz="2000" dirty="0"/>
              <a:t> </a:t>
            </a:r>
            <a:r>
              <a:rPr lang="en-US" altLang="en-US" sz="2000" dirty="0" err="1"/>
              <a:t>thức</a:t>
            </a:r>
            <a:r>
              <a:rPr lang="en-US" altLang="en-US" sz="2000" dirty="0"/>
              <a:t>, </a:t>
            </a:r>
            <a:r>
              <a:rPr lang="en-US" altLang="en-US" sz="2000" dirty="0" err="1"/>
              <a:t>kĩ</a:t>
            </a:r>
            <a:r>
              <a:rPr lang="en-US" altLang="en-US" sz="2000" dirty="0"/>
              <a:t> </a:t>
            </a:r>
            <a:r>
              <a:rPr lang="en-US" altLang="en-US" sz="2000" dirty="0" err="1"/>
              <a:t>năng</a:t>
            </a:r>
            <a:r>
              <a:rPr lang="en-US" altLang="en-US" sz="2000" dirty="0"/>
              <a:t> </a:t>
            </a:r>
            <a:r>
              <a:rPr lang="en-US" altLang="en-US" sz="2000" dirty="0" err="1"/>
              <a:t>địa</a:t>
            </a:r>
            <a:r>
              <a:rPr lang="en-US" altLang="en-US" sz="2000" dirty="0"/>
              <a:t> </a:t>
            </a:r>
            <a:r>
              <a:rPr lang="en-US" altLang="en-US" sz="2000" dirty="0" err="1"/>
              <a:t>lí</a:t>
            </a:r>
            <a:r>
              <a:rPr lang="en-US" altLang="en-US" sz="2000" dirty="0"/>
              <a:t> </a:t>
            </a:r>
            <a:r>
              <a:rPr lang="en-US" altLang="en-US" sz="2000" dirty="0" err="1"/>
              <a:t>vào</a:t>
            </a:r>
            <a:r>
              <a:rPr lang="en-US" altLang="en-US" sz="2000" dirty="0"/>
              <a:t> </a:t>
            </a:r>
            <a:r>
              <a:rPr lang="en-US" altLang="en-US" sz="2000" dirty="0" err="1"/>
              <a:t>cuộc</a:t>
            </a:r>
            <a:r>
              <a:rPr lang="en-US" altLang="en-US" sz="2000" dirty="0"/>
              <a:t> </a:t>
            </a:r>
            <a:r>
              <a:rPr lang="en-US" altLang="en-US" sz="2000" dirty="0" err="1"/>
              <a:t>sống</a:t>
            </a:r>
            <a:r>
              <a:rPr lang="en-US" altLang="en-US" sz="2000" dirty="0"/>
              <a:t>.</a:t>
            </a:r>
          </a:p>
          <a:p>
            <a:pPr algn="just">
              <a:lnSpc>
                <a:spcPct val="150000"/>
              </a:lnSpc>
              <a:spcBef>
                <a:spcPct val="0"/>
              </a:spcBef>
            </a:pPr>
            <a:r>
              <a:rPr lang="vi-VN" altLang="en-US" sz="2000" dirty="0">
                <a:cs typeface="Times New Roman" panose="02020603050405020304" pitchFamily="18" charset="0"/>
              </a:rPr>
              <a:t>GV giao nhiệm vụ cho HS về nhà tìm hiểu, sau đó có thể kiểm tra vào đầu tiết học sau, hoặc kiểm tra 15 phút đầu giờ cả lớp, hoặc yêu cầu chia sẻ trong nhóm học tập, cặp đôi học tập.</a:t>
            </a:r>
            <a:r>
              <a:rPr lang="en-US" altLang="en-US" sz="2000" dirty="0">
                <a:cs typeface="Times New Roman" panose="02020603050405020304" pitchFamily="18" charset="0"/>
              </a:rPr>
              <a:t> </a:t>
            </a:r>
          </a:p>
          <a:p>
            <a:pPr algn="just">
              <a:lnSpc>
                <a:spcPct val="150000"/>
              </a:lnSpc>
              <a:spcBef>
                <a:spcPct val="0"/>
              </a:spcBef>
            </a:pPr>
            <a:r>
              <a:rPr lang="vi-VN" altLang="en-US" sz="2000" dirty="0">
                <a:cs typeface="Times New Roman" panose="02020603050405020304" pitchFamily="18" charset="0"/>
              </a:rPr>
              <a:t>Tùy vào tình hình thực tế HS tại địa phương, GV đưa ra những nhiệm vụ mở rộng, nâng cao cho phù hợp và linh hoạt</a:t>
            </a:r>
            <a:endParaRPr lang="en-US" altLang="en-US" sz="2000" dirty="0">
              <a:cs typeface="Times New Roman" panose="02020603050405020304" pitchFamily="18" charset="0"/>
            </a:endParaRPr>
          </a:p>
        </p:txBody>
      </p:sp>
      <p:pic>
        <p:nvPicPr>
          <p:cNvPr id="4" name="Picture 3">
            <a:extLst>
              <a:ext uri="{FF2B5EF4-FFF2-40B4-BE49-F238E27FC236}">
                <a16:creationId xmlns:a16="http://schemas.microsoft.com/office/drawing/2014/main" id="{FF358CD3-FAFC-4E5F-8BD8-DC500F595B0E}"/>
              </a:ext>
            </a:extLst>
          </p:cNvPr>
          <p:cNvPicPr>
            <a:picLocks noChangeAspect="1"/>
          </p:cNvPicPr>
          <p:nvPr/>
        </p:nvPicPr>
        <p:blipFill>
          <a:blip r:embed="rId3"/>
          <a:stretch>
            <a:fillRect/>
          </a:stretch>
        </p:blipFill>
        <p:spPr>
          <a:xfrm>
            <a:off x="671512" y="1498542"/>
            <a:ext cx="10848975" cy="962025"/>
          </a:xfrm>
          <a:prstGeom prst="rect">
            <a:avLst/>
          </a:prstGeom>
        </p:spPr>
      </p:pic>
    </p:spTree>
    <p:extLst>
      <p:ext uri="{BB962C8B-B14F-4D97-AF65-F5344CB8AC3E}">
        <p14:creationId xmlns:p14="http://schemas.microsoft.com/office/powerpoint/2010/main" val="16939497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C12BC2F2-A70F-426E-A706-37F91D3D65F5}"/>
              </a:ext>
            </a:extLst>
          </p:cNvPr>
          <p:cNvSpPr>
            <a:spLocks noGrp="1"/>
          </p:cNvSpPr>
          <p:nvPr>
            <p:ph type="title"/>
          </p:nvPr>
        </p:nvSpPr>
        <p:spPr>
          <a:xfrm>
            <a:off x="5218114" y="222250"/>
            <a:ext cx="5530098" cy="654050"/>
          </a:xfrm>
        </p:spPr>
        <p:txBody>
          <a:bodyPr/>
          <a:lstStyle/>
          <a:p>
            <a:pPr algn="ctr"/>
            <a:r>
              <a:rPr lang="en-US" altLang="en-US" sz="3200" dirty="0">
                <a:latin typeface="Myriad Pro" panose="020B0503030403020204" pitchFamily="34" charset="0"/>
              </a:rPr>
              <a:t>BÀI 10. SINH VẬT VIỆT NAM</a:t>
            </a:r>
          </a:p>
        </p:txBody>
      </p:sp>
      <p:sp>
        <p:nvSpPr>
          <p:cNvPr id="2" name="Rectangle: Rounded Corners 1">
            <a:extLst>
              <a:ext uri="{FF2B5EF4-FFF2-40B4-BE49-F238E27FC236}">
                <a16:creationId xmlns:a16="http://schemas.microsoft.com/office/drawing/2014/main" id="{3DD209B2-AE23-4020-AEBD-1B49C94602BC}"/>
              </a:ext>
            </a:extLst>
          </p:cNvPr>
          <p:cNvSpPr/>
          <p:nvPr/>
        </p:nvSpPr>
        <p:spPr>
          <a:xfrm>
            <a:off x="3282950" y="293688"/>
            <a:ext cx="1785938" cy="509587"/>
          </a:xfrm>
          <a:prstGeom prst="roundRect">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2400" b="1" dirty="0" err="1">
                <a:solidFill>
                  <a:schemeClr val="tx1"/>
                </a:solidFill>
              </a:rPr>
              <a:t>Bài</a:t>
            </a:r>
            <a:r>
              <a:rPr lang="en-US" sz="2400" b="1" dirty="0">
                <a:solidFill>
                  <a:schemeClr val="tx1"/>
                </a:solidFill>
              </a:rPr>
              <a:t> </a:t>
            </a:r>
            <a:r>
              <a:rPr lang="en-US" sz="2400" b="1" dirty="0" err="1">
                <a:solidFill>
                  <a:schemeClr val="tx1"/>
                </a:solidFill>
              </a:rPr>
              <a:t>mẫu</a:t>
            </a:r>
            <a:r>
              <a:rPr lang="en-US" sz="2400" b="1" dirty="0">
                <a:solidFill>
                  <a:schemeClr val="tx1"/>
                </a:solidFill>
              </a:rPr>
              <a:t> 2</a:t>
            </a:r>
          </a:p>
        </p:txBody>
      </p:sp>
      <p:pic>
        <p:nvPicPr>
          <p:cNvPr id="3" name="Picture 2">
            <a:extLst>
              <a:ext uri="{FF2B5EF4-FFF2-40B4-BE49-F238E27FC236}">
                <a16:creationId xmlns:a16="http://schemas.microsoft.com/office/drawing/2014/main" id="{251A4EAA-0E8B-4382-AD52-05197B70C200}"/>
              </a:ext>
            </a:extLst>
          </p:cNvPr>
          <p:cNvPicPr>
            <a:picLocks noChangeAspect="1"/>
          </p:cNvPicPr>
          <p:nvPr/>
        </p:nvPicPr>
        <p:blipFill>
          <a:blip r:embed="rId2"/>
          <a:stretch>
            <a:fillRect/>
          </a:stretch>
        </p:blipFill>
        <p:spPr>
          <a:xfrm>
            <a:off x="1833811" y="881876"/>
            <a:ext cx="4259651" cy="5981700"/>
          </a:xfrm>
          <a:prstGeom prst="rect">
            <a:avLst/>
          </a:prstGeom>
        </p:spPr>
      </p:pic>
      <p:pic>
        <p:nvPicPr>
          <p:cNvPr id="4" name="Picture 3">
            <a:extLst>
              <a:ext uri="{FF2B5EF4-FFF2-40B4-BE49-F238E27FC236}">
                <a16:creationId xmlns:a16="http://schemas.microsoft.com/office/drawing/2014/main" id="{7C82E6EA-0B77-46AB-AED0-557E01587E96}"/>
              </a:ext>
            </a:extLst>
          </p:cNvPr>
          <p:cNvPicPr>
            <a:picLocks noChangeAspect="1"/>
          </p:cNvPicPr>
          <p:nvPr/>
        </p:nvPicPr>
        <p:blipFill>
          <a:blip r:embed="rId3"/>
          <a:stretch>
            <a:fillRect/>
          </a:stretch>
        </p:blipFill>
        <p:spPr>
          <a:xfrm>
            <a:off x="6096000" y="881876"/>
            <a:ext cx="4257113" cy="598170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C12BC2F2-A70F-426E-A706-37F91D3D65F5}"/>
              </a:ext>
            </a:extLst>
          </p:cNvPr>
          <p:cNvSpPr>
            <a:spLocks noGrp="1"/>
          </p:cNvSpPr>
          <p:nvPr>
            <p:ph type="title"/>
          </p:nvPr>
        </p:nvSpPr>
        <p:spPr>
          <a:xfrm>
            <a:off x="5218114" y="222250"/>
            <a:ext cx="5530098" cy="654050"/>
          </a:xfrm>
        </p:spPr>
        <p:txBody>
          <a:bodyPr/>
          <a:lstStyle/>
          <a:p>
            <a:pPr algn="ctr"/>
            <a:r>
              <a:rPr lang="en-US" altLang="en-US" sz="3200" dirty="0">
                <a:latin typeface="Myriad Pro" panose="020B0503030403020204" pitchFamily="34" charset="0"/>
              </a:rPr>
              <a:t>BÀI 10. SINH VẬT VIỆT NAM</a:t>
            </a:r>
          </a:p>
        </p:txBody>
      </p:sp>
      <p:sp>
        <p:nvSpPr>
          <p:cNvPr id="2" name="Rectangle: Rounded Corners 1">
            <a:extLst>
              <a:ext uri="{FF2B5EF4-FFF2-40B4-BE49-F238E27FC236}">
                <a16:creationId xmlns:a16="http://schemas.microsoft.com/office/drawing/2014/main" id="{3DD209B2-AE23-4020-AEBD-1B49C94602BC}"/>
              </a:ext>
            </a:extLst>
          </p:cNvPr>
          <p:cNvSpPr/>
          <p:nvPr/>
        </p:nvSpPr>
        <p:spPr>
          <a:xfrm>
            <a:off x="3282950" y="293688"/>
            <a:ext cx="1785938" cy="509587"/>
          </a:xfrm>
          <a:prstGeom prst="roundRect">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2400" b="1" dirty="0" err="1">
                <a:solidFill>
                  <a:schemeClr val="tx1"/>
                </a:solidFill>
              </a:rPr>
              <a:t>Bài</a:t>
            </a:r>
            <a:r>
              <a:rPr lang="en-US" sz="2400" b="1" dirty="0">
                <a:solidFill>
                  <a:schemeClr val="tx1"/>
                </a:solidFill>
              </a:rPr>
              <a:t> </a:t>
            </a:r>
            <a:r>
              <a:rPr lang="en-US" sz="2400" b="1" dirty="0" err="1">
                <a:solidFill>
                  <a:schemeClr val="tx1"/>
                </a:solidFill>
              </a:rPr>
              <a:t>mẫu</a:t>
            </a:r>
            <a:r>
              <a:rPr lang="en-US" sz="2400" b="1" dirty="0">
                <a:solidFill>
                  <a:schemeClr val="tx1"/>
                </a:solidFill>
              </a:rPr>
              <a:t> 2</a:t>
            </a:r>
          </a:p>
        </p:txBody>
      </p:sp>
      <p:pic>
        <p:nvPicPr>
          <p:cNvPr id="4" name="Picture 3">
            <a:extLst>
              <a:ext uri="{FF2B5EF4-FFF2-40B4-BE49-F238E27FC236}">
                <a16:creationId xmlns:a16="http://schemas.microsoft.com/office/drawing/2014/main" id="{123F8318-388D-416D-986D-D186B817079D}"/>
              </a:ext>
            </a:extLst>
          </p:cNvPr>
          <p:cNvPicPr>
            <a:picLocks noChangeAspect="1"/>
          </p:cNvPicPr>
          <p:nvPr/>
        </p:nvPicPr>
        <p:blipFill>
          <a:blip r:embed="rId2"/>
          <a:stretch>
            <a:fillRect/>
          </a:stretch>
        </p:blipFill>
        <p:spPr>
          <a:xfrm>
            <a:off x="2047325" y="825964"/>
            <a:ext cx="4277745" cy="6032035"/>
          </a:xfrm>
          <a:prstGeom prst="rect">
            <a:avLst/>
          </a:prstGeom>
        </p:spPr>
      </p:pic>
      <p:pic>
        <p:nvPicPr>
          <p:cNvPr id="5" name="Picture 4">
            <a:extLst>
              <a:ext uri="{FF2B5EF4-FFF2-40B4-BE49-F238E27FC236}">
                <a16:creationId xmlns:a16="http://schemas.microsoft.com/office/drawing/2014/main" id="{ACE2CADA-D3B1-4FC0-8AF7-64E0A2D6E654}"/>
              </a:ext>
            </a:extLst>
          </p:cNvPr>
          <p:cNvPicPr>
            <a:picLocks noChangeAspect="1"/>
          </p:cNvPicPr>
          <p:nvPr/>
        </p:nvPicPr>
        <p:blipFill>
          <a:blip r:embed="rId3"/>
          <a:stretch>
            <a:fillRect/>
          </a:stretch>
        </p:blipFill>
        <p:spPr>
          <a:xfrm>
            <a:off x="6325070" y="803275"/>
            <a:ext cx="4289184" cy="6032035"/>
          </a:xfrm>
          <a:prstGeom prst="rect">
            <a:avLst/>
          </a:prstGeom>
        </p:spPr>
      </p:pic>
    </p:spTree>
    <p:extLst>
      <p:ext uri="{BB962C8B-B14F-4D97-AF65-F5344CB8AC3E}">
        <p14:creationId xmlns:p14="http://schemas.microsoft.com/office/powerpoint/2010/main" val="31994353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716CC71A-839B-4023-8DA3-49A089874D13}"/>
              </a:ext>
            </a:extLst>
          </p:cNvPr>
          <p:cNvSpPr>
            <a:spLocks noGrp="1"/>
          </p:cNvSpPr>
          <p:nvPr>
            <p:ph type="title"/>
          </p:nvPr>
        </p:nvSpPr>
        <p:spPr>
          <a:xfrm>
            <a:off x="4425950" y="-52388"/>
            <a:ext cx="3338513" cy="957263"/>
          </a:xfrm>
        </p:spPr>
        <p:txBody>
          <a:bodyPr/>
          <a:lstStyle/>
          <a:p>
            <a:pPr>
              <a:defRPr/>
            </a:pPr>
            <a:r>
              <a:rPr lang="en-US" sz="3200" dirty="0">
                <a:solidFill>
                  <a:srgbClr val="0070C0"/>
                </a:solidFill>
                <a:latin typeface="Calibri" panose="020F0502020204030204" pitchFamily="34" charset="0"/>
              </a:rPr>
              <a:t>I. </a:t>
            </a:r>
            <a:r>
              <a:rPr lang="en-US" sz="3200" cap="all" dirty="0" err="1">
                <a:solidFill>
                  <a:srgbClr val="0070C0"/>
                </a:solidFill>
                <a:latin typeface="Calibri" panose="020F0502020204030204" pitchFamily="34" charset="0"/>
              </a:rPr>
              <a:t>Mục</a:t>
            </a:r>
            <a:r>
              <a:rPr lang="en-US" sz="3200" cap="all" dirty="0">
                <a:solidFill>
                  <a:srgbClr val="0070C0"/>
                </a:solidFill>
                <a:latin typeface="Calibri" panose="020F0502020204030204" pitchFamily="34" charset="0"/>
              </a:rPr>
              <a:t> </a:t>
            </a:r>
            <a:r>
              <a:rPr lang="en-US" sz="3200" cap="all" dirty="0" err="1">
                <a:solidFill>
                  <a:srgbClr val="0070C0"/>
                </a:solidFill>
                <a:latin typeface="Calibri" panose="020F0502020204030204" pitchFamily="34" charset="0"/>
              </a:rPr>
              <a:t>tiêu</a:t>
            </a:r>
            <a:endParaRPr lang="en-US" sz="3200" cap="all" dirty="0">
              <a:solidFill>
                <a:srgbClr val="0070C0"/>
              </a:solidFill>
            </a:endParaRPr>
          </a:p>
        </p:txBody>
      </p:sp>
      <p:sp>
        <p:nvSpPr>
          <p:cNvPr id="65539" name="Slide Number Placeholder 5">
            <a:extLst>
              <a:ext uri="{FF2B5EF4-FFF2-40B4-BE49-F238E27FC236}">
                <a16:creationId xmlns:a16="http://schemas.microsoft.com/office/drawing/2014/main" id="{9310B34A-C539-4515-9D29-AEC196C701CF}"/>
              </a:ext>
            </a:extLst>
          </p:cNvPr>
          <p:cNvSpPr>
            <a:spLocks noGrp="1"/>
          </p:cNvSpPr>
          <p:nvPr>
            <p:ph type="sldNum" sz="quarter" idx="12"/>
          </p:nvPr>
        </p:nvSpPr>
        <p:spPr bwMode="auto">
          <a:xfrm>
            <a:off x="-496888" y="7219950"/>
            <a:ext cx="585788" cy="390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B36523CF-E68F-4F4E-BD95-C6F00BFD547D}" type="slidenum">
              <a:rPr lang="en-US" altLang="en-US" sz="1800" smtClean="0">
                <a:solidFill>
                  <a:srgbClr val="898989"/>
                </a:solidFill>
                <a:latin typeface="Calibri" panose="020F0502020204030204" pitchFamily="34" charset="0"/>
              </a:rPr>
              <a:pPr>
                <a:spcBef>
                  <a:spcPct val="0"/>
                </a:spcBef>
                <a:buFontTx/>
                <a:buNone/>
              </a:pPr>
              <a:t>64</a:t>
            </a:fld>
            <a:endParaRPr lang="en-US" altLang="en-US" sz="1800">
              <a:solidFill>
                <a:srgbClr val="898989"/>
              </a:solidFill>
              <a:latin typeface="Calibri" panose="020F0502020204030204" pitchFamily="34" charset="0"/>
            </a:endParaRPr>
          </a:p>
        </p:txBody>
      </p:sp>
      <p:sp>
        <p:nvSpPr>
          <p:cNvPr id="65540" name="TextBox 8">
            <a:extLst>
              <a:ext uri="{FF2B5EF4-FFF2-40B4-BE49-F238E27FC236}">
                <a16:creationId xmlns:a16="http://schemas.microsoft.com/office/drawing/2014/main" id="{A3BD4352-5C74-4F42-960E-A5F85331EFD3}"/>
              </a:ext>
            </a:extLst>
          </p:cNvPr>
          <p:cNvSpPr txBox="1">
            <a:spLocks noChangeArrowheads="1"/>
          </p:cNvSpPr>
          <p:nvPr/>
        </p:nvSpPr>
        <p:spPr bwMode="auto">
          <a:xfrm>
            <a:off x="2535238" y="3130550"/>
            <a:ext cx="8553450" cy="188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nSpc>
                <a:spcPct val="150000"/>
              </a:lnSpc>
              <a:spcBef>
                <a:spcPct val="0"/>
              </a:spcBef>
            </a:pPr>
            <a:r>
              <a:rPr lang="en-US" altLang="en-US" sz="2000" dirty="0" err="1"/>
              <a:t>Năng</a:t>
            </a:r>
            <a:r>
              <a:rPr lang="en-US" altLang="en-US" sz="2000" dirty="0"/>
              <a:t> </a:t>
            </a:r>
            <a:r>
              <a:rPr lang="en-US" altLang="en-US" sz="2000" dirty="0" err="1"/>
              <a:t>lực</a:t>
            </a:r>
            <a:r>
              <a:rPr lang="en-US" altLang="en-US" sz="2000" dirty="0"/>
              <a:t> </a:t>
            </a:r>
            <a:r>
              <a:rPr lang="en-US" altLang="en-US" sz="2000" dirty="0" err="1"/>
              <a:t>tự</a:t>
            </a:r>
            <a:r>
              <a:rPr lang="en-US" altLang="en-US" sz="2000" dirty="0"/>
              <a:t> </a:t>
            </a:r>
            <a:r>
              <a:rPr lang="en-US" altLang="en-US" sz="2000" dirty="0" err="1"/>
              <a:t>chủ</a:t>
            </a:r>
            <a:r>
              <a:rPr lang="en-US" altLang="en-US" sz="2000" dirty="0"/>
              <a:t> </a:t>
            </a:r>
            <a:r>
              <a:rPr lang="en-US" altLang="en-US" sz="2000" dirty="0" err="1"/>
              <a:t>và</a:t>
            </a:r>
            <a:r>
              <a:rPr lang="en-US" altLang="en-US" sz="2000" dirty="0"/>
              <a:t> </a:t>
            </a:r>
            <a:r>
              <a:rPr lang="en-US" altLang="en-US" sz="2000" dirty="0" err="1"/>
              <a:t>tự</a:t>
            </a:r>
            <a:r>
              <a:rPr lang="en-US" altLang="en-US" sz="2000" dirty="0"/>
              <a:t> </a:t>
            </a:r>
            <a:r>
              <a:rPr lang="en-US" altLang="en-US" sz="2000" dirty="0" err="1"/>
              <a:t>học</a:t>
            </a:r>
            <a:endParaRPr lang="en-US" altLang="en-US" sz="2000" dirty="0"/>
          </a:p>
          <a:p>
            <a:pPr>
              <a:lnSpc>
                <a:spcPct val="150000"/>
              </a:lnSpc>
              <a:spcBef>
                <a:spcPct val="0"/>
              </a:spcBef>
            </a:pPr>
            <a:r>
              <a:rPr lang="en-US" altLang="en-US" sz="2000" dirty="0" err="1"/>
              <a:t>Năng</a:t>
            </a:r>
            <a:r>
              <a:rPr lang="en-US" altLang="en-US" sz="2000" dirty="0"/>
              <a:t> </a:t>
            </a:r>
            <a:r>
              <a:rPr lang="en-US" altLang="en-US" sz="2000" dirty="0" err="1"/>
              <a:t>lực</a:t>
            </a:r>
            <a:r>
              <a:rPr lang="en-US" altLang="en-US" sz="2000" dirty="0"/>
              <a:t> </a:t>
            </a:r>
            <a:r>
              <a:rPr lang="en-US" altLang="en-US" sz="2000" dirty="0" err="1"/>
              <a:t>giải</a:t>
            </a:r>
            <a:r>
              <a:rPr lang="en-US" altLang="en-US" sz="2000" dirty="0"/>
              <a:t> </a:t>
            </a:r>
            <a:r>
              <a:rPr lang="en-US" altLang="en-US" sz="2000" dirty="0" err="1"/>
              <a:t>quyết</a:t>
            </a:r>
            <a:r>
              <a:rPr lang="en-US" altLang="en-US" sz="2000" dirty="0"/>
              <a:t> </a:t>
            </a:r>
            <a:r>
              <a:rPr lang="en-US" altLang="en-US" sz="2000" dirty="0" err="1"/>
              <a:t>vấn</a:t>
            </a:r>
            <a:r>
              <a:rPr lang="en-US" altLang="en-US" sz="2000" dirty="0"/>
              <a:t> </a:t>
            </a:r>
            <a:r>
              <a:rPr lang="en-US" altLang="en-US" sz="2000" dirty="0" err="1"/>
              <a:t>đề</a:t>
            </a:r>
            <a:r>
              <a:rPr lang="en-US" altLang="en-US" sz="2000" dirty="0"/>
              <a:t> </a:t>
            </a:r>
            <a:r>
              <a:rPr lang="en-US" altLang="en-US" sz="2000" dirty="0" err="1"/>
              <a:t>và</a:t>
            </a:r>
            <a:r>
              <a:rPr lang="en-US" altLang="en-US" sz="2000" dirty="0"/>
              <a:t> </a:t>
            </a:r>
            <a:r>
              <a:rPr lang="en-US" altLang="en-US" sz="2000" dirty="0" err="1"/>
              <a:t>sáng</a:t>
            </a:r>
            <a:r>
              <a:rPr lang="en-US" altLang="en-US" sz="2000" dirty="0"/>
              <a:t> </a:t>
            </a:r>
            <a:r>
              <a:rPr lang="en-US" altLang="en-US" sz="2000" dirty="0" err="1"/>
              <a:t>tạo</a:t>
            </a:r>
            <a:endParaRPr lang="en-US" altLang="en-US" sz="2000" dirty="0"/>
          </a:p>
          <a:p>
            <a:pPr>
              <a:lnSpc>
                <a:spcPct val="150000"/>
              </a:lnSpc>
              <a:spcBef>
                <a:spcPct val="0"/>
              </a:spcBef>
            </a:pPr>
            <a:r>
              <a:rPr lang="en-US" altLang="en-US" sz="2000" dirty="0" err="1"/>
              <a:t>Năng</a:t>
            </a:r>
            <a:r>
              <a:rPr lang="en-US" altLang="en-US" sz="2000" dirty="0"/>
              <a:t> </a:t>
            </a:r>
            <a:r>
              <a:rPr lang="en-US" altLang="en-US" sz="2000" dirty="0" err="1"/>
              <a:t>lực</a:t>
            </a:r>
            <a:r>
              <a:rPr lang="en-US" altLang="en-US" sz="2000" dirty="0"/>
              <a:t> </a:t>
            </a:r>
            <a:r>
              <a:rPr lang="en-US" altLang="en-US" sz="2000" dirty="0" err="1"/>
              <a:t>nhận</a:t>
            </a:r>
            <a:r>
              <a:rPr lang="en-US" altLang="en-US" sz="2000" dirty="0"/>
              <a:t> </a:t>
            </a:r>
            <a:r>
              <a:rPr lang="en-US" altLang="en-US" sz="2000" dirty="0" err="1"/>
              <a:t>thức</a:t>
            </a:r>
            <a:r>
              <a:rPr lang="en-US" altLang="en-US" sz="2000" dirty="0"/>
              <a:t> KH </a:t>
            </a:r>
            <a:r>
              <a:rPr lang="en-US" altLang="en-US" sz="2000" dirty="0" err="1"/>
              <a:t>địa</a:t>
            </a:r>
            <a:r>
              <a:rPr lang="en-US" altLang="en-US" sz="2000" dirty="0"/>
              <a:t> </a:t>
            </a:r>
            <a:r>
              <a:rPr lang="en-US" altLang="en-US" sz="2000" dirty="0" err="1"/>
              <a:t>lí</a:t>
            </a:r>
            <a:r>
              <a:rPr lang="en-US" altLang="en-US" sz="2000" dirty="0"/>
              <a:t> qua </a:t>
            </a:r>
            <a:r>
              <a:rPr lang="en-US" altLang="en-US" sz="2000" dirty="0" err="1"/>
              <a:t>thông</a:t>
            </a:r>
            <a:r>
              <a:rPr lang="en-US" altLang="en-US" sz="2000" dirty="0"/>
              <a:t> tin, </a:t>
            </a:r>
            <a:r>
              <a:rPr lang="en-US" altLang="en-US" sz="2000" dirty="0" err="1"/>
              <a:t>bản</a:t>
            </a:r>
            <a:r>
              <a:rPr lang="en-US" altLang="en-US" sz="2000" dirty="0"/>
              <a:t> </a:t>
            </a:r>
            <a:r>
              <a:rPr lang="en-US" altLang="en-US" sz="2000" dirty="0" err="1"/>
              <a:t>đồ</a:t>
            </a:r>
            <a:r>
              <a:rPr lang="en-US" altLang="en-US" sz="2000" dirty="0"/>
              <a:t>,…</a:t>
            </a:r>
          </a:p>
          <a:p>
            <a:pPr>
              <a:lnSpc>
                <a:spcPct val="150000"/>
              </a:lnSpc>
              <a:spcBef>
                <a:spcPct val="0"/>
              </a:spcBef>
            </a:pPr>
            <a:r>
              <a:rPr lang="en-US" altLang="en-US" sz="2000" dirty="0" err="1"/>
              <a:t>Năng</a:t>
            </a:r>
            <a:r>
              <a:rPr lang="en-US" altLang="en-US" sz="2000" dirty="0"/>
              <a:t> </a:t>
            </a:r>
            <a:r>
              <a:rPr lang="en-US" altLang="en-US" sz="2000" dirty="0" err="1"/>
              <a:t>lực</a:t>
            </a:r>
            <a:r>
              <a:rPr lang="en-US" altLang="en-US" sz="2000" dirty="0"/>
              <a:t> </a:t>
            </a:r>
            <a:r>
              <a:rPr lang="en-US" altLang="en-US" sz="2000" dirty="0" err="1"/>
              <a:t>vận</a:t>
            </a:r>
            <a:r>
              <a:rPr lang="en-US" altLang="en-US" sz="2000" dirty="0"/>
              <a:t> </a:t>
            </a:r>
            <a:r>
              <a:rPr lang="en-US" altLang="en-US" sz="2000" dirty="0" err="1"/>
              <a:t>dụng</a:t>
            </a:r>
            <a:r>
              <a:rPr lang="en-US" altLang="en-US" sz="2000" dirty="0"/>
              <a:t> </a:t>
            </a:r>
            <a:r>
              <a:rPr lang="en-US" altLang="en-US" sz="2000" dirty="0" err="1"/>
              <a:t>kiến</a:t>
            </a:r>
            <a:r>
              <a:rPr lang="en-US" altLang="en-US" sz="2000" dirty="0"/>
              <a:t> </a:t>
            </a:r>
            <a:r>
              <a:rPr lang="en-US" altLang="en-US" sz="2000" dirty="0" err="1"/>
              <a:t>thức</a:t>
            </a:r>
            <a:r>
              <a:rPr lang="en-US" altLang="en-US" sz="2000" dirty="0"/>
              <a:t>, </a:t>
            </a:r>
            <a:r>
              <a:rPr lang="en-US" altLang="en-US" sz="2000" dirty="0" err="1"/>
              <a:t>kĩ</a:t>
            </a:r>
            <a:r>
              <a:rPr lang="en-US" altLang="en-US" sz="2000" dirty="0"/>
              <a:t> </a:t>
            </a:r>
            <a:r>
              <a:rPr lang="en-US" altLang="en-US" sz="2000" dirty="0" err="1"/>
              <a:t>năng</a:t>
            </a:r>
            <a:r>
              <a:rPr lang="en-US" altLang="en-US" sz="2000" dirty="0"/>
              <a:t> </a:t>
            </a:r>
            <a:r>
              <a:rPr lang="en-US" altLang="en-US" sz="2000" dirty="0" err="1"/>
              <a:t>đã</a:t>
            </a:r>
            <a:r>
              <a:rPr lang="en-US" altLang="en-US" sz="2000" dirty="0"/>
              <a:t> </a:t>
            </a:r>
            <a:r>
              <a:rPr lang="en-US" altLang="en-US" sz="2000" dirty="0" err="1"/>
              <a:t>học</a:t>
            </a:r>
            <a:r>
              <a:rPr lang="en-US" altLang="en-US" sz="2000" dirty="0"/>
              <a:t> </a:t>
            </a:r>
            <a:r>
              <a:rPr lang="en-US" altLang="en-US" sz="2000" dirty="0" err="1"/>
              <a:t>vào</a:t>
            </a:r>
            <a:r>
              <a:rPr lang="en-US" altLang="en-US" sz="2000" dirty="0"/>
              <a:t> </a:t>
            </a:r>
            <a:r>
              <a:rPr lang="en-US" altLang="en-US" sz="2000" dirty="0" err="1"/>
              <a:t>thực</a:t>
            </a:r>
            <a:r>
              <a:rPr lang="en-US" altLang="en-US" sz="2000" dirty="0"/>
              <a:t> </a:t>
            </a:r>
            <a:r>
              <a:rPr lang="en-US" altLang="en-US" sz="2000" dirty="0" err="1"/>
              <a:t>tế</a:t>
            </a:r>
            <a:endParaRPr lang="en-US" altLang="en-US" sz="2000" dirty="0"/>
          </a:p>
        </p:txBody>
      </p:sp>
      <p:sp>
        <p:nvSpPr>
          <p:cNvPr id="65541" name="TextBox 9">
            <a:extLst>
              <a:ext uri="{FF2B5EF4-FFF2-40B4-BE49-F238E27FC236}">
                <a16:creationId xmlns:a16="http://schemas.microsoft.com/office/drawing/2014/main" id="{0CB5DB95-6006-4F03-9AA5-6D01365BC406}"/>
              </a:ext>
            </a:extLst>
          </p:cNvPr>
          <p:cNvSpPr txBox="1">
            <a:spLocks noChangeArrowheads="1"/>
          </p:cNvSpPr>
          <p:nvPr/>
        </p:nvSpPr>
        <p:spPr bwMode="auto">
          <a:xfrm>
            <a:off x="2535238" y="5421313"/>
            <a:ext cx="73707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sz="2000" dirty="0" err="1"/>
              <a:t>Hiểu</a:t>
            </a:r>
            <a:r>
              <a:rPr lang="en-US" altLang="en-US" sz="2000" dirty="0"/>
              <a:t> </a:t>
            </a:r>
            <a:r>
              <a:rPr lang="en-US" altLang="en-US" sz="2000" dirty="0" err="1"/>
              <a:t>rõ</a:t>
            </a:r>
            <a:r>
              <a:rPr lang="en-US" altLang="en-US" sz="2000" dirty="0"/>
              <a:t> </a:t>
            </a:r>
            <a:r>
              <a:rPr lang="en-US" altLang="en-US" sz="2000" dirty="0" err="1"/>
              <a:t>thiên</a:t>
            </a:r>
            <a:r>
              <a:rPr lang="en-US" altLang="en-US" sz="2000" dirty="0"/>
              <a:t> </a:t>
            </a:r>
            <a:r>
              <a:rPr lang="en-US" altLang="en-US" sz="2000" dirty="0" err="1"/>
              <a:t>nhiên</a:t>
            </a:r>
            <a:r>
              <a:rPr lang="en-US" altLang="en-US" sz="2000" dirty="0"/>
              <a:t>, </a:t>
            </a:r>
            <a:r>
              <a:rPr lang="en-US" altLang="en-US" sz="2000" dirty="0" err="1"/>
              <a:t>tôn</a:t>
            </a:r>
            <a:r>
              <a:rPr lang="en-US" altLang="en-US" sz="2000" dirty="0"/>
              <a:t> </a:t>
            </a:r>
            <a:r>
              <a:rPr lang="en-US" altLang="en-US" sz="2000" dirty="0" err="1"/>
              <a:t>trọng</a:t>
            </a:r>
            <a:r>
              <a:rPr lang="en-US" altLang="en-US" sz="2000" dirty="0"/>
              <a:t> </a:t>
            </a:r>
            <a:r>
              <a:rPr lang="en-US" altLang="en-US" sz="2000" dirty="0" err="1"/>
              <a:t>và</a:t>
            </a:r>
            <a:r>
              <a:rPr lang="en-US" altLang="en-US" sz="2000" dirty="0"/>
              <a:t> </a:t>
            </a:r>
            <a:r>
              <a:rPr lang="en-US" altLang="en-US" sz="2000" dirty="0" err="1"/>
              <a:t>bảo</a:t>
            </a:r>
            <a:r>
              <a:rPr lang="en-US" altLang="en-US" sz="2000" dirty="0"/>
              <a:t> </a:t>
            </a:r>
            <a:r>
              <a:rPr lang="en-US" altLang="en-US" sz="2000" dirty="0" err="1"/>
              <a:t>vệ</a:t>
            </a:r>
            <a:r>
              <a:rPr lang="en-US" altLang="en-US" sz="2000" dirty="0"/>
              <a:t> </a:t>
            </a:r>
            <a:r>
              <a:rPr lang="en-US" altLang="en-US" sz="2000" dirty="0" err="1"/>
              <a:t>thiên</a:t>
            </a:r>
            <a:r>
              <a:rPr lang="en-US" altLang="en-US" sz="2000" dirty="0"/>
              <a:t> </a:t>
            </a:r>
            <a:r>
              <a:rPr lang="en-US" altLang="en-US" sz="2000" dirty="0" err="1"/>
              <a:t>nhiên</a:t>
            </a:r>
            <a:r>
              <a:rPr lang="en-US" altLang="en-US" sz="2000" dirty="0"/>
              <a:t>.</a:t>
            </a:r>
          </a:p>
          <a:p>
            <a:pPr>
              <a:spcBef>
                <a:spcPct val="0"/>
              </a:spcBef>
            </a:pPr>
            <a:r>
              <a:rPr lang="en-US" altLang="en-US" sz="2000" dirty="0" err="1"/>
              <a:t>Yêu</a:t>
            </a:r>
            <a:r>
              <a:rPr lang="en-US" altLang="en-US" sz="2000" dirty="0"/>
              <a:t> khoa </a:t>
            </a:r>
            <a:r>
              <a:rPr lang="en-US" altLang="en-US" sz="2000" dirty="0" err="1"/>
              <a:t>học</a:t>
            </a:r>
            <a:r>
              <a:rPr lang="en-US" altLang="en-US" sz="2000" dirty="0"/>
              <a:t>, ham </a:t>
            </a:r>
            <a:r>
              <a:rPr lang="en-US" altLang="en-US" sz="2000" dirty="0" err="1"/>
              <a:t>học</a:t>
            </a:r>
            <a:r>
              <a:rPr lang="en-US" altLang="en-US" sz="2000" dirty="0"/>
              <a:t> </a:t>
            </a:r>
            <a:r>
              <a:rPr lang="en-US" altLang="en-US" sz="2000" dirty="0" err="1"/>
              <a:t>hỏi</a:t>
            </a:r>
            <a:r>
              <a:rPr lang="en-US" altLang="en-US" sz="2000" dirty="0"/>
              <a:t>, </a:t>
            </a:r>
            <a:r>
              <a:rPr lang="en-US" altLang="en-US" sz="2000" dirty="0" err="1"/>
              <a:t>tìm</a:t>
            </a:r>
            <a:r>
              <a:rPr lang="en-US" altLang="en-US" sz="2000" dirty="0"/>
              <a:t> </a:t>
            </a:r>
            <a:r>
              <a:rPr lang="en-US" altLang="en-US" sz="2000" dirty="0" err="1"/>
              <a:t>tòi</a:t>
            </a:r>
            <a:endParaRPr lang="en-US" altLang="en-US" sz="2000" dirty="0"/>
          </a:p>
        </p:txBody>
      </p:sp>
      <p:grpSp>
        <p:nvGrpSpPr>
          <p:cNvPr id="65543" name="Group 11">
            <a:extLst>
              <a:ext uri="{FF2B5EF4-FFF2-40B4-BE49-F238E27FC236}">
                <a16:creationId xmlns:a16="http://schemas.microsoft.com/office/drawing/2014/main" id="{8FAB4412-D8E5-4ACA-9770-58E7F5863083}"/>
              </a:ext>
            </a:extLst>
          </p:cNvPr>
          <p:cNvGrpSpPr>
            <a:grpSpLocks/>
          </p:cNvGrpSpPr>
          <p:nvPr/>
        </p:nvGrpSpPr>
        <p:grpSpPr bwMode="auto">
          <a:xfrm>
            <a:off x="180975" y="1446213"/>
            <a:ext cx="2041525" cy="852487"/>
            <a:chOff x="2695" y="422281"/>
            <a:chExt cx="3283999" cy="1313599"/>
          </a:xfrm>
        </p:grpSpPr>
        <p:sp>
          <p:nvSpPr>
            <p:cNvPr id="13" name="Arrow: Chevron 12">
              <a:extLst>
                <a:ext uri="{FF2B5EF4-FFF2-40B4-BE49-F238E27FC236}">
                  <a16:creationId xmlns:a16="http://schemas.microsoft.com/office/drawing/2014/main" id="{EED5BBB7-D7E8-4769-9051-9525B0C96B4E}"/>
                </a:ext>
              </a:extLst>
            </p:cNvPr>
            <p:cNvSpPr/>
            <p:nvPr/>
          </p:nvSpPr>
          <p:spPr>
            <a:xfrm>
              <a:off x="2695" y="422281"/>
              <a:ext cx="3283999" cy="1313599"/>
            </a:xfrm>
            <a:prstGeom prst="chevron">
              <a:avLst/>
            </a:prstGeom>
            <a:solidFill>
              <a:srgbClr val="297FB8"/>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4" name="Arrow: Chevron 4">
              <a:extLst>
                <a:ext uri="{FF2B5EF4-FFF2-40B4-BE49-F238E27FC236}">
                  <a16:creationId xmlns:a16="http://schemas.microsoft.com/office/drawing/2014/main" id="{3A4FEC5E-D2C8-4143-A408-25A6C92984E5}"/>
                </a:ext>
              </a:extLst>
            </p:cNvPr>
            <p:cNvSpPr txBox="1"/>
            <p:nvPr/>
          </p:nvSpPr>
          <p:spPr>
            <a:xfrm>
              <a:off x="658985" y="422281"/>
              <a:ext cx="1971421" cy="1313599"/>
            </a:xfrm>
            <a:prstGeom prst="rect">
              <a:avLst/>
            </a:prstGeom>
          </p:spPr>
          <p:style>
            <a:lnRef idx="0">
              <a:scrgbClr r="0" g="0" b="0"/>
            </a:lnRef>
            <a:fillRef idx="0">
              <a:scrgbClr r="0" g="0" b="0"/>
            </a:fillRef>
            <a:effectRef idx="0">
              <a:scrgbClr r="0" g="0" b="0"/>
            </a:effectRef>
            <a:fontRef idx="minor">
              <a:schemeClr val="lt1"/>
            </a:fontRef>
          </p:style>
          <p:txBody>
            <a:bodyPr lIns="144018" tIns="48006" rIns="48006" bIns="48006" spcCol="1270" anchor="ctr"/>
            <a:lstStyle/>
            <a:p>
              <a:pPr algn="ctr" defTabSz="1600200">
                <a:lnSpc>
                  <a:spcPct val="90000"/>
                </a:lnSpc>
                <a:spcAft>
                  <a:spcPct val="35000"/>
                </a:spcAft>
                <a:defRPr/>
              </a:pPr>
              <a:r>
                <a:rPr lang="en-US" sz="2800" b="1" dirty="0" err="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Kiến</a:t>
              </a:r>
              <a:r>
                <a:rPr lang="en-US" sz="28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n-US" sz="2800" b="1" dirty="0" err="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thức</a:t>
              </a:r>
              <a:endParaRPr lang="en-US" sz="28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5544" name="Group 14">
            <a:extLst>
              <a:ext uri="{FF2B5EF4-FFF2-40B4-BE49-F238E27FC236}">
                <a16:creationId xmlns:a16="http://schemas.microsoft.com/office/drawing/2014/main" id="{7B3AB5E9-7E89-4CD6-B1E9-1894DE9006AA}"/>
              </a:ext>
            </a:extLst>
          </p:cNvPr>
          <p:cNvGrpSpPr>
            <a:grpSpLocks/>
          </p:cNvGrpSpPr>
          <p:nvPr/>
        </p:nvGrpSpPr>
        <p:grpSpPr bwMode="auto">
          <a:xfrm>
            <a:off x="88900" y="3470275"/>
            <a:ext cx="2227263" cy="854075"/>
            <a:chOff x="4476078" y="582213"/>
            <a:chExt cx="2484338" cy="993735"/>
          </a:xfrm>
        </p:grpSpPr>
        <p:sp>
          <p:nvSpPr>
            <p:cNvPr id="16" name="Arrow: Chevron 15">
              <a:extLst>
                <a:ext uri="{FF2B5EF4-FFF2-40B4-BE49-F238E27FC236}">
                  <a16:creationId xmlns:a16="http://schemas.microsoft.com/office/drawing/2014/main" id="{31DE563A-955C-48EB-955F-F133C9924DDD}"/>
                </a:ext>
              </a:extLst>
            </p:cNvPr>
            <p:cNvSpPr/>
            <p:nvPr/>
          </p:nvSpPr>
          <p:spPr>
            <a:xfrm>
              <a:off x="4476078" y="582213"/>
              <a:ext cx="2484338" cy="993735"/>
            </a:xfrm>
            <a:prstGeom prst="chevron">
              <a:avLst/>
            </a:prstGeom>
            <a:solidFill>
              <a:srgbClr val="27AE6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7" name="Arrow: Chevron 4">
              <a:extLst>
                <a:ext uri="{FF2B5EF4-FFF2-40B4-BE49-F238E27FC236}">
                  <a16:creationId xmlns:a16="http://schemas.microsoft.com/office/drawing/2014/main" id="{40BEAF70-F947-4F57-BDAA-F7FA1C69716C}"/>
                </a:ext>
              </a:extLst>
            </p:cNvPr>
            <p:cNvSpPr txBox="1"/>
            <p:nvPr/>
          </p:nvSpPr>
          <p:spPr>
            <a:xfrm>
              <a:off x="4973654" y="582213"/>
              <a:ext cx="1489185" cy="993735"/>
            </a:xfrm>
            <a:prstGeom prst="rect">
              <a:avLst/>
            </a:prstGeom>
          </p:spPr>
          <p:style>
            <a:lnRef idx="0">
              <a:scrgbClr r="0" g="0" b="0"/>
            </a:lnRef>
            <a:fillRef idx="0">
              <a:scrgbClr r="0" g="0" b="0"/>
            </a:fillRef>
            <a:effectRef idx="0">
              <a:scrgbClr r="0" g="0" b="0"/>
            </a:effectRef>
            <a:fontRef idx="minor">
              <a:schemeClr val="lt1"/>
            </a:fontRef>
          </p:style>
          <p:txBody>
            <a:bodyPr lIns="144018" tIns="48006" rIns="48006" bIns="48006" spcCol="1270" anchor="ctr"/>
            <a:lstStyle/>
            <a:p>
              <a:pPr algn="ctr" defTabSz="1600200">
                <a:lnSpc>
                  <a:spcPct val="90000"/>
                </a:lnSpc>
                <a:spcAft>
                  <a:spcPct val="35000"/>
                </a:spcAft>
                <a:defRPr/>
              </a:pPr>
              <a:r>
                <a:rPr lang="en-US" sz="2800" b="1" dirty="0" err="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Năng</a:t>
              </a:r>
              <a:r>
                <a:rPr lang="en-US" sz="28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n-US" sz="2800" b="1" dirty="0" err="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lực</a:t>
              </a:r>
              <a:endParaRPr lang="en-US" sz="28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5545" name="Group 17">
            <a:extLst>
              <a:ext uri="{FF2B5EF4-FFF2-40B4-BE49-F238E27FC236}">
                <a16:creationId xmlns:a16="http://schemas.microsoft.com/office/drawing/2014/main" id="{6CC85BC5-3A4B-4E41-9DC1-9F8E8B484DA8}"/>
              </a:ext>
            </a:extLst>
          </p:cNvPr>
          <p:cNvGrpSpPr>
            <a:grpSpLocks/>
          </p:cNvGrpSpPr>
          <p:nvPr/>
        </p:nvGrpSpPr>
        <p:grpSpPr bwMode="auto">
          <a:xfrm>
            <a:off x="88900" y="5194300"/>
            <a:ext cx="2227263" cy="852488"/>
            <a:chOff x="6711983" y="582213"/>
            <a:chExt cx="2484338" cy="993735"/>
          </a:xfrm>
        </p:grpSpPr>
        <p:sp>
          <p:nvSpPr>
            <p:cNvPr id="19" name="Arrow: Chevron 18">
              <a:extLst>
                <a:ext uri="{FF2B5EF4-FFF2-40B4-BE49-F238E27FC236}">
                  <a16:creationId xmlns:a16="http://schemas.microsoft.com/office/drawing/2014/main" id="{5EFF2753-800B-46AE-810E-F231CD98E010}"/>
                </a:ext>
              </a:extLst>
            </p:cNvPr>
            <p:cNvSpPr/>
            <p:nvPr/>
          </p:nvSpPr>
          <p:spPr>
            <a:xfrm>
              <a:off x="6711983" y="582213"/>
              <a:ext cx="2484338" cy="993735"/>
            </a:xfrm>
            <a:prstGeom prst="chevron">
              <a:avLst/>
            </a:prstGeom>
            <a:solidFill>
              <a:srgbClr val="E84C3D"/>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0" name="Arrow: Chevron 4">
              <a:extLst>
                <a:ext uri="{FF2B5EF4-FFF2-40B4-BE49-F238E27FC236}">
                  <a16:creationId xmlns:a16="http://schemas.microsoft.com/office/drawing/2014/main" id="{14CC57A9-7143-4389-B10A-C8B61D09D224}"/>
                </a:ext>
              </a:extLst>
            </p:cNvPr>
            <p:cNvSpPr txBox="1"/>
            <p:nvPr/>
          </p:nvSpPr>
          <p:spPr>
            <a:xfrm>
              <a:off x="7209559" y="582213"/>
              <a:ext cx="1489185" cy="993735"/>
            </a:xfrm>
            <a:prstGeom prst="rect">
              <a:avLst/>
            </a:prstGeom>
          </p:spPr>
          <p:style>
            <a:lnRef idx="0">
              <a:scrgbClr r="0" g="0" b="0"/>
            </a:lnRef>
            <a:fillRef idx="0">
              <a:scrgbClr r="0" g="0" b="0"/>
            </a:fillRef>
            <a:effectRef idx="0">
              <a:scrgbClr r="0" g="0" b="0"/>
            </a:effectRef>
            <a:fontRef idx="minor">
              <a:schemeClr val="lt1"/>
            </a:fontRef>
          </p:style>
          <p:txBody>
            <a:bodyPr lIns="144018" tIns="48006" rIns="48006" bIns="48006" spcCol="1270" anchor="ctr"/>
            <a:lstStyle/>
            <a:p>
              <a:pPr algn="ctr" defTabSz="1600200">
                <a:lnSpc>
                  <a:spcPct val="90000"/>
                </a:lnSpc>
                <a:spcAft>
                  <a:spcPct val="35000"/>
                </a:spcAft>
                <a:defRPr/>
              </a:pPr>
              <a:r>
                <a:rPr lang="en-US" sz="2800" b="1" dirty="0" err="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Phẩm</a:t>
              </a:r>
              <a:r>
                <a:rPr lang="en-US" sz="28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n-US" sz="2800" b="1" dirty="0" err="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chất</a:t>
              </a:r>
              <a:endParaRPr lang="en-US" sz="28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grpSp>
      <p:pic>
        <p:nvPicPr>
          <p:cNvPr id="2" name="Picture 1">
            <a:extLst>
              <a:ext uri="{FF2B5EF4-FFF2-40B4-BE49-F238E27FC236}">
                <a16:creationId xmlns:a16="http://schemas.microsoft.com/office/drawing/2014/main" id="{1C1702EE-40AF-4AC8-99C1-FFE288452C43}"/>
              </a:ext>
            </a:extLst>
          </p:cNvPr>
          <p:cNvPicPr>
            <a:picLocks noChangeAspect="1"/>
          </p:cNvPicPr>
          <p:nvPr/>
        </p:nvPicPr>
        <p:blipFill rotWithShape="1">
          <a:blip r:embed="rId2"/>
          <a:srcRect t="1149" r="5017"/>
          <a:stretch/>
        </p:blipFill>
        <p:spPr>
          <a:xfrm>
            <a:off x="2316163" y="1225227"/>
            <a:ext cx="9694862" cy="1584971"/>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6">
            <a:extLst>
              <a:ext uri="{FF2B5EF4-FFF2-40B4-BE49-F238E27FC236}">
                <a16:creationId xmlns:a16="http://schemas.microsoft.com/office/drawing/2014/main" id="{C19ED7BE-0227-4D86-A3EE-6AD78891AADD}"/>
              </a:ext>
            </a:extLst>
          </p:cNvPr>
          <p:cNvSpPr>
            <a:spLocks noGrp="1"/>
          </p:cNvSpPr>
          <p:nvPr>
            <p:ph type="sldNum" sz="quarter" idx="12"/>
          </p:nvPr>
        </p:nvSpPr>
        <p:spPr bwMode="auto">
          <a:xfrm>
            <a:off x="11131550" y="6111875"/>
            <a:ext cx="609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C116A844-04DE-48CF-BFFA-D43065CFAF5C}" type="slidenum">
              <a:rPr lang="en-US" altLang="zh-CN" sz="1200" smtClean="0">
                <a:solidFill>
                  <a:srgbClr val="898989"/>
                </a:solidFill>
                <a:latin typeface="Calibri" panose="020F0502020204030204" pitchFamily="34" charset="0"/>
                <a:cs typeface="等线" panose="02010600030101010101" pitchFamily="2" charset="-122"/>
              </a:rPr>
              <a:pPr>
                <a:spcBef>
                  <a:spcPct val="0"/>
                </a:spcBef>
                <a:buFontTx/>
                <a:buNone/>
              </a:pPr>
              <a:t>65</a:t>
            </a:fld>
            <a:endParaRPr lang="en-US" altLang="zh-CN" sz="1200">
              <a:solidFill>
                <a:srgbClr val="898989"/>
              </a:solidFill>
              <a:latin typeface="Calibri" panose="020F0502020204030204" pitchFamily="34" charset="0"/>
              <a:cs typeface="等线" panose="02010600030101010101" pitchFamily="2" charset="-122"/>
            </a:endParaRPr>
          </a:p>
        </p:txBody>
      </p:sp>
      <p:sp>
        <p:nvSpPr>
          <p:cNvPr id="8" name="Title 1">
            <a:extLst>
              <a:ext uri="{FF2B5EF4-FFF2-40B4-BE49-F238E27FC236}">
                <a16:creationId xmlns:a16="http://schemas.microsoft.com/office/drawing/2014/main" id="{1A68216F-E0D1-4286-B08A-1D636294AD5C}"/>
              </a:ext>
            </a:extLst>
          </p:cNvPr>
          <p:cNvSpPr>
            <a:spLocks noGrp="1"/>
          </p:cNvSpPr>
          <p:nvPr>
            <p:ph type="title"/>
          </p:nvPr>
        </p:nvSpPr>
        <p:spPr>
          <a:xfrm>
            <a:off x="3216275" y="111125"/>
            <a:ext cx="6057900" cy="862013"/>
          </a:xfrm>
        </p:spPr>
        <p:txBody>
          <a:bodyPr/>
          <a:lstStyle/>
          <a:p>
            <a:pPr algn="ctr" eaLnBrk="1" hangingPunct="1">
              <a:defRPr/>
            </a:pPr>
            <a:r>
              <a:rPr lang="en-US" altLang="en-US" sz="3600" cap="all" dirty="0">
                <a:solidFill>
                  <a:srgbClr val="0070C0"/>
                </a:solidFill>
                <a:latin typeface="Myriad Pro"/>
                <a:cs typeface="Times New Roman" panose="02020603050405020304" pitchFamily="18" charset="0"/>
              </a:rPr>
              <a:t>II. </a:t>
            </a:r>
            <a:r>
              <a:rPr lang="en-US" altLang="en-US" sz="3600" cap="all" dirty="0" err="1">
                <a:solidFill>
                  <a:srgbClr val="0070C0"/>
                </a:solidFill>
                <a:latin typeface="Myriad Pro"/>
                <a:cs typeface="Times New Roman" panose="02020603050405020304" pitchFamily="18" charset="0"/>
              </a:rPr>
              <a:t>Tiến</a:t>
            </a:r>
            <a:r>
              <a:rPr lang="en-US" altLang="en-US" sz="3600" cap="all" dirty="0">
                <a:solidFill>
                  <a:srgbClr val="0070C0"/>
                </a:solidFill>
                <a:latin typeface="Myriad Pro"/>
                <a:cs typeface="Times New Roman" panose="02020603050405020304" pitchFamily="18" charset="0"/>
              </a:rPr>
              <a:t> </a:t>
            </a:r>
            <a:r>
              <a:rPr lang="en-US" altLang="en-US" sz="3600" cap="all" dirty="0" err="1">
                <a:solidFill>
                  <a:srgbClr val="0070C0"/>
                </a:solidFill>
                <a:latin typeface="Myriad Pro"/>
                <a:cs typeface="Times New Roman" panose="02020603050405020304" pitchFamily="18" charset="0"/>
              </a:rPr>
              <a:t>trình</a:t>
            </a:r>
            <a:r>
              <a:rPr lang="en-US" altLang="en-US" sz="3600" cap="all" dirty="0">
                <a:solidFill>
                  <a:srgbClr val="0070C0"/>
                </a:solidFill>
                <a:latin typeface="Myriad Pro"/>
                <a:cs typeface="Times New Roman" panose="02020603050405020304" pitchFamily="18" charset="0"/>
              </a:rPr>
              <a:t> </a:t>
            </a:r>
            <a:r>
              <a:rPr lang="en-US" altLang="en-US" sz="3600" cap="all" dirty="0" err="1">
                <a:solidFill>
                  <a:srgbClr val="0070C0"/>
                </a:solidFill>
                <a:latin typeface="Myriad Pro"/>
                <a:cs typeface="Times New Roman" panose="02020603050405020304" pitchFamily="18" charset="0"/>
              </a:rPr>
              <a:t>dạy</a:t>
            </a:r>
            <a:r>
              <a:rPr lang="en-US" altLang="en-US" sz="3600" cap="all" dirty="0">
                <a:solidFill>
                  <a:srgbClr val="0070C0"/>
                </a:solidFill>
                <a:latin typeface="Myriad Pro"/>
                <a:cs typeface="Times New Roman" panose="02020603050405020304" pitchFamily="18" charset="0"/>
              </a:rPr>
              <a:t> </a:t>
            </a:r>
            <a:r>
              <a:rPr lang="en-US" altLang="en-US" sz="3600" cap="all" dirty="0" err="1">
                <a:solidFill>
                  <a:srgbClr val="0070C0"/>
                </a:solidFill>
                <a:latin typeface="Myriad Pro"/>
                <a:cs typeface="Times New Roman" panose="02020603050405020304" pitchFamily="18" charset="0"/>
              </a:rPr>
              <a:t>học</a:t>
            </a:r>
            <a:endParaRPr lang="en-US" altLang="en-US" sz="3600" cap="all" dirty="0">
              <a:solidFill>
                <a:srgbClr val="0070C0"/>
              </a:solidFill>
              <a:latin typeface="Myriad Pro"/>
            </a:endParaRPr>
          </a:p>
        </p:txBody>
      </p:sp>
      <p:sp>
        <p:nvSpPr>
          <p:cNvPr id="14341" name="Content Placeholder 2">
            <a:extLst>
              <a:ext uri="{FF2B5EF4-FFF2-40B4-BE49-F238E27FC236}">
                <a16:creationId xmlns:a16="http://schemas.microsoft.com/office/drawing/2014/main" id="{ED45065D-FF19-4F89-B0C8-B67207EA7D5E}"/>
              </a:ext>
            </a:extLst>
          </p:cNvPr>
          <p:cNvSpPr txBox="1">
            <a:spLocks/>
          </p:cNvSpPr>
          <p:nvPr/>
        </p:nvSpPr>
        <p:spPr bwMode="auto">
          <a:xfrm>
            <a:off x="3216275" y="4032250"/>
            <a:ext cx="3894138" cy="1000125"/>
          </a:xfrm>
          <a:prstGeom prst="rect">
            <a:avLst/>
          </a:prstGeom>
          <a:noFill/>
          <a:ln>
            <a:noFill/>
          </a:ln>
        </p:spPr>
        <p:txBody>
          <a:bodyPr/>
          <a:lstStyle>
            <a:lvl1pPr marL="228600" indent="-2286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120000"/>
              </a:lnSpc>
              <a:spcBef>
                <a:spcPts val="1000"/>
              </a:spcBef>
              <a:buClr>
                <a:srgbClr val="C00000"/>
              </a:buClr>
              <a:buFont typeface="Arial" pitchFamily="34" charset="0"/>
              <a:buChar char="•"/>
              <a:defRPr/>
            </a:pPr>
            <a:r>
              <a:rPr lang="en-US" sz="2400"/>
              <a:t>.</a:t>
            </a:r>
            <a:r>
              <a:rPr lang="vi-VN" sz="2400"/>
              <a:t> </a:t>
            </a:r>
            <a:endParaRPr lang="en-US" sz="2400"/>
          </a:p>
          <a:p>
            <a:pPr marL="0" indent="0" eaLnBrk="1" hangingPunct="1">
              <a:lnSpc>
                <a:spcPct val="120000"/>
              </a:lnSpc>
              <a:spcBef>
                <a:spcPts val="1000"/>
              </a:spcBef>
              <a:buClr>
                <a:srgbClr val="C00000"/>
              </a:buClr>
              <a:defRPr/>
            </a:pPr>
            <a:endParaRPr lang="en-US" sz="2400"/>
          </a:p>
          <a:p>
            <a:pPr eaLnBrk="1" hangingPunct="1">
              <a:lnSpc>
                <a:spcPct val="120000"/>
              </a:lnSpc>
              <a:spcBef>
                <a:spcPts val="1000"/>
              </a:spcBef>
              <a:buClr>
                <a:srgbClr val="C00000"/>
              </a:buClr>
              <a:buFont typeface="Arial" pitchFamily="34" charset="0"/>
              <a:buNone/>
              <a:defRPr/>
            </a:pPr>
            <a:endParaRPr lang="en-US" sz="2400"/>
          </a:p>
          <a:p>
            <a:pPr eaLnBrk="1" hangingPunct="1">
              <a:lnSpc>
                <a:spcPct val="90000"/>
              </a:lnSpc>
              <a:spcBef>
                <a:spcPts val="1000"/>
              </a:spcBef>
              <a:buClr>
                <a:srgbClr val="C00000"/>
              </a:buClr>
              <a:buFont typeface="Arial" pitchFamily="34" charset="0"/>
              <a:buChar char="•"/>
              <a:defRPr/>
            </a:pPr>
            <a:endParaRPr lang="en-US" sz="2400"/>
          </a:p>
          <a:p>
            <a:pPr eaLnBrk="1" hangingPunct="1">
              <a:lnSpc>
                <a:spcPct val="90000"/>
              </a:lnSpc>
              <a:spcBef>
                <a:spcPts val="1000"/>
              </a:spcBef>
              <a:buClr>
                <a:srgbClr val="C00000"/>
              </a:buClr>
              <a:buFont typeface="Arial" pitchFamily="34" charset="0"/>
              <a:buChar char="•"/>
              <a:defRPr/>
            </a:pPr>
            <a:endParaRPr lang="en-US" sz="2400"/>
          </a:p>
        </p:txBody>
      </p:sp>
      <p:graphicFrame>
        <p:nvGraphicFramePr>
          <p:cNvPr id="2" name="Diagram 1">
            <a:extLst>
              <a:ext uri="{FF2B5EF4-FFF2-40B4-BE49-F238E27FC236}">
                <a16:creationId xmlns:a16="http://schemas.microsoft.com/office/drawing/2014/main" id="{CB0F1A4B-CE1B-4A45-9CBD-CB5751E0FD2B}"/>
              </a:ext>
            </a:extLst>
          </p:cNvPr>
          <p:cNvGraphicFramePr/>
          <p:nvPr/>
        </p:nvGraphicFramePr>
        <p:xfrm>
          <a:off x="78059" y="1058333"/>
          <a:ext cx="1174223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53D95-047A-4522-A575-0E31AA679D68}"/>
              </a:ext>
            </a:extLst>
          </p:cNvPr>
          <p:cNvSpPr>
            <a:spLocks noGrp="1"/>
          </p:cNvSpPr>
          <p:nvPr>
            <p:ph type="title"/>
          </p:nvPr>
        </p:nvSpPr>
        <p:spPr>
          <a:xfrm>
            <a:off x="401638" y="963613"/>
            <a:ext cx="5518150" cy="1025525"/>
          </a:xfrm>
        </p:spPr>
        <p:txBody>
          <a:bodyPr/>
          <a:lstStyle/>
          <a:p>
            <a:pPr>
              <a:defRPr/>
            </a:pPr>
            <a:r>
              <a:rPr lang="en-US" sz="3200" cap="all" dirty="0" err="1">
                <a:solidFill>
                  <a:srgbClr val="0070C0"/>
                </a:solidFill>
                <a:latin typeface="Arial" panose="020B0604020202020204" pitchFamily="34" charset="0"/>
                <a:cs typeface="Arial" panose="020B0604020202020204" pitchFamily="34" charset="0"/>
              </a:rPr>
              <a:t>Các</a:t>
            </a:r>
            <a:r>
              <a:rPr lang="en-US" sz="3200" cap="all" dirty="0">
                <a:solidFill>
                  <a:srgbClr val="0070C0"/>
                </a:solidFill>
                <a:latin typeface="Arial" panose="020B0604020202020204" pitchFamily="34" charset="0"/>
                <a:cs typeface="Arial" panose="020B0604020202020204" pitchFamily="34" charset="0"/>
              </a:rPr>
              <a:t> </a:t>
            </a:r>
            <a:r>
              <a:rPr lang="en-US" sz="3200" cap="all" dirty="0" err="1">
                <a:solidFill>
                  <a:srgbClr val="0070C0"/>
                </a:solidFill>
                <a:latin typeface="Arial" panose="020B0604020202020204" pitchFamily="34" charset="0"/>
                <a:cs typeface="Arial" panose="020B0604020202020204" pitchFamily="34" charset="0"/>
              </a:rPr>
              <a:t>bước</a:t>
            </a:r>
            <a:r>
              <a:rPr lang="en-US" sz="3200" cap="all" dirty="0">
                <a:solidFill>
                  <a:srgbClr val="0070C0"/>
                </a:solidFill>
                <a:latin typeface="Arial" panose="020B0604020202020204" pitchFamily="34" charset="0"/>
                <a:cs typeface="Arial" panose="020B0604020202020204" pitchFamily="34" charset="0"/>
              </a:rPr>
              <a:t> </a:t>
            </a:r>
            <a:r>
              <a:rPr lang="en-US" sz="3200" cap="all" dirty="0" err="1">
                <a:solidFill>
                  <a:srgbClr val="0070C0"/>
                </a:solidFill>
                <a:latin typeface="Arial" panose="020B0604020202020204" pitchFamily="34" charset="0"/>
                <a:cs typeface="Arial" panose="020B0604020202020204" pitchFamily="34" charset="0"/>
              </a:rPr>
              <a:t>cho</a:t>
            </a:r>
            <a:r>
              <a:rPr lang="en-US" sz="3200" cap="all" dirty="0">
                <a:solidFill>
                  <a:srgbClr val="0070C0"/>
                </a:solidFill>
                <a:latin typeface="Arial" panose="020B0604020202020204" pitchFamily="34" charset="0"/>
                <a:cs typeface="Arial" panose="020B0604020202020204" pitchFamily="34" charset="0"/>
              </a:rPr>
              <a:t> </a:t>
            </a:r>
            <a:r>
              <a:rPr lang="en-US" sz="3200" cap="all" dirty="0" err="1">
                <a:solidFill>
                  <a:srgbClr val="0070C0"/>
                </a:solidFill>
                <a:latin typeface="Arial" panose="020B0604020202020204" pitchFamily="34" charset="0"/>
                <a:cs typeface="Arial" panose="020B0604020202020204" pitchFamily="34" charset="0"/>
              </a:rPr>
              <a:t>từng</a:t>
            </a:r>
            <a:r>
              <a:rPr lang="en-US" sz="3200" cap="all" dirty="0">
                <a:solidFill>
                  <a:srgbClr val="0070C0"/>
                </a:solidFill>
                <a:latin typeface="Arial" panose="020B0604020202020204" pitchFamily="34" charset="0"/>
                <a:cs typeface="Arial" panose="020B0604020202020204" pitchFamily="34" charset="0"/>
              </a:rPr>
              <a:t> </a:t>
            </a:r>
            <a:r>
              <a:rPr lang="en-US" sz="3200" cap="all" dirty="0" err="1">
                <a:solidFill>
                  <a:srgbClr val="0070C0"/>
                </a:solidFill>
                <a:latin typeface="Arial" panose="020B0604020202020204" pitchFamily="34" charset="0"/>
                <a:cs typeface="Arial" panose="020B0604020202020204" pitchFamily="34" charset="0"/>
              </a:rPr>
              <a:t>hoạt</a:t>
            </a:r>
            <a:r>
              <a:rPr lang="en-US" sz="3200" cap="all" dirty="0">
                <a:solidFill>
                  <a:srgbClr val="0070C0"/>
                </a:solidFill>
                <a:latin typeface="Arial" panose="020B0604020202020204" pitchFamily="34" charset="0"/>
                <a:cs typeface="Arial" panose="020B0604020202020204" pitchFamily="34" charset="0"/>
              </a:rPr>
              <a:t> </a:t>
            </a:r>
            <a:r>
              <a:rPr lang="en-US" sz="3200" cap="all" dirty="0" err="1">
                <a:solidFill>
                  <a:srgbClr val="0070C0"/>
                </a:solidFill>
                <a:latin typeface="Arial" panose="020B0604020202020204" pitchFamily="34" charset="0"/>
                <a:cs typeface="Arial" panose="020B0604020202020204" pitchFamily="34" charset="0"/>
              </a:rPr>
              <a:t>động</a:t>
            </a:r>
            <a:endParaRPr lang="en-US" sz="3200" cap="all" dirty="0">
              <a:solidFill>
                <a:srgbClr val="0070C0"/>
              </a:solidFill>
              <a:latin typeface="Arial" panose="020B0604020202020204" pitchFamily="34" charset="0"/>
              <a:cs typeface="Arial" panose="020B0604020202020204" pitchFamily="34" charset="0"/>
            </a:endParaRPr>
          </a:p>
        </p:txBody>
      </p:sp>
      <p:graphicFrame>
        <p:nvGraphicFramePr>
          <p:cNvPr id="4" name="Content Placeholder 3">
            <a:extLst>
              <a:ext uri="{FF2B5EF4-FFF2-40B4-BE49-F238E27FC236}">
                <a16:creationId xmlns:a16="http://schemas.microsoft.com/office/drawing/2014/main" id="{5ED5C929-81D0-4579-A9BA-EBE11C031B4B}"/>
              </a:ext>
            </a:extLst>
          </p:cNvPr>
          <p:cNvGraphicFramePr>
            <a:graphicFrameLocks noGrp="1"/>
          </p:cNvGraphicFramePr>
          <p:nvPr>
            <p:ph idx="1"/>
          </p:nvPr>
        </p:nvGraphicFramePr>
        <p:xfrm>
          <a:off x="3161270" y="963827"/>
          <a:ext cx="8577649" cy="53861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Isosceles Triangle 4">
            <a:extLst>
              <a:ext uri="{FF2B5EF4-FFF2-40B4-BE49-F238E27FC236}">
                <a16:creationId xmlns:a16="http://schemas.microsoft.com/office/drawing/2014/main" id="{2D17400F-E843-449C-858A-2DC20BC4F3A4}"/>
              </a:ext>
            </a:extLst>
          </p:cNvPr>
          <p:cNvSpPr/>
          <p:nvPr/>
        </p:nvSpPr>
        <p:spPr>
          <a:xfrm rot="20135254">
            <a:off x="5529263" y="4278313"/>
            <a:ext cx="466725" cy="714375"/>
          </a:xfrm>
          <a:prstGeom prs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79ABC-C596-48A6-8031-819A644F671B}"/>
              </a:ext>
            </a:extLst>
          </p:cNvPr>
          <p:cNvSpPr>
            <a:spLocks noGrp="1"/>
          </p:cNvSpPr>
          <p:nvPr>
            <p:ph type="title"/>
          </p:nvPr>
        </p:nvSpPr>
        <p:spPr>
          <a:xfrm>
            <a:off x="4926805" y="128002"/>
            <a:ext cx="2338387" cy="765175"/>
          </a:xfrm>
        </p:spPr>
        <p:txBody>
          <a:bodyPr/>
          <a:lstStyle/>
          <a:p>
            <a:pPr algn="ctr">
              <a:defRPr/>
            </a:pPr>
            <a:r>
              <a:rPr lang="en-US" sz="4000" dirty="0" err="1">
                <a:solidFill>
                  <a:srgbClr val="0070C0"/>
                </a:solidFill>
              </a:rPr>
              <a:t>Mở</a:t>
            </a:r>
            <a:r>
              <a:rPr lang="en-US" sz="4000" dirty="0">
                <a:solidFill>
                  <a:srgbClr val="0070C0"/>
                </a:solidFill>
              </a:rPr>
              <a:t> </a:t>
            </a:r>
            <a:r>
              <a:rPr lang="en-US" sz="4000" dirty="0" err="1">
                <a:solidFill>
                  <a:srgbClr val="0070C0"/>
                </a:solidFill>
              </a:rPr>
              <a:t>đầu</a:t>
            </a:r>
            <a:endParaRPr lang="en-US" sz="4000" dirty="0">
              <a:solidFill>
                <a:srgbClr val="0070C0"/>
              </a:solidFill>
            </a:endParaRPr>
          </a:p>
        </p:txBody>
      </p:sp>
      <p:sp>
        <p:nvSpPr>
          <p:cNvPr id="3" name="Rounded Rectangle 2">
            <a:extLst>
              <a:ext uri="{FF2B5EF4-FFF2-40B4-BE49-F238E27FC236}">
                <a16:creationId xmlns:a16="http://schemas.microsoft.com/office/drawing/2014/main" id="{76532B6F-A9B4-4FD5-9C09-AE0120AF9A9B}"/>
              </a:ext>
            </a:extLst>
          </p:cNvPr>
          <p:cNvSpPr/>
          <p:nvPr/>
        </p:nvSpPr>
        <p:spPr>
          <a:xfrm>
            <a:off x="1081088" y="5014913"/>
            <a:ext cx="9451975" cy="1139825"/>
          </a:xfrm>
          <a:prstGeom prst="roundRect">
            <a:avLst/>
          </a:prstGeom>
          <a:ln/>
        </p:spPr>
        <p:style>
          <a:lnRef idx="3">
            <a:schemeClr val="lt1"/>
          </a:lnRef>
          <a:fillRef idx="1">
            <a:schemeClr val="accent6"/>
          </a:fillRef>
          <a:effectRef idx="1">
            <a:schemeClr val="accent6"/>
          </a:effectRef>
          <a:fontRef idx="minor">
            <a:schemeClr val="lt1"/>
          </a:fontRef>
        </p:style>
        <p:txBody>
          <a:bodyPr anchor="ctr"/>
          <a:lstStyle/>
          <a:p>
            <a:pPr algn="just">
              <a:defRPr/>
            </a:pPr>
            <a:r>
              <a:rPr lang="en-US" altLang="en-US" sz="2400" dirty="0" err="1">
                <a:solidFill>
                  <a:schemeClr val="bg1"/>
                </a:solidFill>
                <a:latin typeface="Arial" panose="020B0604020202020204" pitchFamily="34" charset="0"/>
                <a:cs typeface="Arial" panose="020B0604020202020204" pitchFamily="34" charset="0"/>
              </a:rPr>
              <a:t>Hoạt</a:t>
            </a:r>
            <a:r>
              <a:rPr lang="en-US" altLang="en-US" sz="2400" dirty="0">
                <a:solidFill>
                  <a:schemeClr val="bg1"/>
                </a:solidFill>
                <a:latin typeface="Arial" panose="020B0604020202020204" pitchFamily="34" charset="0"/>
                <a:cs typeface="Arial" panose="020B0604020202020204" pitchFamily="34" charset="0"/>
              </a:rPr>
              <a:t> </a:t>
            </a:r>
            <a:r>
              <a:rPr lang="en-US" altLang="en-US" sz="2400" dirty="0" err="1">
                <a:solidFill>
                  <a:schemeClr val="bg1"/>
                </a:solidFill>
                <a:latin typeface="Arial" panose="020B0604020202020204" pitchFamily="34" charset="0"/>
                <a:cs typeface="Arial" panose="020B0604020202020204" pitchFamily="34" charset="0"/>
              </a:rPr>
              <a:t>động</a:t>
            </a:r>
            <a:r>
              <a:rPr lang="en-US" altLang="en-US" sz="2400" dirty="0">
                <a:solidFill>
                  <a:schemeClr val="bg1"/>
                </a:solidFill>
                <a:latin typeface="Arial" panose="020B0604020202020204" pitchFamily="34" charset="0"/>
                <a:cs typeface="Arial" panose="020B0604020202020204" pitchFamily="34" charset="0"/>
              </a:rPr>
              <a:t> </a:t>
            </a:r>
            <a:r>
              <a:rPr lang="en-US" altLang="en-US" sz="2400" dirty="0" err="1">
                <a:solidFill>
                  <a:schemeClr val="bg1"/>
                </a:solidFill>
                <a:latin typeface="Arial" panose="020B0604020202020204" pitchFamily="34" charset="0"/>
                <a:cs typeface="Arial" panose="020B0604020202020204" pitchFamily="34" charset="0"/>
              </a:rPr>
              <a:t>mở</a:t>
            </a:r>
            <a:r>
              <a:rPr lang="en-US" altLang="en-US" sz="2400" dirty="0">
                <a:solidFill>
                  <a:schemeClr val="bg1"/>
                </a:solidFill>
                <a:latin typeface="Arial" panose="020B0604020202020204" pitchFamily="34" charset="0"/>
                <a:cs typeface="Arial" panose="020B0604020202020204" pitchFamily="34" charset="0"/>
              </a:rPr>
              <a:t> </a:t>
            </a:r>
            <a:r>
              <a:rPr lang="en-US" altLang="en-US" sz="2400" dirty="0" err="1">
                <a:solidFill>
                  <a:schemeClr val="bg1"/>
                </a:solidFill>
                <a:latin typeface="Arial" panose="020B0604020202020204" pitchFamily="34" charset="0"/>
                <a:cs typeface="Arial" panose="020B0604020202020204" pitchFamily="34" charset="0"/>
              </a:rPr>
              <a:t>đầu</a:t>
            </a:r>
            <a:r>
              <a:rPr lang="en-US" altLang="en-US" sz="2400" dirty="0">
                <a:solidFill>
                  <a:schemeClr val="bg1"/>
                </a:solidFill>
                <a:latin typeface="Arial" panose="020B0604020202020204" pitchFamily="34" charset="0"/>
                <a:cs typeface="Arial" panose="020B0604020202020204" pitchFamily="34" charset="0"/>
              </a:rPr>
              <a:t> </a:t>
            </a:r>
            <a:r>
              <a:rPr lang="en-US" altLang="en-US" sz="2400" dirty="0" err="1">
                <a:solidFill>
                  <a:schemeClr val="bg1"/>
                </a:solidFill>
                <a:latin typeface="Arial" panose="020B0604020202020204" pitchFamily="34" charset="0"/>
                <a:cs typeface="Arial" panose="020B0604020202020204" pitchFamily="34" charset="0"/>
              </a:rPr>
              <a:t>trong</a:t>
            </a:r>
            <a:r>
              <a:rPr lang="en-US" altLang="en-US" sz="2400" dirty="0">
                <a:solidFill>
                  <a:schemeClr val="bg1"/>
                </a:solidFill>
                <a:latin typeface="Arial" panose="020B0604020202020204" pitchFamily="34" charset="0"/>
                <a:cs typeface="Arial" panose="020B0604020202020204" pitchFamily="34" charset="0"/>
              </a:rPr>
              <a:t> SGK </a:t>
            </a:r>
            <a:r>
              <a:rPr lang="en-US" altLang="en-US" sz="2400" dirty="0" err="1">
                <a:solidFill>
                  <a:schemeClr val="bg1"/>
                </a:solidFill>
                <a:latin typeface="Arial" panose="020B0604020202020204" pitchFamily="34" charset="0"/>
                <a:cs typeface="Arial" panose="020B0604020202020204" pitchFamily="34" charset="0"/>
              </a:rPr>
              <a:t>chỉ</a:t>
            </a:r>
            <a:r>
              <a:rPr lang="en-US" altLang="en-US" sz="2400" dirty="0">
                <a:solidFill>
                  <a:schemeClr val="bg1"/>
                </a:solidFill>
                <a:latin typeface="Arial" panose="020B0604020202020204" pitchFamily="34" charset="0"/>
                <a:cs typeface="Arial" panose="020B0604020202020204" pitchFamily="34" charset="0"/>
              </a:rPr>
              <a:t> </a:t>
            </a:r>
            <a:r>
              <a:rPr lang="en-US" altLang="en-US" sz="2400" dirty="0" err="1">
                <a:solidFill>
                  <a:schemeClr val="bg1"/>
                </a:solidFill>
                <a:latin typeface="Arial" panose="020B0604020202020204" pitchFamily="34" charset="0"/>
                <a:cs typeface="Arial" panose="020B0604020202020204" pitchFamily="34" charset="0"/>
              </a:rPr>
              <a:t>là</a:t>
            </a:r>
            <a:r>
              <a:rPr lang="en-US" altLang="en-US" sz="2400" dirty="0">
                <a:solidFill>
                  <a:schemeClr val="bg1"/>
                </a:solidFill>
                <a:latin typeface="Arial" panose="020B0604020202020204" pitchFamily="34" charset="0"/>
                <a:cs typeface="Arial" panose="020B0604020202020204" pitchFamily="34" charset="0"/>
              </a:rPr>
              <a:t> </a:t>
            </a:r>
            <a:r>
              <a:rPr lang="en-US" altLang="en-US" sz="2400" dirty="0" err="1">
                <a:solidFill>
                  <a:schemeClr val="bg1"/>
                </a:solidFill>
                <a:latin typeface="Arial" panose="020B0604020202020204" pitchFamily="34" charset="0"/>
                <a:cs typeface="Arial" panose="020B0604020202020204" pitchFamily="34" charset="0"/>
              </a:rPr>
              <a:t>gợi</a:t>
            </a:r>
            <a:r>
              <a:rPr lang="en-US" altLang="en-US" sz="2400" dirty="0">
                <a:solidFill>
                  <a:schemeClr val="bg1"/>
                </a:solidFill>
                <a:latin typeface="Arial" panose="020B0604020202020204" pitchFamily="34" charset="0"/>
                <a:cs typeface="Arial" panose="020B0604020202020204" pitchFamily="34" charset="0"/>
              </a:rPr>
              <a:t> ý, GV </a:t>
            </a:r>
            <a:r>
              <a:rPr lang="en-US" altLang="en-US" sz="2400" dirty="0" err="1">
                <a:solidFill>
                  <a:schemeClr val="bg1"/>
                </a:solidFill>
                <a:latin typeface="Arial" panose="020B0604020202020204" pitchFamily="34" charset="0"/>
                <a:cs typeface="Arial" panose="020B0604020202020204" pitchFamily="34" charset="0"/>
              </a:rPr>
              <a:t>có</a:t>
            </a:r>
            <a:r>
              <a:rPr lang="en-US" altLang="en-US" sz="2400" dirty="0">
                <a:solidFill>
                  <a:schemeClr val="bg1"/>
                </a:solidFill>
                <a:latin typeface="Arial" panose="020B0604020202020204" pitchFamily="34" charset="0"/>
                <a:cs typeface="Arial" panose="020B0604020202020204" pitchFamily="34" charset="0"/>
              </a:rPr>
              <a:t> </a:t>
            </a:r>
            <a:r>
              <a:rPr lang="en-US" altLang="en-US" sz="2400" dirty="0" err="1">
                <a:solidFill>
                  <a:schemeClr val="bg1"/>
                </a:solidFill>
                <a:latin typeface="Arial" panose="020B0604020202020204" pitchFamily="34" charset="0"/>
                <a:cs typeface="Arial" panose="020B0604020202020204" pitchFamily="34" charset="0"/>
              </a:rPr>
              <a:t>thể</a:t>
            </a:r>
            <a:r>
              <a:rPr lang="en-US" altLang="en-US" sz="2400" dirty="0">
                <a:solidFill>
                  <a:schemeClr val="bg1"/>
                </a:solidFill>
                <a:latin typeface="Arial" panose="020B0604020202020204" pitchFamily="34" charset="0"/>
                <a:cs typeface="Arial" panose="020B0604020202020204" pitchFamily="34" charset="0"/>
              </a:rPr>
              <a:t> l</a:t>
            </a:r>
            <a:r>
              <a:rPr lang="vi-VN" altLang="en-US" sz="2400" dirty="0">
                <a:solidFill>
                  <a:schemeClr val="bg1"/>
                </a:solidFill>
                <a:cs typeface="Arial" panose="020B0604020202020204" pitchFamily="34" charset="0"/>
              </a:rPr>
              <a:t>ấy những tình huống khác phù hợp với tình hình thực tế ở địa</a:t>
            </a:r>
            <a:r>
              <a:rPr lang="en-US" altLang="en-US" sz="2400" dirty="0">
                <a:solidFill>
                  <a:schemeClr val="bg1"/>
                </a:solidFill>
                <a:latin typeface="Arial" panose="020B0604020202020204" pitchFamily="34" charset="0"/>
                <a:cs typeface="Arial" panose="020B0604020202020204" pitchFamily="34" charset="0"/>
              </a:rPr>
              <a:t> </a:t>
            </a:r>
            <a:r>
              <a:rPr lang="vi-VN" altLang="en-US" sz="2400" dirty="0">
                <a:solidFill>
                  <a:schemeClr val="bg1"/>
                </a:solidFill>
                <a:cs typeface="Arial" panose="020B0604020202020204" pitchFamily="34" charset="0"/>
              </a:rPr>
              <a:t>phương</a:t>
            </a:r>
            <a:r>
              <a:rPr lang="en-US" altLang="en-US" sz="2400" dirty="0">
                <a:solidFill>
                  <a:schemeClr val="bg1"/>
                </a:solidFill>
                <a:latin typeface="Arial" panose="020B0604020202020204" pitchFamily="34" charset="0"/>
                <a:cs typeface="Arial" panose="020B0604020202020204" pitchFamily="34" charset="0"/>
              </a:rPr>
              <a:t>.</a:t>
            </a:r>
          </a:p>
        </p:txBody>
      </p:sp>
      <p:grpSp>
        <p:nvGrpSpPr>
          <p:cNvPr id="70661" name="Group 6">
            <a:extLst>
              <a:ext uri="{FF2B5EF4-FFF2-40B4-BE49-F238E27FC236}">
                <a16:creationId xmlns:a16="http://schemas.microsoft.com/office/drawing/2014/main" id="{36BF6351-3DDD-4CEC-BE87-E0C6221D2AD0}"/>
              </a:ext>
            </a:extLst>
          </p:cNvPr>
          <p:cNvGrpSpPr>
            <a:grpSpLocks/>
          </p:cNvGrpSpPr>
          <p:nvPr/>
        </p:nvGrpSpPr>
        <p:grpSpPr bwMode="auto">
          <a:xfrm>
            <a:off x="1081088" y="3216275"/>
            <a:ext cx="9804400" cy="1243013"/>
            <a:chOff x="428624" y="2659429"/>
            <a:chExt cx="9803615" cy="1243182"/>
          </a:xfrm>
        </p:grpSpPr>
        <p:sp>
          <p:nvSpPr>
            <p:cNvPr id="5" name="Arrow: Pentagon 4">
              <a:extLst>
                <a:ext uri="{FF2B5EF4-FFF2-40B4-BE49-F238E27FC236}">
                  <a16:creationId xmlns:a16="http://schemas.microsoft.com/office/drawing/2014/main" id="{39F4F0C7-8965-4BF0-A926-E5A98C6001AD}"/>
                </a:ext>
              </a:extLst>
            </p:cNvPr>
            <p:cNvSpPr/>
            <p:nvPr/>
          </p:nvSpPr>
          <p:spPr>
            <a:xfrm>
              <a:off x="428624" y="3316743"/>
              <a:ext cx="9803615" cy="585868"/>
            </a:xfrm>
            <a:prstGeom prst="homePlate">
              <a:avLst/>
            </a:prstGeom>
          </p:spPr>
          <p:style>
            <a:lnRef idx="1">
              <a:schemeClr val="accent4"/>
            </a:lnRef>
            <a:fillRef idx="2">
              <a:schemeClr val="accent4"/>
            </a:fillRef>
            <a:effectRef idx="1">
              <a:schemeClr val="accent4"/>
            </a:effectRef>
            <a:fontRef idx="minor">
              <a:schemeClr val="dk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defRPr/>
              </a:pPr>
              <a:r>
                <a:rPr lang="en-US" altLang="en-US" sz="2400" dirty="0" err="1">
                  <a:solidFill>
                    <a:srgbClr val="000000"/>
                  </a:solidFill>
                  <a:latin typeface="Times New Roman" panose="02020603050405020304" pitchFamily="18" charset="0"/>
                  <a:cs typeface="Times New Roman" panose="02020603050405020304" pitchFamily="18" charset="0"/>
                </a:rPr>
                <a:t>Tạo</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tình</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huống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để</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học</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sinh</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học</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tập</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tích</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cực</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xem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hình</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ảnh</a:t>
              </a:r>
              <a:r>
                <a:rPr lang="en-US" altLang="en-US" sz="2400" dirty="0">
                  <a:solidFill>
                    <a:srgbClr val="000000"/>
                  </a:solidFill>
                  <a:latin typeface="Times New Roman" panose="02020603050405020304" pitchFamily="18" charset="0"/>
                  <a:cs typeface="Times New Roman" panose="02020603050405020304" pitchFamily="18" charset="0"/>
                </a:rPr>
                <a:t>, video,…</a:t>
              </a:r>
            </a:p>
          </p:txBody>
        </p:sp>
        <p:sp>
          <p:nvSpPr>
            <p:cNvPr id="16" name="Arrow: Pentagon 15">
              <a:extLst>
                <a:ext uri="{FF2B5EF4-FFF2-40B4-BE49-F238E27FC236}">
                  <a16:creationId xmlns:a16="http://schemas.microsoft.com/office/drawing/2014/main" id="{93B30ABD-89D6-4DC4-9C39-D0C1D60D8C63}"/>
                </a:ext>
              </a:extLst>
            </p:cNvPr>
            <p:cNvSpPr/>
            <p:nvPr/>
          </p:nvSpPr>
          <p:spPr>
            <a:xfrm>
              <a:off x="428624" y="2659429"/>
              <a:ext cx="9803615" cy="585868"/>
            </a:xfrm>
            <a:prstGeom prst="homePlate">
              <a:avLst/>
            </a:prstGeom>
          </p:spPr>
          <p:style>
            <a:lnRef idx="1">
              <a:schemeClr val="accent4"/>
            </a:lnRef>
            <a:fillRef idx="2">
              <a:schemeClr val="accent4"/>
            </a:fillRef>
            <a:effectRef idx="1">
              <a:schemeClr val="accent4"/>
            </a:effectRef>
            <a:fontRef idx="minor">
              <a:schemeClr val="dk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2400" dirty="0">
                  <a:solidFill>
                    <a:srgbClr val="000000"/>
                  </a:solidFill>
                  <a:latin typeface="Times New Roman" panose="02020603050405020304" pitchFamily="18" charset="0"/>
                  <a:cs typeface="Times New Roman" panose="02020603050405020304" pitchFamily="18" charset="0"/>
                </a:rPr>
                <a:t>Linh </a:t>
              </a:r>
              <a:r>
                <a:rPr lang="en-US" altLang="en-US" sz="2400" dirty="0" err="1">
                  <a:solidFill>
                    <a:srgbClr val="000000"/>
                  </a:solidFill>
                  <a:latin typeface="Times New Roman" panose="02020603050405020304" pitchFamily="18" charset="0"/>
                  <a:cs typeface="Times New Roman" panose="02020603050405020304" pitchFamily="18" charset="0"/>
                </a:rPr>
                <a:t>hoạt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sử</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dụng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phương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pháp</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thảo</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luận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theo</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lớp</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động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não</a:t>
              </a:r>
              <a:r>
                <a:rPr lang="en-US" altLang="en-US" sz="2400" dirty="0">
                  <a:solidFill>
                    <a:srgbClr val="000000"/>
                  </a:solidFill>
                  <a:latin typeface="Times New Roman" panose="02020603050405020304" pitchFamily="18" charset="0"/>
                  <a:cs typeface="Times New Roman" panose="02020603050405020304" pitchFamily="18" charset="0"/>
                </a:rPr>
                <a:t>,…</a:t>
              </a:r>
            </a:p>
          </p:txBody>
        </p:sp>
      </p:grpSp>
      <p:pic>
        <p:nvPicPr>
          <p:cNvPr id="4" name="Picture 3">
            <a:extLst>
              <a:ext uri="{FF2B5EF4-FFF2-40B4-BE49-F238E27FC236}">
                <a16:creationId xmlns:a16="http://schemas.microsoft.com/office/drawing/2014/main" id="{E587FAB4-5DE2-4D91-B9DE-CA779ADC0329}"/>
              </a:ext>
            </a:extLst>
          </p:cNvPr>
          <p:cNvPicPr>
            <a:picLocks noChangeAspect="1"/>
          </p:cNvPicPr>
          <p:nvPr/>
        </p:nvPicPr>
        <p:blipFill>
          <a:blip r:embed="rId3"/>
          <a:stretch>
            <a:fillRect/>
          </a:stretch>
        </p:blipFill>
        <p:spPr>
          <a:xfrm>
            <a:off x="271460" y="1033038"/>
            <a:ext cx="11649075" cy="213360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E3A783-C1B6-4343-8D84-FC72D088A953}"/>
              </a:ext>
            </a:extLst>
          </p:cNvPr>
          <p:cNvSpPr>
            <a:spLocks noGrp="1"/>
          </p:cNvSpPr>
          <p:nvPr>
            <p:ph idx="1"/>
          </p:nvPr>
        </p:nvSpPr>
        <p:spPr>
          <a:xfrm>
            <a:off x="606425" y="2855494"/>
            <a:ext cx="11299825" cy="3731043"/>
          </a:xfrm>
        </p:spPr>
        <p:txBody>
          <a:bodyPr>
            <a:noAutofit/>
          </a:bodyPr>
          <a:lstStyle/>
          <a:p>
            <a:pPr marL="514350" indent="-514350">
              <a:buFont typeface="+mj-lt"/>
              <a:buAutoNum type="arabicPeriod"/>
              <a:defRPr/>
            </a:pPr>
            <a:r>
              <a:rPr lang="en-US" sz="2200" dirty="0" err="1"/>
              <a:t>Mục</a:t>
            </a:r>
            <a:r>
              <a:rPr lang="en-US" sz="2200" dirty="0"/>
              <a:t> </a:t>
            </a:r>
            <a:r>
              <a:rPr lang="en-US" sz="2200" dirty="0" err="1"/>
              <a:t>tiêu</a:t>
            </a:r>
            <a:r>
              <a:rPr lang="en-US" sz="2200" dirty="0"/>
              <a:t>: </a:t>
            </a:r>
            <a:r>
              <a:rPr lang="vi-VN" sz="2200" dirty="0"/>
              <a:t>Cung cấp thông tin, tạo kết nối giữa kiến thức của HS với nội dung bài học. Tạo hứng thú, kích thích tò mò của người học.</a:t>
            </a:r>
            <a:endParaRPr lang="en-US" sz="2200" dirty="0"/>
          </a:p>
          <a:p>
            <a:pPr marL="514350" indent="-514350">
              <a:buFont typeface="+mj-lt"/>
              <a:buAutoNum type="arabicPeriod"/>
              <a:defRPr/>
            </a:pPr>
            <a:r>
              <a:rPr lang="en-US" sz="2200" dirty="0" err="1"/>
              <a:t>Nội</a:t>
            </a:r>
            <a:r>
              <a:rPr lang="en-US" sz="2200" dirty="0"/>
              <a:t> dung </a:t>
            </a:r>
            <a:r>
              <a:rPr lang="en-US" sz="2200" dirty="0" err="1"/>
              <a:t>hoạt</a:t>
            </a:r>
            <a:r>
              <a:rPr lang="en-US" sz="2200" dirty="0"/>
              <a:t> </a:t>
            </a:r>
            <a:r>
              <a:rPr lang="en-US" sz="2200" dirty="0" err="1"/>
              <a:t>động</a:t>
            </a:r>
            <a:r>
              <a:rPr lang="en-US" sz="2200" dirty="0"/>
              <a:t>: HS </a:t>
            </a:r>
            <a:r>
              <a:rPr lang="en-US" sz="2200" dirty="0" err="1"/>
              <a:t>dựa</a:t>
            </a:r>
            <a:r>
              <a:rPr lang="en-US" sz="2200" dirty="0"/>
              <a:t> </a:t>
            </a:r>
            <a:r>
              <a:rPr lang="en-US" sz="2200" dirty="0" err="1"/>
              <a:t>vào</a:t>
            </a:r>
            <a:r>
              <a:rPr lang="en-US" sz="2200" dirty="0"/>
              <a:t> </a:t>
            </a:r>
            <a:r>
              <a:rPr lang="en-US" sz="2200" dirty="0" err="1"/>
              <a:t>vốn</a:t>
            </a:r>
            <a:r>
              <a:rPr lang="en-US" sz="2200" dirty="0"/>
              <a:t> </a:t>
            </a:r>
            <a:r>
              <a:rPr lang="en-US" sz="2200" dirty="0" err="1"/>
              <a:t>kiến</a:t>
            </a:r>
            <a:r>
              <a:rPr lang="en-US" sz="2200" dirty="0"/>
              <a:t> </a:t>
            </a:r>
            <a:r>
              <a:rPr lang="en-US" sz="2200" dirty="0" err="1"/>
              <a:t>thức</a:t>
            </a:r>
            <a:r>
              <a:rPr lang="en-US" sz="2200" dirty="0"/>
              <a:t>, </a:t>
            </a:r>
            <a:r>
              <a:rPr lang="en-US" sz="2200" dirty="0" err="1"/>
              <a:t>hiểu</a:t>
            </a:r>
            <a:r>
              <a:rPr lang="en-US" sz="2200" dirty="0"/>
              <a:t> </a:t>
            </a:r>
            <a:r>
              <a:rPr lang="en-US" sz="2200" dirty="0" err="1"/>
              <a:t>biết</a:t>
            </a:r>
            <a:r>
              <a:rPr lang="en-US" sz="2200" dirty="0"/>
              <a:t> </a:t>
            </a:r>
            <a:r>
              <a:rPr lang="en-US" sz="2200" dirty="0" err="1"/>
              <a:t>của</a:t>
            </a:r>
            <a:r>
              <a:rPr lang="en-US" sz="2200" dirty="0"/>
              <a:t> </a:t>
            </a:r>
            <a:r>
              <a:rPr lang="en-US" sz="2200" dirty="0" err="1"/>
              <a:t>bản</a:t>
            </a:r>
            <a:r>
              <a:rPr lang="en-US" sz="2200" dirty="0"/>
              <a:t> </a:t>
            </a:r>
            <a:r>
              <a:rPr lang="en-US" sz="2200" dirty="0" err="1"/>
              <a:t>thân</a:t>
            </a:r>
            <a:r>
              <a:rPr lang="en-US" sz="2200" dirty="0"/>
              <a:t> </a:t>
            </a:r>
            <a:r>
              <a:rPr lang="en-US" sz="2200" dirty="0" err="1"/>
              <a:t>để</a:t>
            </a:r>
            <a:r>
              <a:rPr lang="en-US" sz="2200" dirty="0"/>
              <a:t> </a:t>
            </a:r>
            <a:r>
              <a:rPr lang="en-US" sz="2200" dirty="0" err="1"/>
              <a:t>trả</a:t>
            </a:r>
            <a:r>
              <a:rPr lang="en-US" sz="2200" dirty="0"/>
              <a:t> </a:t>
            </a:r>
            <a:r>
              <a:rPr lang="en-US" sz="2200" dirty="0" err="1"/>
              <a:t>lời</a:t>
            </a:r>
            <a:r>
              <a:rPr lang="en-US" sz="2200" dirty="0"/>
              <a:t> </a:t>
            </a:r>
            <a:r>
              <a:rPr lang="en-US" sz="2200" dirty="0" err="1"/>
              <a:t>câu</a:t>
            </a:r>
            <a:r>
              <a:rPr lang="en-US" sz="2200" dirty="0"/>
              <a:t> </a:t>
            </a:r>
            <a:r>
              <a:rPr lang="en-US" sz="2200" dirty="0" err="1"/>
              <a:t>hỏi</a:t>
            </a:r>
            <a:r>
              <a:rPr lang="en-US" sz="2200" dirty="0"/>
              <a:t>.</a:t>
            </a:r>
          </a:p>
          <a:p>
            <a:pPr marL="514350" indent="-514350">
              <a:buFont typeface="+mj-lt"/>
              <a:buAutoNum type="arabicPeriod"/>
              <a:defRPr/>
            </a:pPr>
            <a:r>
              <a:rPr lang="en-US" sz="2200" dirty="0" err="1"/>
              <a:t>Sản</a:t>
            </a:r>
            <a:r>
              <a:rPr lang="en-US" sz="2200" dirty="0"/>
              <a:t> </a:t>
            </a:r>
            <a:r>
              <a:rPr lang="en-US" sz="2200" dirty="0" err="1"/>
              <a:t>phẩm</a:t>
            </a:r>
            <a:r>
              <a:rPr lang="en-US" sz="2200" dirty="0"/>
              <a:t> </a:t>
            </a:r>
            <a:r>
              <a:rPr lang="en-US" sz="2200" dirty="0" err="1"/>
              <a:t>học</a:t>
            </a:r>
            <a:r>
              <a:rPr lang="en-US" sz="2200" dirty="0"/>
              <a:t> </a:t>
            </a:r>
            <a:r>
              <a:rPr lang="en-US" sz="2200" dirty="0" err="1"/>
              <a:t>tập</a:t>
            </a:r>
            <a:r>
              <a:rPr lang="en-US" sz="2200" dirty="0"/>
              <a:t>: HS </a:t>
            </a:r>
            <a:r>
              <a:rPr lang="en-US" sz="2200" dirty="0" err="1"/>
              <a:t>đưa</a:t>
            </a:r>
            <a:r>
              <a:rPr lang="en-US" sz="2200" dirty="0"/>
              <a:t> </a:t>
            </a:r>
            <a:r>
              <a:rPr lang="en-US" sz="2200" dirty="0" err="1"/>
              <a:t>ra</a:t>
            </a:r>
            <a:r>
              <a:rPr lang="en-US" sz="2200" dirty="0"/>
              <a:t> </a:t>
            </a:r>
            <a:r>
              <a:rPr lang="en-US" sz="2200" dirty="0" err="1"/>
              <a:t>câu</a:t>
            </a:r>
            <a:r>
              <a:rPr lang="en-US" sz="2200" dirty="0"/>
              <a:t> </a:t>
            </a:r>
            <a:r>
              <a:rPr lang="en-US" sz="2200" dirty="0" err="1"/>
              <a:t>trả</a:t>
            </a:r>
            <a:r>
              <a:rPr lang="en-US" sz="2200" dirty="0"/>
              <a:t> </a:t>
            </a:r>
            <a:r>
              <a:rPr lang="en-US" sz="2200" dirty="0" err="1"/>
              <a:t>lời</a:t>
            </a:r>
            <a:r>
              <a:rPr lang="en-US" sz="2200" dirty="0"/>
              <a:t> </a:t>
            </a:r>
            <a:r>
              <a:rPr lang="en-US" sz="2200" dirty="0" err="1"/>
              <a:t>theo</a:t>
            </a:r>
            <a:r>
              <a:rPr lang="en-US" sz="2200" dirty="0"/>
              <a:t> </a:t>
            </a:r>
            <a:r>
              <a:rPr lang="en-US" sz="2200" dirty="0" err="1"/>
              <a:t>cá</a:t>
            </a:r>
            <a:r>
              <a:rPr lang="en-US" sz="2200" dirty="0"/>
              <a:t> </a:t>
            </a:r>
            <a:r>
              <a:rPr lang="en-US" sz="2200" dirty="0" err="1"/>
              <a:t>nhân</a:t>
            </a:r>
            <a:r>
              <a:rPr lang="en-US" sz="2200" dirty="0"/>
              <a:t>.</a:t>
            </a:r>
          </a:p>
          <a:p>
            <a:pPr marL="514350" indent="-514350">
              <a:buFont typeface="+mj-lt"/>
              <a:buAutoNum type="arabicPeriod"/>
              <a:defRPr/>
            </a:pPr>
            <a:r>
              <a:rPr lang="en-US" sz="2200" dirty="0" err="1"/>
              <a:t>Tổ</a:t>
            </a:r>
            <a:r>
              <a:rPr lang="en-US" sz="2200" dirty="0"/>
              <a:t> </a:t>
            </a:r>
            <a:r>
              <a:rPr lang="en-US" sz="2200" dirty="0" err="1"/>
              <a:t>chức</a:t>
            </a:r>
            <a:r>
              <a:rPr lang="en-US" sz="2200" dirty="0"/>
              <a:t> </a:t>
            </a:r>
            <a:r>
              <a:rPr lang="en-US" sz="2200" dirty="0" err="1"/>
              <a:t>hoạt</a:t>
            </a:r>
            <a:r>
              <a:rPr lang="en-US" sz="2200" dirty="0"/>
              <a:t> </a:t>
            </a:r>
            <a:r>
              <a:rPr lang="en-US" sz="2200" dirty="0" err="1"/>
              <a:t>động</a:t>
            </a:r>
            <a:r>
              <a:rPr lang="en-US" sz="2200" dirty="0"/>
              <a:t>: </a:t>
            </a:r>
          </a:p>
          <a:p>
            <a:pPr marL="457200" lvl="1" indent="0">
              <a:buFont typeface="Arial" panose="020B0604020202020204" pitchFamily="34" charset="0"/>
              <a:buNone/>
              <a:defRPr/>
            </a:pPr>
            <a:r>
              <a:rPr lang="en-US" sz="2200" dirty="0" err="1"/>
              <a:t>Bước</a:t>
            </a:r>
            <a:r>
              <a:rPr lang="en-US" sz="2200" dirty="0"/>
              <a:t> 1. GV </a:t>
            </a:r>
            <a:r>
              <a:rPr lang="en-US" sz="2200" dirty="0" err="1"/>
              <a:t>cho</a:t>
            </a:r>
            <a:r>
              <a:rPr lang="en-US" sz="2200" dirty="0"/>
              <a:t> HS </a:t>
            </a:r>
            <a:r>
              <a:rPr lang="en-US" sz="2200" dirty="0" err="1"/>
              <a:t>hoạt</a:t>
            </a:r>
            <a:r>
              <a:rPr lang="en-US" sz="2200" dirty="0"/>
              <a:t> </a:t>
            </a:r>
            <a:r>
              <a:rPr lang="en-US" sz="2200" dirty="0" err="1"/>
              <a:t>động</a:t>
            </a:r>
            <a:r>
              <a:rPr lang="en-US" sz="2200" dirty="0"/>
              <a:t> </a:t>
            </a:r>
            <a:r>
              <a:rPr lang="en-US" sz="2200" dirty="0" err="1"/>
              <a:t>theo</a:t>
            </a:r>
            <a:r>
              <a:rPr lang="en-US" sz="2200" dirty="0"/>
              <a:t> </a:t>
            </a:r>
            <a:r>
              <a:rPr lang="en-US" sz="2200" dirty="0" err="1"/>
              <a:t>cá</a:t>
            </a:r>
            <a:r>
              <a:rPr lang="en-US" sz="2200" dirty="0"/>
              <a:t> </a:t>
            </a:r>
            <a:r>
              <a:rPr lang="en-US" sz="2200" dirty="0" err="1"/>
              <a:t>nhân</a:t>
            </a:r>
            <a:r>
              <a:rPr lang="en-US" sz="2200" dirty="0"/>
              <a:t>. GV </a:t>
            </a:r>
            <a:r>
              <a:rPr lang="en-US" sz="2200" dirty="0" err="1"/>
              <a:t>có</a:t>
            </a:r>
            <a:r>
              <a:rPr lang="en-US" sz="2200" dirty="0"/>
              <a:t> </a:t>
            </a:r>
            <a:r>
              <a:rPr lang="en-US" sz="2200" dirty="0" err="1"/>
              <a:t>thể</a:t>
            </a:r>
            <a:r>
              <a:rPr lang="en-US" sz="2200" dirty="0"/>
              <a:t> </a:t>
            </a:r>
            <a:r>
              <a:rPr lang="en-US" sz="2200" dirty="0" err="1"/>
              <a:t>yêu</a:t>
            </a:r>
            <a:r>
              <a:rPr lang="en-US" sz="2200" dirty="0"/>
              <a:t> </a:t>
            </a:r>
            <a:r>
              <a:rPr lang="en-US" sz="2200" dirty="0" err="1"/>
              <a:t>cầu</a:t>
            </a:r>
            <a:r>
              <a:rPr lang="en-US" sz="2200" dirty="0"/>
              <a:t> HS </a:t>
            </a:r>
            <a:r>
              <a:rPr lang="en-US" sz="2200" dirty="0" err="1"/>
              <a:t>kể</a:t>
            </a:r>
            <a:r>
              <a:rPr lang="en-US" sz="2200" dirty="0"/>
              <a:t> </a:t>
            </a:r>
            <a:r>
              <a:rPr lang="en-US" sz="2200" dirty="0" err="1"/>
              <a:t>tên</a:t>
            </a:r>
            <a:r>
              <a:rPr lang="en-US" sz="2200" dirty="0"/>
              <a:t> </a:t>
            </a:r>
            <a:r>
              <a:rPr lang="en-US" sz="2200" dirty="0" err="1"/>
              <a:t>một</a:t>
            </a:r>
            <a:r>
              <a:rPr lang="en-US" sz="2200" dirty="0"/>
              <a:t> </a:t>
            </a:r>
            <a:r>
              <a:rPr lang="en-US" sz="2200" dirty="0" err="1"/>
              <a:t>số</a:t>
            </a:r>
            <a:r>
              <a:rPr lang="en-US" sz="2200" dirty="0"/>
              <a:t> </a:t>
            </a:r>
            <a:r>
              <a:rPr lang="en-US" sz="2200" dirty="0" err="1"/>
              <a:t>loài</a:t>
            </a:r>
            <a:r>
              <a:rPr lang="en-US" sz="2200" dirty="0"/>
              <a:t> </a:t>
            </a:r>
            <a:r>
              <a:rPr lang="en-US" sz="2200" dirty="0" err="1"/>
              <a:t>sinh</a:t>
            </a:r>
            <a:r>
              <a:rPr lang="en-US" sz="2200" dirty="0"/>
              <a:t> </a:t>
            </a:r>
            <a:r>
              <a:rPr lang="en-US" sz="2200" dirty="0" err="1"/>
              <a:t>vật</a:t>
            </a:r>
            <a:r>
              <a:rPr lang="en-US" sz="2200" dirty="0"/>
              <a:t> ở n</a:t>
            </a:r>
            <a:r>
              <a:rPr lang="vi-VN" sz="2200" dirty="0"/>
              <a:t>ư</a:t>
            </a:r>
            <a:r>
              <a:rPr lang="en-US" sz="2200" dirty="0" err="1"/>
              <a:t>ớc</a:t>
            </a:r>
            <a:r>
              <a:rPr lang="en-US" sz="2200" dirty="0"/>
              <a:t> ta, </a:t>
            </a:r>
            <a:r>
              <a:rPr lang="en-US" sz="2200" dirty="0" err="1"/>
              <a:t>sự</a:t>
            </a:r>
            <a:r>
              <a:rPr lang="en-US" sz="2200" dirty="0"/>
              <a:t> </a:t>
            </a:r>
            <a:r>
              <a:rPr lang="en-US" sz="2200" dirty="0" err="1"/>
              <a:t>phân</a:t>
            </a:r>
            <a:r>
              <a:rPr lang="en-US" sz="2200" dirty="0"/>
              <a:t> </a:t>
            </a:r>
            <a:r>
              <a:rPr lang="en-US" sz="2200" dirty="0" err="1"/>
              <a:t>bố</a:t>
            </a:r>
            <a:r>
              <a:rPr lang="en-US" sz="2200" dirty="0"/>
              <a:t> </a:t>
            </a:r>
            <a:r>
              <a:rPr lang="en-US" sz="2200" dirty="0" err="1"/>
              <a:t>của</a:t>
            </a:r>
            <a:r>
              <a:rPr lang="en-US" sz="2200" dirty="0"/>
              <a:t> </a:t>
            </a:r>
            <a:r>
              <a:rPr lang="en-US" sz="2200" dirty="0" err="1"/>
              <a:t>chúng</a:t>
            </a:r>
            <a:r>
              <a:rPr lang="en-US" sz="2200" dirty="0"/>
              <a:t>,…</a:t>
            </a:r>
          </a:p>
          <a:p>
            <a:pPr marL="457200" lvl="1" indent="0">
              <a:buFont typeface="Arial" panose="020B0604020202020204" pitchFamily="34" charset="0"/>
              <a:buNone/>
              <a:defRPr/>
            </a:pPr>
            <a:r>
              <a:rPr lang="en-US" sz="2200" dirty="0" err="1"/>
              <a:t>Bước</a:t>
            </a:r>
            <a:r>
              <a:rPr lang="en-US" sz="2200" dirty="0"/>
              <a:t> 2. HS </a:t>
            </a:r>
            <a:r>
              <a:rPr lang="en-US" sz="2200" dirty="0" err="1"/>
              <a:t>thực</a:t>
            </a:r>
            <a:r>
              <a:rPr lang="en-US" sz="2200" dirty="0"/>
              <a:t> </a:t>
            </a:r>
            <a:r>
              <a:rPr lang="en-US" sz="2200" dirty="0" err="1"/>
              <a:t>hiện</a:t>
            </a:r>
            <a:r>
              <a:rPr lang="en-US" sz="2200" dirty="0"/>
              <a:t> </a:t>
            </a:r>
            <a:r>
              <a:rPr lang="en-US" sz="2200" dirty="0" err="1"/>
              <a:t>nhiệm</a:t>
            </a:r>
            <a:r>
              <a:rPr lang="en-US" sz="2200" dirty="0"/>
              <a:t> </a:t>
            </a:r>
            <a:r>
              <a:rPr lang="en-US" sz="2200" dirty="0" err="1"/>
              <a:t>vụ</a:t>
            </a:r>
            <a:r>
              <a:rPr lang="en-US" sz="2200" dirty="0"/>
              <a:t> </a:t>
            </a:r>
            <a:r>
              <a:rPr lang="en-US" sz="2200" dirty="0" err="1"/>
              <a:t>trong</a:t>
            </a:r>
            <a:r>
              <a:rPr lang="en-US" sz="2200" dirty="0"/>
              <a:t> 2 – 3 </a:t>
            </a:r>
            <a:r>
              <a:rPr lang="en-US" sz="2200" dirty="0" err="1"/>
              <a:t>phút</a:t>
            </a:r>
            <a:r>
              <a:rPr lang="en-US" sz="2200" dirty="0"/>
              <a:t>.</a:t>
            </a:r>
          </a:p>
          <a:p>
            <a:pPr>
              <a:defRPr/>
            </a:pPr>
            <a:endParaRPr lang="en-US" sz="2200" dirty="0"/>
          </a:p>
          <a:p>
            <a:pPr>
              <a:defRPr/>
            </a:pPr>
            <a:endParaRPr lang="en-US" sz="2200" dirty="0"/>
          </a:p>
        </p:txBody>
      </p:sp>
      <p:pic>
        <p:nvPicPr>
          <p:cNvPr id="2" name="Picture 1">
            <a:extLst>
              <a:ext uri="{FF2B5EF4-FFF2-40B4-BE49-F238E27FC236}">
                <a16:creationId xmlns:a16="http://schemas.microsoft.com/office/drawing/2014/main" id="{622D5D38-9153-4EAB-B665-DD25CA7BE77E}"/>
              </a:ext>
            </a:extLst>
          </p:cNvPr>
          <p:cNvPicPr>
            <a:picLocks noChangeAspect="1"/>
          </p:cNvPicPr>
          <p:nvPr/>
        </p:nvPicPr>
        <p:blipFill>
          <a:blip r:embed="rId2"/>
          <a:stretch>
            <a:fillRect/>
          </a:stretch>
        </p:blipFill>
        <p:spPr>
          <a:xfrm>
            <a:off x="1134056" y="911464"/>
            <a:ext cx="9923888" cy="1817621"/>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4264-A96B-42D2-9E41-7268C88B6C6D}"/>
              </a:ext>
            </a:extLst>
          </p:cNvPr>
          <p:cNvSpPr>
            <a:spLocks noGrp="1"/>
          </p:cNvSpPr>
          <p:nvPr>
            <p:ph type="title"/>
          </p:nvPr>
        </p:nvSpPr>
        <p:spPr>
          <a:xfrm>
            <a:off x="2855913" y="-30163"/>
            <a:ext cx="7847012" cy="1006476"/>
          </a:xfrm>
        </p:spPr>
        <p:txBody>
          <a:bodyPr/>
          <a:lstStyle/>
          <a:p>
            <a:pPr algn="ctr">
              <a:defRPr/>
            </a:pPr>
            <a:r>
              <a:rPr lang="en-US" sz="3200" dirty="0">
                <a:solidFill>
                  <a:srgbClr val="0070C0"/>
                </a:solidFill>
              </a:rPr>
              <a:t>HOẠT ĐỘNG HÌNH THÀNH KIẾN THỨC MỚI </a:t>
            </a:r>
            <a:r>
              <a:rPr lang="en-US" sz="2400" dirty="0" err="1"/>
              <a:t>Mục</a:t>
            </a:r>
            <a:r>
              <a:rPr lang="en-US" sz="2400" dirty="0"/>
              <a:t> 1:  </a:t>
            </a:r>
            <a:r>
              <a:rPr lang="en-US" sz="2400" dirty="0" err="1"/>
              <a:t>Sự</a:t>
            </a:r>
            <a:r>
              <a:rPr lang="en-US" sz="2400" dirty="0"/>
              <a:t> </a:t>
            </a:r>
            <a:r>
              <a:rPr lang="en-US" sz="2400" dirty="0" err="1"/>
              <a:t>đa</a:t>
            </a:r>
            <a:r>
              <a:rPr lang="en-US" sz="2400" dirty="0"/>
              <a:t> </a:t>
            </a:r>
            <a:r>
              <a:rPr lang="en-US" sz="2400" dirty="0" err="1"/>
              <a:t>dạng</a:t>
            </a:r>
            <a:r>
              <a:rPr lang="en-US" sz="2400" dirty="0"/>
              <a:t> </a:t>
            </a:r>
            <a:r>
              <a:rPr lang="en-US" sz="2400" dirty="0" err="1"/>
              <a:t>của</a:t>
            </a:r>
            <a:r>
              <a:rPr lang="en-US" sz="2400" dirty="0"/>
              <a:t> </a:t>
            </a:r>
            <a:r>
              <a:rPr lang="en-US" sz="2400" dirty="0" err="1"/>
              <a:t>sinh</a:t>
            </a:r>
            <a:r>
              <a:rPr lang="en-US" sz="2400" dirty="0"/>
              <a:t> </a:t>
            </a:r>
            <a:r>
              <a:rPr lang="en-US" sz="2400" dirty="0" err="1"/>
              <a:t>vật</a:t>
            </a:r>
            <a:r>
              <a:rPr lang="en-US" sz="2400" dirty="0"/>
              <a:t> ở </a:t>
            </a:r>
            <a:r>
              <a:rPr lang="en-US" sz="2400" dirty="0" err="1"/>
              <a:t>Việt</a:t>
            </a:r>
            <a:r>
              <a:rPr lang="en-US" sz="2400" dirty="0"/>
              <a:t> Nam</a:t>
            </a:r>
            <a:endParaRPr lang="en-US" sz="3200" dirty="0"/>
          </a:p>
        </p:txBody>
      </p:sp>
      <p:sp>
        <p:nvSpPr>
          <p:cNvPr id="3" name="Rectangle: Rounded Corners 2">
            <a:extLst>
              <a:ext uri="{FF2B5EF4-FFF2-40B4-BE49-F238E27FC236}">
                <a16:creationId xmlns:a16="http://schemas.microsoft.com/office/drawing/2014/main" id="{42C74DBA-FA6B-4CA1-990F-F747F8C77F8F}"/>
              </a:ext>
            </a:extLst>
          </p:cNvPr>
          <p:cNvSpPr/>
          <p:nvPr/>
        </p:nvSpPr>
        <p:spPr>
          <a:xfrm>
            <a:off x="128756" y="4725924"/>
            <a:ext cx="3341677" cy="826367"/>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en-US" sz="2000" dirty="0" err="1">
                <a:solidFill>
                  <a:schemeClr val="tx1"/>
                </a:solidFill>
                <a:latin typeface="Arial" panose="020B0604020202020204" pitchFamily="34" charset="0"/>
                <a:cs typeface="Arial" panose="020B0604020202020204" pitchFamily="34" charset="0"/>
              </a:rPr>
              <a:t>Tinh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giản</a:t>
            </a:r>
            <a:r>
              <a:rPr lang="en-US" sz="2000" dirty="0">
                <a:solidFill>
                  <a:schemeClr val="tx1"/>
                </a:solidFill>
                <a:latin typeface="Arial" panose="020B0604020202020204" pitchFamily="34" charset="0"/>
                <a:cs typeface="Arial" panose="020B0604020202020204" pitchFamily="34" charset="0"/>
              </a:rPr>
              <a:t> ở </a:t>
            </a:r>
            <a:r>
              <a:rPr lang="en-US" sz="2000" dirty="0" err="1">
                <a:solidFill>
                  <a:schemeClr val="tx1"/>
                </a:solidFill>
                <a:latin typeface="Arial" panose="020B0604020202020204" pitchFamily="34" charset="0"/>
                <a:cs typeface="Arial" panose="020B0604020202020204" pitchFamily="34" charset="0"/>
              </a:rPr>
              <a:t>mức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độ</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hợp</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lí</a:t>
            </a:r>
            <a:r>
              <a:rPr lang="en-US" sz="2000" dirty="0">
                <a:solidFill>
                  <a:schemeClr val="tx1"/>
                </a:solidFill>
                <a:latin typeface="Arial" panose="020B0604020202020204" pitchFamily="34" charset="0"/>
                <a:cs typeface="Arial" panose="020B0604020202020204" pitchFamily="34" charset="0"/>
              </a:rPr>
              <a:t>,</a:t>
            </a:r>
            <a:br>
              <a:rPr lang="en-US" sz="2000" dirty="0">
                <a:solidFill>
                  <a:schemeClr val="tx1"/>
                </a:solidFill>
                <a:latin typeface="Arial" panose="020B0604020202020204" pitchFamily="34" charset="0"/>
                <a:cs typeface="Arial" panose="020B0604020202020204" pitchFamily="34" charset="0"/>
              </a:rPr>
            </a:br>
            <a:r>
              <a:rPr lang="en-US" sz="2000" dirty="0" err="1">
                <a:solidFill>
                  <a:schemeClr val="tx1"/>
                </a:solidFill>
                <a:latin typeface="Arial" panose="020B0604020202020204" pitchFamily="34" charset="0"/>
                <a:cs typeface="Arial" panose="020B0604020202020204" pitchFamily="34" charset="0"/>
              </a:rPr>
              <a:t>phổ</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thông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hóa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kiến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thức</a:t>
            </a:r>
            <a:endParaRPr lang="en-US" sz="2000" dirty="0"/>
          </a:p>
        </p:txBody>
      </p:sp>
      <p:pic>
        <p:nvPicPr>
          <p:cNvPr id="7" name="Picture 6">
            <a:extLst>
              <a:ext uri="{FF2B5EF4-FFF2-40B4-BE49-F238E27FC236}">
                <a16:creationId xmlns:a16="http://schemas.microsoft.com/office/drawing/2014/main" id="{FEBD7594-EFDD-4547-8B0C-0ABB64821226}"/>
              </a:ext>
            </a:extLst>
          </p:cNvPr>
          <p:cNvPicPr>
            <a:picLocks noChangeAspect="1"/>
          </p:cNvPicPr>
          <p:nvPr/>
        </p:nvPicPr>
        <p:blipFill>
          <a:blip r:embed="rId3"/>
          <a:stretch>
            <a:fillRect/>
          </a:stretch>
        </p:blipFill>
        <p:spPr>
          <a:xfrm>
            <a:off x="-1" y="931007"/>
            <a:ext cx="3936746" cy="3685598"/>
          </a:xfrm>
          <a:prstGeom prst="rect">
            <a:avLst/>
          </a:prstGeom>
        </p:spPr>
      </p:pic>
      <p:pic>
        <p:nvPicPr>
          <p:cNvPr id="8" name="Picture 7">
            <a:extLst>
              <a:ext uri="{FF2B5EF4-FFF2-40B4-BE49-F238E27FC236}">
                <a16:creationId xmlns:a16="http://schemas.microsoft.com/office/drawing/2014/main" id="{BAEEA6FF-9B2C-4D5D-88AE-2BB65488D6F1}"/>
              </a:ext>
            </a:extLst>
          </p:cNvPr>
          <p:cNvPicPr>
            <a:picLocks noChangeAspect="1"/>
          </p:cNvPicPr>
          <p:nvPr/>
        </p:nvPicPr>
        <p:blipFill>
          <a:blip r:embed="rId4"/>
          <a:stretch>
            <a:fillRect/>
          </a:stretch>
        </p:blipFill>
        <p:spPr>
          <a:xfrm>
            <a:off x="3936745" y="931007"/>
            <a:ext cx="4242134" cy="5787483"/>
          </a:xfrm>
          <a:prstGeom prst="rect">
            <a:avLst/>
          </a:prstGeom>
        </p:spPr>
      </p:pic>
      <p:pic>
        <p:nvPicPr>
          <p:cNvPr id="9" name="Picture 8">
            <a:extLst>
              <a:ext uri="{FF2B5EF4-FFF2-40B4-BE49-F238E27FC236}">
                <a16:creationId xmlns:a16="http://schemas.microsoft.com/office/drawing/2014/main" id="{A3B6D038-E503-4BA8-A0A7-20481F9A607A}"/>
              </a:ext>
            </a:extLst>
          </p:cNvPr>
          <p:cNvPicPr>
            <a:picLocks noChangeAspect="1"/>
          </p:cNvPicPr>
          <p:nvPr/>
        </p:nvPicPr>
        <p:blipFill>
          <a:blip r:embed="rId5"/>
          <a:stretch>
            <a:fillRect/>
          </a:stretch>
        </p:blipFill>
        <p:spPr>
          <a:xfrm>
            <a:off x="7977334" y="2829562"/>
            <a:ext cx="4214666" cy="3898898"/>
          </a:xfrm>
          <a:prstGeom prst="rect">
            <a:avLst/>
          </a:prstGeom>
        </p:spPr>
      </p:pic>
    </p:spTree>
    <p:extLst>
      <p:ext uri="{BB962C8B-B14F-4D97-AF65-F5344CB8AC3E}">
        <p14:creationId xmlns:p14="http://schemas.microsoft.com/office/powerpoint/2010/main" val="2638715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a:extLst>
              <a:ext uri="{FF2B5EF4-FFF2-40B4-BE49-F238E27FC236}">
                <a16:creationId xmlns:a16="http://schemas.microsoft.com/office/drawing/2014/main" id="{D5EB8616-1057-402E-BD10-CD0F90E621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1125"/>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Diagram 2">
            <a:extLst>
              <a:ext uri="{FF2B5EF4-FFF2-40B4-BE49-F238E27FC236}">
                <a16:creationId xmlns:a16="http://schemas.microsoft.com/office/drawing/2014/main" id="{9648B038-7197-4B11-9A38-B47636AD2D1C}"/>
              </a:ext>
            </a:extLst>
          </p:cNvPr>
          <p:cNvGraphicFramePr/>
          <p:nvPr/>
        </p:nvGraphicFramePr>
        <p:xfrm>
          <a:off x="481914" y="877332"/>
          <a:ext cx="10457614" cy="49550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364" name="Slide Number Placeholder 6">
            <a:extLst>
              <a:ext uri="{FF2B5EF4-FFF2-40B4-BE49-F238E27FC236}">
                <a16:creationId xmlns:a16="http://schemas.microsoft.com/office/drawing/2014/main" id="{E8FB686D-0D48-4F76-B582-3BEE9293502B}"/>
              </a:ext>
            </a:extLst>
          </p:cNvPr>
          <p:cNvSpPr>
            <a:spLocks noGrp="1"/>
          </p:cNvSpPr>
          <p:nvPr>
            <p:ph type="sldNum" sz="quarter" idx="12"/>
          </p:nvPr>
        </p:nvSpPr>
        <p:spPr bwMode="auto">
          <a:xfrm>
            <a:off x="11131550" y="6111875"/>
            <a:ext cx="609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0D7547F9-FD4D-406F-B4EF-073D19CAA777}" type="slidenum">
              <a:rPr lang="en-US" altLang="zh-CN" sz="1200" smtClean="0">
                <a:solidFill>
                  <a:srgbClr val="898989"/>
                </a:solidFill>
                <a:latin typeface="Calibri" panose="020F0502020204030204" pitchFamily="34" charset="0"/>
                <a:cs typeface="等线" panose="02010600030101010101" pitchFamily="2" charset="-122"/>
              </a:rPr>
              <a:pPr>
                <a:spcBef>
                  <a:spcPct val="0"/>
                </a:spcBef>
                <a:buFontTx/>
                <a:buNone/>
              </a:pPr>
              <a:t>7</a:t>
            </a:fld>
            <a:endParaRPr lang="en-US" altLang="zh-CN" sz="1200">
              <a:solidFill>
                <a:srgbClr val="898989"/>
              </a:solidFill>
              <a:latin typeface="Calibri" panose="020F0502020204030204" pitchFamily="34" charset="0"/>
              <a:cs typeface="等线" panose="02010600030101010101" pitchFamily="2" charset="-122"/>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A018706E-08E2-4928-8337-5DA41C7D2952}"/>
              </a:ext>
            </a:extLst>
          </p:cNvPr>
          <p:cNvSpPr>
            <a:spLocks noGrp="1"/>
          </p:cNvSpPr>
          <p:nvPr>
            <p:ph type="title"/>
          </p:nvPr>
        </p:nvSpPr>
        <p:spPr>
          <a:xfrm>
            <a:off x="4537075" y="190500"/>
            <a:ext cx="3117850" cy="996950"/>
          </a:xfrm>
        </p:spPr>
        <p:txBody>
          <a:bodyPr/>
          <a:lstStyle/>
          <a:p>
            <a:r>
              <a:rPr lang="en-US" altLang="en-US" sz="3600">
                <a:latin typeface="Arial" panose="020B0604020202020204" pitchFamily="34" charset="0"/>
                <a:cs typeface="Arial" panose="020B0604020202020204" pitchFamily="34" charset="0"/>
              </a:rPr>
              <a:t>Kênh phụ</a:t>
            </a:r>
          </a:p>
        </p:txBody>
      </p:sp>
      <p:sp>
        <p:nvSpPr>
          <p:cNvPr id="83971" name="TextBox 2">
            <a:extLst>
              <a:ext uri="{FF2B5EF4-FFF2-40B4-BE49-F238E27FC236}">
                <a16:creationId xmlns:a16="http://schemas.microsoft.com/office/drawing/2014/main" id="{CE03CC0B-6DC6-4FE9-9E68-7E11CCEF0354}"/>
              </a:ext>
            </a:extLst>
          </p:cNvPr>
          <p:cNvSpPr txBox="1">
            <a:spLocks noChangeArrowheads="1"/>
          </p:cNvSpPr>
          <p:nvPr/>
        </p:nvSpPr>
        <p:spPr bwMode="auto">
          <a:xfrm>
            <a:off x="3275179" y="4833686"/>
            <a:ext cx="5641641"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vi-VN" altLang="en-US" dirty="0"/>
              <a:t>Đây là những nội dung kiến thức mở rộng, nâng cao</a:t>
            </a:r>
            <a:endParaRPr lang="en-US" altLang="en-US" dirty="0"/>
          </a:p>
        </p:txBody>
      </p:sp>
      <p:pic>
        <p:nvPicPr>
          <p:cNvPr id="3" name="Picture 2">
            <a:extLst>
              <a:ext uri="{FF2B5EF4-FFF2-40B4-BE49-F238E27FC236}">
                <a16:creationId xmlns:a16="http://schemas.microsoft.com/office/drawing/2014/main" id="{09AF98AD-A7AC-4581-94AF-18C3A235AA3F}"/>
              </a:ext>
            </a:extLst>
          </p:cNvPr>
          <p:cNvPicPr>
            <a:picLocks noChangeAspect="1"/>
          </p:cNvPicPr>
          <p:nvPr/>
        </p:nvPicPr>
        <p:blipFill>
          <a:blip r:embed="rId3"/>
          <a:stretch>
            <a:fillRect/>
          </a:stretch>
        </p:blipFill>
        <p:spPr>
          <a:xfrm>
            <a:off x="438149" y="1667543"/>
            <a:ext cx="11315700" cy="2686050"/>
          </a:xfrm>
          <a:prstGeom prst="rect">
            <a:avLst/>
          </a:prstGeom>
        </p:spPr>
      </p:pic>
    </p:spTree>
    <p:extLst>
      <p:ext uri="{BB962C8B-B14F-4D97-AF65-F5344CB8AC3E}">
        <p14:creationId xmlns:p14="http://schemas.microsoft.com/office/powerpoint/2010/main" val="26204177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6D24E-6084-4F9A-9996-42D081F313FD}"/>
              </a:ext>
            </a:extLst>
          </p:cNvPr>
          <p:cNvSpPr>
            <a:spLocks noGrp="1"/>
          </p:cNvSpPr>
          <p:nvPr>
            <p:ph type="title"/>
          </p:nvPr>
        </p:nvSpPr>
        <p:spPr>
          <a:xfrm>
            <a:off x="720725" y="1490663"/>
            <a:ext cx="10213975" cy="1325562"/>
          </a:xfrm>
        </p:spPr>
        <p:txBody>
          <a:bodyPr/>
          <a:lstStyle/>
          <a:p>
            <a:pPr>
              <a:defRPr/>
            </a:pPr>
            <a:r>
              <a:rPr lang="en-US" dirty="0" err="1"/>
              <a:t>Câu</a:t>
            </a:r>
            <a:r>
              <a:rPr lang="en-US" dirty="0"/>
              <a:t> </a:t>
            </a:r>
            <a:r>
              <a:rPr lang="en-US" dirty="0" err="1"/>
              <a:t>hỏi</a:t>
            </a:r>
            <a:endParaRPr lang="en-US" dirty="0"/>
          </a:p>
        </p:txBody>
      </p:sp>
      <p:pic>
        <p:nvPicPr>
          <p:cNvPr id="4" name="Picture 3">
            <a:extLst>
              <a:ext uri="{FF2B5EF4-FFF2-40B4-BE49-F238E27FC236}">
                <a16:creationId xmlns:a16="http://schemas.microsoft.com/office/drawing/2014/main" id="{3C584C64-7877-4C38-BC76-EE3A53A9FB62}"/>
              </a:ext>
            </a:extLst>
          </p:cNvPr>
          <p:cNvPicPr>
            <a:picLocks noChangeAspect="1"/>
          </p:cNvPicPr>
          <p:nvPr/>
        </p:nvPicPr>
        <p:blipFill>
          <a:blip r:embed="rId3"/>
          <a:stretch>
            <a:fillRect/>
          </a:stretch>
        </p:blipFill>
        <p:spPr>
          <a:xfrm>
            <a:off x="204787" y="2905125"/>
            <a:ext cx="11782425" cy="104775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17FFE-1B64-4218-8DD4-9D2F31849C6E}"/>
              </a:ext>
            </a:extLst>
          </p:cNvPr>
          <p:cNvSpPr>
            <a:spLocks noGrp="1"/>
          </p:cNvSpPr>
          <p:nvPr>
            <p:ph type="title"/>
          </p:nvPr>
        </p:nvSpPr>
        <p:spPr>
          <a:xfrm>
            <a:off x="1129297" y="797927"/>
            <a:ext cx="9933405" cy="1025525"/>
          </a:xfrm>
        </p:spPr>
        <p:txBody>
          <a:bodyPr/>
          <a:lstStyle/>
          <a:p>
            <a:pPr>
              <a:defRPr/>
            </a:pPr>
            <a:r>
              <a:rPr lang="en-US" sz="4000" dirty="0" err="1"/>
              <a:t>Hoạt</a:t>
            </a:r>
            <a:r>
              <a:rPr lang="en-US" sz="4000" dirty="0"/>
              <a:t> </a:t>
            </a:r>
            <a:r>
              <a:rPr lang="en-US" sz="4000" dirty="0" err="1"/>
              <a:t>động</a:t>
            </a:r>
            <a:r>
              <a:rPr lang="en-US" sz="4000" dirty="0"/>
              <a:t> 1: </a:t>
            </a:r>
            <a:r>
              <a:rPr lang="en-US" sz="4000" dirty="0" err="1"/>
              <a:t>Chứng</a:t>
            </a:r>
            <a:r>
              <a:rPr lang="en-US" sz="4000" dirty="0"/>
              <a:t> </a:t>
            </a:r>
            <a:r>
              <a:rPr lang="en-US" sz="4000" dirty="0" err="1"/>
              <a:t>minh</a:t>
            </a:r>
            <a:r>
              <a:rPr lang="en-US" sz="4000" dirty="0"/>
              <a:t> </a:t>
            </a:r>
            <a:r>
              <a:rPr lang="en-US" sz="4000" dirty="0" err="1"/>
              <a:t>sự</a:t>
            </a:r>
            <a:r>
              <a:rPr lang="en-US" sz="4000" dirty="0"/>
              <a:t> </a:t>
            </a:r>
            <a:r>
              <a:rPr lang="en-US" sz="4000" dirty="0" err="1"/>
              <a:t>đa</a:t>
            </a:r>
            <a:r>
              <a:rPr lang="en-US" sz="4000" dirty="0"/>
              <a:t> </a:t>
            </a:r>
            <a:r>
              <a:rPr lang="en-US" sz="4000" dirty="0" err="1"/>
              <a:t>dạng</a:t>
            </a:r>
            <a:r>
              <a:rPr lang="en-US" sz="4000" dirty="0"/>
              <a:t> </a:t>
            </a:r>
            <a:r>
              <a:rPr lang="en-US" sz="4000" dirty="0" err="1"/>
              <a:t>của</a:t>
            </a:r>
            <a:r>
              <a:rPr lang="en-US" sz="4000" dirty="0"/>
              <a:t> </a:t>
            </a:r>
            <a:r>
              <a:rPr lang="en-US" sz="4000" dirty="0" err="1"/>
              <a:t>sinh</a:t>
            </a:r>
            <a:r>
              <a:rPr lang="en-US" sz="4000" dirty="0"/>
              <a:t> </a:t>
            </a:r>
            <a:r>
              <a:rPr lang="en-US" sz="4000" dirty="0" err="1"/>
              <a:t>vật</a:t>
            </a:r>
            <a:r>
              <a:rPr lang="en-US" sz="4000" dirty="0"/>
              <a:t> ở </a:t>
            </a:r>
            <a:r>
              <a:rPr lang="en-US" sz="4000" dirty="0" err="1"/>
              <a:t>Việt</a:t>
            </a:r>
            <a:r>
              <a:rPr lang="en-US" sz="4000" dirty="0"/>
              <a:t> Nam</a:t>
            </a:r>
          </a:p>
        </p:txBody>
      </p:sp>
      <p:sp>
        <p:nvSpPr>
          <p:cNvPr id="3" name="Content Placeholder 2">
            <a:extLst>
              <a:ext uri="{FF2B5EF4-FFF2-40B4-BE49-F238E27FC236}">
                <a16:creationId xmlns:a16="http://schemas.microsoft.com/office/drawing/2014/main" id="{FF75302C-DF20-44A4-9AA2-ED410A5CE70F}"/>
              </a:ext>
            </a:extLst>
          </p:cNvPr>
          <p:cNvSpPr>
            <a:spLocks noGrp="1"/>
          </p:cNvSpPr>
          <p:nvPr>
            <p:ph idx="1"/>
          </p:nvPr>
        </p:nvSpPr>
        <p:spPr>
          <a:xfrm>
            <a:off x="317500" y="2058988"/>
            <a:ext cx="11744325" cy="4219575"/>
          </a:xfrm>
        </p:spPr>
        <p:txBody>
          <a:bodyPr>
            <a:noAutofit/>
          </a:bodyPr>
          <a:lstStyle/>
          <a:p>
            <a:pPr marL="514350" indent="-514350">
              <a:buFont typeface="+mj-lt"/>
              <a:buAutoNum type="arabicPeriod"/>
              <a:defRPr/>
            </a:pPr>
            <a:r>
              <a:rPr lang="en-US" sz="2200" dirty="0" err="1"/>
              <a:t>Mục</a:t>
            </a:r>
            <a:r>
              <a:rPr lang="en-US" sz="2200" dirty="0"/>
              <a:t> </a:t>
            </a:r>
            <a:r>
              <a:rPr lang="en-US" sz="2200" dirty="0" err="1"/>
              <a:t>tiêu</a:t>
            </a:r>
            <a:r>
              <a:rPr lang="en-US" sz="2200" dirty="0"/>
              <a:t>: </a:t>
            </a:r>
            <a:r>
              <a:rPr lang="vi-VN" sz="2200" dirty="0"/>
              <a:t>Chứng minh được sự đa dạng của sinh vật ở Việt Nam.</a:t>
            </a:r>
            <a:endParaRPr lang="en-US" sz="2200" dirty="0"/>
          </a:p>
          <a:p>
            <a:pPr marL="514350" indent="-514350">
              <a:buFont typeface="+mj-lt"/>
              <a:buAutoNum type="arabicPeriod"/>
              <a:defRPr/>
            </a:pPr>
            <a:r>
              <a:rPr lang="en-US" sz="2200" dirty="0" err="1"/>
              <a:t>Nội</a:t>
            </a:r>
            <a:r>
              <a:rPr lang="en-US" sz="2200" dirty="0"/>
              <a:t> dung </a:t>
            </a:r>
            <a:r>
              <a:rPr lang="en-US" sz="2200" dirty="0" err="1"/>
              <a:t>hoạt</a:t>
            </a:r>
            <a:r>
              <a:rPr lang="en-US" sz="2200" dirty="0"/>
              <a:t> </a:t>
            </a:r>
            <a:r>
              <a:rPr lang="en-US" sz="2200" dirty="0" err="1"/>
              <a:t>động</a:t>
            </a:r>
            <a:r>
              <a:rPr lang="en-US" sz="2200" dirty="0"/>
              <a:t>: HS </a:t>
            </a:r>
            <a:r>
              <a:rPr lang="en-US" sz="2200" dirty="0" err="1"/>
              <a:t>khai</a:t>
            </a:r>
            <a:r>
              <a:rPr lang="en-US" sz="2200" dirty="0"/>
              <a:t> </a:t>
            </a:r>
            <a:r>
              <a:rPr lang="en-US" sz="2200" dirty="0" err="1"/>
              <a:t>thác</a:t>
            </a:r>
            <a:r>
              <a:rPr lang="en-US" sz="2200" dirty="0"/>
              <a:t> </a:t>
            </a:r>
            <a:r>
              <a:rPr lang="en-US" sz="2200" dirty="0" err="1"/>
              <a:t>thông</a:t>
            </a:r>
            <a:r>
              <a:rPr lang="en-US" sz="2200" dirty="0"/>
              <a:t> tin, </a:t>
            </a:r>
            <a:r>
              <a:rPr lang="en-US" sz="2200" dirty="0" err="1"/>
              <a:t>quan</a:t>
            </a:r>
            <a:r>
              <a:rPr lang="en-US" sz="2200" dirty="0"/>
              <a:t> </a:t>
            </a:r>
            <a:r>
              <a:rPr lang="en-US" sz="2200" dirty="0" err="1"/>
              <a:t>sát</a:t>
            </a:r>
            <a:r>
              <a:rPr lang="en-US" sz="2200" dirty="0"/>
              <a:t> </a:t>
            </a:r>
            <a:r>
              <a:rPr lang="en-US" sz="2200" dirty="0" err="1"/>
              <a:t>bản</a:t>
            </a:r>
            <a:r>
              <a:rPr lang="en-US" sz="2200" dirty="0"/>
              <a:t> </a:t>
            </a:r>
            <a:r>
              <a:rPr lang="en-US" sz="2200" dirty="0" err="1"/>
              <a:t>đồ</a:t>
            </a:r>
            <a:r>
              <a:rPr lang="en-US" sz="2200" dirty="0"/>
              <a:t>, </a:t>
            </a:r>
            <a:r>
              <a:rPr lang="en-US" sz="2200" dirty="0" err="1"/>
              <a:t>các</a:t>
            </a:r>
            <a:r>
              <a:rPr lang="en-US" sz="2200" dirty="0"/>
              <a:t> </a:t>
            </a:r>
            <a:r>
              <a:rPr lang="en-US" sz="2200" dirty="0" err="1"/>
              <a:t>hình</a:t>
            </a:r>
            <a:r>
              <a:rPr lang="en-US" sz="2200" dirty="0"/>
              <a:t> </a:t>
            </a:r>
            <a:r>
              <a:rPr lang="en-US" sz="2200" dirty="0" err="1"/>
              <a:t>ảnh</a:t>
            </a:r>
            <a:r>
              <a:rPr lang="en-US" sz="2200" dirty="0"/>
              <a:t> </a:t>
            </a:r>
            <a:r>
              <a:rPr lang="en-US" sz="2200" dirty="0" err="1"/>
              <a:t>trong</a:t>
            </a:r>
            <a:r>
              <a:rPr lang="en-US" sz="2200" dirty="0"/>
              <a:t> </a:t>
            </a:r>
            <a:r>
              <a:rPr lang="en-US" sz="2200" dirty="0" err="1"/>
              <a:t>mục</a:t>
            </a:r>
            <a:r>
              <a:rPr lang="en-US" sz="2200" dirty="0"/>
              <a:t> </a:t>
            </a:r>
            <a:r>
              <a:rPr lang="en-US" sz="2200" dirty="0" err="1"/>
              <a:t>và</a:t>
            </a:r>
            <a:r>
              <a:rPr lang="en-US" sz="2200" dirty="0"/>
              <a:t> </a:t>
            </a:r>
            <a:r>
              <a:rPr lang="en-US" sz="2200" dirty="0" err="1"/>
              <a:t>thực</a:t>
            </a:r>
            <a:r>
              <a:rPr lang="en-US" sz="2200" dirty="0"/>
              <a:t> </a:t>
            </a:r>
            <a:r>
              <a:rPr lang="en-US" sz="2200" dirty="0" err="1"/>
              <a:t>hiện</a:t>
            </a:r>
            <a:r>
              <a:rPr lang="en-US" sz="2200" dirty="0"/>
              <a:t> </a:t>
            </a:r>
            <a:r>
              <a:rPr lang="en-US" sz="2200" dirty="0" err="1"/>
              <a:t>nhiệm</a:t>
            </a:r>
            <a:r>
              <a:rPr lang="en-US" sz="2200" dirty="0"/>
              <a:t> </a:t>
            </a:r>
            <a:r>
              <a:rPr lang="en-US" sz="2200" dirty="0" err="1"/>
              <a:t>vụ</a:t>
            </a:r>
            <a:r>
              <a:rPr lang="en-US" sz="2200" dirty="0"/>
              <a:t>.</a:t>
            </a:r>
          </a:p>
          <a:p>
            <a:pPr marL="514350" indent="-514350">
              <a:buFont typeface="+mj-lt"/>
              <a:buAutoNum type="arabicPeriod"/>
              <a:defRPr/>
            </a:pPr>
            <a:r>
              <a:rPr lang="en-US" sz="2200" dirty="0" err="1"/>
              <a:t>Sản</a:t>
            </a:r>
            <a:r>
              <a:rPr lang="en-US" sz="2200" dirty="0"/>
              <a:t> </a:t>
            </a:r>
            <a:r>
              <a:rPr lang="en-US" sz="2200" dirty="0" err="1"/>
              <a:t>phẩm</a:t>
            </a:r>
            <a:r>
              <a:rPr lang="en-US" sz="2200" dirty="0"/>
              <a:t> </a:t>
            </a:r>
            <a:r>
              <a:rPr lang="en-US" sz="2200" dirty="0" err="1"/>
              <a:t>học</a:t>
            </a:r>
            <a:r>
              <a:rPr lang="en-US" sz="2200" dirty="0"/>
              <a:t> </a:t>
            </a:r>
            <a:r>
              <a:rPr lang="en-US" sz="2200" dirty="0" err="1"/>
              <a:t>tập</a:t>
            </a:r>
            <a:r>
              <a:rPr lang="en-US" sz="2200" dirty="0"/>
              <a:t>: </a:t>
            </a:r>
            <a:r>
              <a:rPr lang="en-US" sz="2200" dirty="0" err="1"/>
              <a:t>Chứng</a:t>
            </a:r>
            <a:r>
              <a:rPr lang="en-US" sz="2200" dirty="0"/>
              <a:t> </a:t>
            </a:r>
            <a:r>
              <a:rPr lang="en-US" sz="2200" dirty="0" err="1"/>
              <a:t>minh</a:t>
            </a:r>
            <a:r>
              <a:rPr lang="en-US" sz="2200" dirty="0"/>
              <a:t> đ</a:t>
            </a:r>
            <a:r>
              <a:rPr lang="vi-VN" sz="2200" dirty="0"/>
              <a:t>ư</a:t>
            </a:r>
            <a:r>
              <a:rPr lang="en-US" sz="2200" dirty="0" err="1"/>
              <a:t>ợc</a:t>
            </a:r>
            <a:r>
              <a:rPr lang="en-US" sz="2200" dirty="0"/>
              <a:t> </a:t>
            </a:r>
            <a:r>
              <a:rPr lang="en-US" sz="2200" dirty="0" err="1"/>
              <a:t>sự</a:t>
            </a:r>
            <a:r>
              <a:rPr lang="en-US" sz="2200" dirty="0"/>
              <a:t> </a:t>
            </a:r>
            <a:r>
              <a:rPr lang="en-US" sz="2200" dirty="0" err="1"/>
              <a:t>đa</a:t>
            </a:r>
            <a:r>
              <a:rPr lang="en-US" sz="2200" dirty="0"/>
              <a:t> </a:t>
            </a:r>
            <a:r>
              <a:rPr lang="en-US" sz="2200" dirty="0" err="1"/>
              <a:t>dạng</a:t>
            </a:r>
            <a:r>
              <a:rPr lang="en-US" sz="2200" dirty="0"/>
              <a:t> </a:t>
            </a:r>
            <a:r>
              <a:rPr lang="en-US" sz="2200" dirty="0" err="1"/>
              <a:t>của</a:t>
            </a:r>
            <a:r>
              <a:rPr lang="en-US" sz="2200" dirty="0"/>
              <a:t> </a:t>
            </a:r>
            <a:r>
              <a:rPr lang="en-US" sz="2200" dirty="0" err="1"/>
              <a:t>sinh</a:t>
            </a:r>
            <a:r>
              <a:rPr lang="en-US" sz="2200" dirty="0"/>
              <a:t> </a:t>
            </a:r>
            <a:r>
              <a:rPr lang="en-US" sz="2200" dirty="0" err="1"/>
              <a:t>vật</a:t>
            </a:r>
            <a:r>
              <a:rPr lang="en-US" sz="2200" dirty="0"/>
              <a:t> ở </a:t>
            </a:r>
            <a:r>
              <a:rPr lang="en-US" sz="2200" dirty="0" err="1"/>
              <a:t>Việt</a:t>
            </a:r>
            <a:r>
              <a:rPr lang="en-US" sz="2200" dirty="0"/>
              <a:t> Nam </a:t>
            </a:r>
            <a:r>
              <a:rPr lang="en-US" sz="2200" dirty="0" err="1"/>
              <a:t>về</a:t>
            </a:r>
            <a:r>
              <a:rPr lang="en-US" sz="2200" dirty="0"/>
              <a:t>: </a:t>
            </a:r>
            <a:r>
              <a:rPr lang="en-US" sz="2200" dirty="0" err="1"/>
              <a:t>thành</a:t>
            </a:r>
            <a:r>
              <a:rPr lang="en-US" sz="2200" dirty="0"/>
              <a:t> </a:t>
            </a:r>
            <a:r>
              <a:rPr lang="en-US" sz="2200" dirty="0" err="1"/>
              <a:t>phần</a:t>
            </a:r>
            <a:r>
              <a:rPr lang="en-US" sz="2200" dirty="0"/>
              <a:t> </a:t>
            </a:r>
            <a:r>
              <a:rPr lang="en-US" sz="2200" dirty="0" err="1"/>
              <a:t>loài</a:t>
            </a:r>
            <a:r>
              <a:rPr lang="en-US" sz="2200" dirty="0"/>
              <a:t>, gen di </a:t>
            </a:r>
            <a:r>
              <a:rPr lang="en-US" sz="2200" dirty="0" err="1"/>
              <a:t>truyền</a:t>
            </a:r>
            <a:r>
              <a:rPr lang="en-US" sz="2200" dirty="0"/>
              <a:t> </a:t>
            </a:r>
            <a:r>
              <a:rPr lang="en-US" sz="2200" dirty="0" err="1"/>
              <a:t>và</a:t>
            </a:r>
            <a:r>
              <a:rPr lang="en-US" sz="2200" dirty="0"/>
              <a:t> </a:t>
            </a:r>
            <a:r>
              <a:rPr lang="en-US" sz="2200" dirty="0" err="1"/>
              <a:t>kiểu</a:t>
            </a:r>
            <a:r>
              <a:rPr lang="en-US" sz="2200" dirty="0"/>
              <a:t> </a:t>
            </a:r>
            <a:r>
              <a:rPr lang="en-US" sz="2200" dirty="0" err="1"/>
              <a:t>hệ</a:t>
            </a:r>
            <a:r>
              <a:rPr lang="en-US" sz="2200" dirty="0"/>
              <a:t> </a:t>
            </a:r>
            <a:r>
              <a:rPr lang="en-US" sz="2200" dirty="0" err="1"/>
              <a:t>sinh</a:t>
            </a:r>
            <a:r>
              <a:rPr lang="en-US" sz="2200" dirty="0"/>
              <a:t> </a:t>
            </a:r>
            <a:r>
              <a:rPr lang="en-US" sz="2200" dirty="0" err="1"/>
              <a:t>thái</a:t>
            </a:r>
            <a:r>
              <a:rPr lang="en-US" sz="2200" dirty="0"/>
              <a:t>.</a:t>
            </a:r>
          </a:p>
          <a:p>
            <a:pPr marL="514350" indent="-514350">
              <a:buFont typeface="+mj-lt"/>
              <a:buAutoNum type="arabicPeriod"/>
              <a:defRPr/>
            </a:pPr>
            <a:r>
              <a:rPr lang="en-US" sz="2200" dirty="0" err="1"/>
              <a:t>Tổ</a:t>
            </a:r>
            <a:r>
              <a:rPr lang="en-US" sz="2200" dirty="0"/>
              <a:t> </a:t>
            </a:r>
            <a:r>
              <a:rPr lang="en-US" sz="2200" dirty="0" err="1"/>
              <a:t>chức</a:t>
            </a:r>
            <a:r>
              <a:rPr lang="en-US" sz="2200" dirty="0"/>
              <a:t> </a:t>
            </a:r>
            <a:r>
              <a:rPr lang="en-US" sz="2200" dirty="0" err="1"/>
              <a:t>hoạt</a:t>
            </a:r>
            <a:r>
              <a:rPr lang="en-US" sz="2200" dirty="0"/>
              <a:t> </a:t>
            </a:r>
            <a:r>
              <a:rPr lang="en-US" sz="2200" dirty="0" err="1"/>
              <a:t>động</a:t>
            </a:r>
            <a:r>
              <a:rPr lang="en-US" sz="2200" dirty="0"/>
              <a:t>: </a:t>
            </a:r>
          </a:p>
          <a:p>
            <a:pPr marL="457200" lvl="1" indent="0">
              <a:buFont typeface="Arial" panose="020B0604020202020204" pitchFamily="34" charset="0"/>
              <a:buNone/>
              <a:defRPr/>
            </a:pPr>
            <a:r>
              <a:rPr lang="en-US" sz="2200" dirty="0" err="1"/>
              <a:t>Bước</a:t>
            </a:r>
            <a:r>
              <a:rPr lang="en-US" sz="2200" dirty="0"/>
              <a:t> 1: GV </a:t>
            </a:r>
            <a:r>
              <a:rPr lang="en-US" sz="2200" dirty="0" err="1"/>
              <a:t>giao</a:t>
            </a:r>
            <a:r>
              <a:rPr lang="en-US" sz="2200" dirty="0"/>
              <a:t> </a:t>
            </a:r>
            <a:r>
              <a:rPr lang="en-US" sz="2200" dirty="0" err="1"/>
              <a:t>nhiệm</a:t>
            </a:r>
            <a:r>
              <a:rPr lang="en-US" sz="2200" dirty="0"/>
              <a:t> </a:t>
            </a:r>
            <a:r>
              <a:rPr lang="en-US" sz="2200" dirty="0" err="1"/>
              <a:t>vụ</a:t>
            </a:r>
            <a:r>
              <a:rPr lang="en-US" sz="2200" dirty="0"/>
              <a:t> </a:t>
            </a:r>
            <a:r>
              <a:rPr lang="en-US" sz="2200" dirty="0" err="1"/>
              <a:t>cho</a:t>
            </a:r>
            <a:r>
              <a:rPr lang="en-US" sz="2200" dirty="0"/>
              <a:t> HS </a:t>
            </a:r>
            <a:r>
              <a:rPr lang="en-US" sz="2200" dirty="0" err="1"/>
              <a:t>khai</a:t>
            </a:r>
            <a:r>
              <a:rPr lang="en-US" sz="2200" dirty="0"/>
              <a:t> </a:t>
            </a:r>
            <a:r>
              <a:rPr lang="en-US" sz="2200" dirty="0" err="1"/>
              <a:t>thác</a:t>
            </a:r>
            <a:r>
              <a:rPr lang="en-US" sz="2200" dirty="0"/>
              <a:t> </a:t>
            </a:r>
            <a:r>
              <a:rPr lang="en-US" sz="2200" dirty="0" err="1"/>
              <a:t>thông</a:t>
            </a:r>
            <a:r>
              <a:rPr lang="en-US" sz="2200" dirty="0"/>
              <a:t> tin </a:t>
            </a:r>
            <a:r>
              <a:rPr lang="en-US" sz="2200" dirty="0" err="1"/>
              <a:t>và</a:t>
            </a:r>
            <a:r>
              <a:rPr lang="en-US" sz="2200" dirty="0"/>
              <a:t> </a:t>
            </a:r>
            <a:r>
              <a:rPr lang="en-US" sz="2200" dirty="0" err="1"/>
              <a:t>bản</a:t>
            </a:r>
            <a:r>
              <a:rPr lang="en-US" sz="2200" dirty="0"/>
              <a:t> </a:t>
            </a:r>
            <a:r>
              <a:rPr lang="en-US" sz="2200" dirty="0" err="1"/>
              <a:t>đồ</a:t>
            </a:r>
            <a:r>
              <a:rPr lang="en-US" sz="2200" dirty="0"/>
              <a:t>, </a:t>
            </a:r>
            <a:r>
              <a:rPr lang="en-US" sz="2200" dirty="0" err="1"/>
              <a:t>hình</a:t>
            </a:r>
            <a:r>
              <a:rPr lang="en-US" sz="2200" dirty="0"/>
              <a:t> </a:t>
            </a:r>
            <a:r>
              <a:rPr lang="en-US" sz="2200" dirty="0" err="1"/>
              <a:t>ảnh</a:t>
            </a:r>
            <a:r>
              <a:rPr lang="en-US" sz="2200" dirty="0"/>
              <a:t> </a:t>
            </a:r>
            <a:r>
              <a:rPr lang="en-US" sz="2200" dirty="0" err="1"/>
              <a:t>trong</a:t>
            </a:r>
            <a:r>
              <a:rPr lang="en-US" sz="2200" dirty="0"/>
              <a:t> </a:t>
            </a:r>
            <a:r>
              <a:rPr lang="en-US" sz="2200" dirty="0" err="1"/>
              <a:t>mục</a:t>
            </a:r>
            <a:r>
              <a:rPr lang="en-US" sz="2200" dirty="0"/>
              <a:t>.</a:t>
            </a:r>
          </a:p>
          <a:p>
            <a:pPr marL="457200" lvl="1" indent="0">
              <a:buFont typeface="Arial" panose="020B0604020202020204" pitchFamily="34" charset="0"/>
              <a:buNone/>
              <a:defRPr/>
            </a:pPr>
            <a:r>
              <a:rPr lang="en-US" sz="2200" dirty="0" err="1"/>
              <a:t>Bước</a:t>
            </a:r>
            <a:r>
              <a:rPr lang="en-US" sz="2200" dirty="0"/>
              <a:t> 2. HS </a:t>
            </a:r>
            <a:r>
              <a:rPr lang="en-US" sz="2200" dirty="0" err="1"/>
              <a:t>tiếp</a:t>
            </a:r>
            <a:r>
              <a:rPr lang="en-US" sz="2200" dirty="0"/>
              <a:t> </a:t>
            </a:r>
            <a:r>
              <a:rPr lang="en-US" sz="2200" dirty="0" err="1"/>
              <a:t>nhận</a:t>
            </a:r>
            <a:r>
              <a:rPr lang="en-US" sz="2200" dirty="0"/>
              <a:t> </a:t>
            </a:r>
            <a:r>
              <a:rPr lang="en-US" sz="2200" dirty="0" err="1"/>
              <a:t>và</a:t>
            </a:r>
            <a:r>
              <a:rPr lang="en-US" sz="2200" dirty="0"/>
              <a:t> </a:t>
            </a:r>
            <a:r>
              <a:rPr lang="en-US" sz="2200" dirty="0" err="1"/>
              <a:t>thực</a:t>
            </a:r>
            <a:r>
              <a:rPr lang="en-US" sz="2200" dirty="0"/>
              <a:t> </a:t>
            </a:r>
            <a:r>
              <a:rPr lang="en-US" sz="2200" dirty="0" err="1"/>
              <a:t>hiện</a:t>
            </a:r>
            <a:r>
              <a:rPr lang="en-US" sz="2200" dirty="0"/>
              <a:t> </a:t>
            </a:r>
            <a:r>
              <a:rPr lang="en-US" sz="2200" dirty="0" err="1"/>
              <a:t>nhiệm</a:t>
            </a:r>
            <a:r>
              <a:rPr lang="en-US" sz="2200" dirty="0"/>
              <a:t> </a:t>
            </a:r>
            <a:r>
              <a:rPr lang="en-US" sz="2200" dirty="0" err="1"/>
              <a:t>vụ</a:t>
            </a:r>
            <a:r>
              <a:rPr lang="en-US" sz="2200" dirty="0"/>
              <a:t> </a:t>
            </a:r>
            <a:r>
              <a:rPr lang="en-US" sz="2200" dirty="0" err="1"/>
              <a:t>cá</a:t>
            </a:r>
            <a:r>
              <a:rPr lang="en-US" sz="2200" dirty="0"/>
              <a:t> </a:t>
            </a:r>
            <a:r>
              <a:rPr lang="en-US" sz="2200" dirty="0" err="1"/>
              <a:t>nhân</a:t>
            </a:r>
            <a:r>
              <a:rPr lang="en-US" sz="2200" dirty="0"/>
              <a:t> </a:t>
            </a:r>
            <a:r>
              <a:rPr lang="en-US" sz="2200" dirty="0" err="1"/>
              <a:t>trong</a:t>
            </a:r>
            <a:r>
              <a:rPr lang="en-US" sz="2200" dirty="0"/>
              <a:t> 3 </a:t>
            </a:r>
            <a:r>
              <a:rPr lang="en-US" sz="2200" dirty="0" err="1"/>
              <a:t>phút</a:t>
            </a:r>
            <a:r>
              <a:rPr lang="en-US" sz="2200" dirty="0"/>
              <a:t>.</a:t>
            </a:r>
          </a:p>
          <a:p>
            <a:pPr marL="457200" lvl="1" indent="0">
              <a:buFont typeface="Arial" panose="020B0604020202020204" pitchFamily="34" charset="0"/>
              <a:buNone/>
              <a:defRPr/>
            </a:pPr>
            <a:r>
              <a:rPr lang="en-US" sz="2200" dirty="0" err="1"/>
              <a:t>Bước</a:t>
            </a:r>
            <a:r>
              <a:rPr lang="en-US" sz="2200" dirty="0"/>
              <a:t> 3. GV </a:t>
            </a:r>
            <a:r>
              <a:rPr lang="en-US" sz="2200" dirty="0" err="1"/>
              <a:t>chỉ</a:t>
            </a:r>
            <a:r>
              <a:rPr lang="en-US" sz="2200" dirty="0"/>
              <a:t> </a:t>
            </a:r>
            <a:r>
              <a:rPr lang="en-US" sz="2200" dirty="0" err="1"/>
              <a:t>định</a:t>
            </a:r>
            <a:r>
              <a:rPr lang="en-US" sz="2200" dirty="0"/>
              <a:t> 2 – 3 HS </a:t>
            </a:r>
            <a:r>
              <a:rPr lang="en-US" sz="2200" dirty="0" err="1"/>
              <a:t>trả</a:t>
            </a:r>
            <a:r>
              <a:rPr lang="en-US" sz="2200" dirty="0"/>
              <a:t> </a:t>
            </a:r>
            <a:r>
              <a:rPr lang="en-US" sz="2200" dirty="0" err="1"/>
              <a:t>lời</a:t>
            </a:r>
            <a:r>
              <a:rPr lang="en-US" sz="2200" dirty="0"/>
              <a:t>. </a:t>
            </a:r>
            <a:r>
              <a:rPr lang="en-US" sz="2200" dirty="0" err="1"/>
              <a:t>Các</a:t>
            </a:r>
            <a:r>
              <a:rPr lang="en-US" sz="2200" dirty="0"/>
              <a:t> HS </a:t>
            </a:r>
            <a:r>
              <a:rPr lang="en-US" sz="2200" dirty="0" err="1"/>
              <a:t>khác</a:t>
            </a:r>
            <a:r>
              <a:rPr lang="en-US" sz="2200" dirty="0"/>
              <a:t> </a:t>
            </a:r>
            <a:r>
              <a:rPr lang="en-US" sz="2200" dirty="0" err="1"/>
              <a:t>nhận</a:t>
            </a:r>
            <a:r>
              <a:rPr lang="en-US" sz="2200" dirty="0"/>
              <a:t> </a:t>
            </a:r>
            <a:r>
              <a:rPr lang="en-US" sz="2200" dirty="0" err="1"/>
              <a:t>xét</a:t>
            </a:r>
            <a:r>
              <a:rPr lang="en-US" sz="2200" dirty="0"/>
              <a:t>, GV </a:t>
            </a:r>
            <a:r>
              <a:rPr lang="en-US" sz="2200" dirty="0" err="1"/>
              <a:t>đánh</a:t>
            </a:r>
            <a:r>
              <a:rPr lang="en-US" sz="2200" dirty="0"/>
              <a:t> </a:t>
            </a:r>
            <a:r>
              <a:rPr lang="en-US" sz="2200" dirty="0" err="1"/>
              <a:t>giá</a:t>
            </a:r>
            <a:r>
              <a:rPr lang="en-US" sz="2200" dirty="0"/>
              <a:t> </a:t>
            </a:r>
            <a:r>
              <a:rPr lang="en-US" sz="2200" dirty="0" err="1"/>
              <a:t>kết</a:t>
            </a:r>
            <a:r>
              <a:rPr lang="en-US" sz="2200" dirty="0"/>
              <a:t> </a:t>
            </a:r>
            <a:r>
              <a:rPr lang="en-US" sz="2200" dirty="0" err="1"/>
              <a:t>quả</a:t>
            </a:r>
            <a:r>
              <a:rPr lang="en-US" sz="2200" dirty="0"/>
              <a:t> </a:t>
            </a:r>
            <a:r>
              <a:rPr lang="en-US" sz="2200" dirty="0" err="1"/>
              <a:t>của</a:t>
            </a:r>
            <a:r>
              <a:rPr lang="en-US" sz="2200" dirty="0"/>
              <a:t> HS, </a:t>
            </a:r>
            <a:r>
              <a:rPr lang="en-US" sz="2200" dirty="0" err="1"/>
              <a:t>biểu</a:t>
            </a:r>
            <a:r>
              <a:rPr lang="en-US" sz="2200" dirty="0"/>
              <a:t> </a:t>
            </a:r>
            <a:r>
              <a:rPr lang="en-US" sz="2200" dirty="0" err="1"/>
              <a:t>dương</a:t>
            </a:r>
            <a:r>
              <a:rPr lang="en-US" sz="2200" dirty="0"/>
              <a:t> </a:t>
            </a:r>
            <a:r>
              <a:rPr lang="en-US" sz="2200" dirty="0" err="1"/>
              <a:t>cá</a:t>
            </a:r>
            <a:r>
              <a:rPr lang="en-US" sz="2200" dirty="0"/>
              <a:t> </a:t>
            </a:r>
            <a:r>
              <a:rPr lang="en-US" sz="2200" dirty="0" err="1"/>
              <a:t>nhân</a:t>
            </a:r>
            <a:r>
              <a:rPr lang="en-US" sz="2200" dirty="0"/>
              <a:t> </a:t>
            </a:r>
            <a:r>
              <a:rPr lang="en-US" sz="2200" dirty="0" err="1"/>
              <a:t>làm</a:t>
            </a:r>
            <a:r>
              <a:rPr lang="en-US" sz="2200" dirty="0"/>
              <a:t> </a:t>
            </a:r>
            <a:r>
              <a:rPr lang="en-US" sz="2200" dirty="0" err="1"/>
              <a:t>việc</a:t>
            </a:r>
            <a:r>
              <a:rPr lang="en-US" sz="2200" dirty="0"/>
              <a:t> </a:t>
            </a:r>
            <a:r>
              <a:rPr lang="en-US" sz="2200" dirty="0" err="1"/>
              <a:t>tốt</a:t>
            </a:r>
            <a:r>
              <a:rPr lang="en-US" sz="2200" dirty="0"/>
              <a:t>.</a:t>
            </a:r>
          </a:p>
          <a:p>
            <a:pPr>
              <a:defRPr/>
            </a:pPr>
            <a:endParaRPr lang="en-US" sz="220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7A4CFF58-BF59-4863-8777-DE50436D3007}"/>
              </a:ext>
            </a:extLst>
          </p:cNvPr>
          <p:cNvSpPr>
            <a:spLocks noGrp="1"/>
          </p:cNvSpPr>
          <p:nvPr>
            <p:ph type="title"/>
          </p:nvPr>
        </p:nvSpPr>
        <p:spPr>
          <a:xfrm>
            <a:off x="3133725" y="42863"/>
            <a:ext cx="7806991" cy="1025525"/>
          </a:xfrm>
        </p:spPr>
        <p:txBody>
          <a:bodyPr/>
          <a:lstStyle/>
          <a:p>
            <a:r>
              <a:rPr lang="en-US" altLang="en-US" sz="2800" dirty="0" err="1">
                <a:latin typeface="Arial" panose="020B0604020202020204" pitchFamily="34" charset="0"/>
                <a:cs typeface="Arial" panose="020B0604020202020204" pitchFamily="34" charset="0"/>
              </a:rPr>
              <a:t>Mục</a:t>
            </a:r>
            <a:r>
              <a:rPr lang="en-US" altLang="en-US" sz="2800" dirty="0">
                <a:latin typeface="Arial" panose="020B0604020202020204" pitchFamily="34" charset="0"/>
                <a:cs typeface="Arial" panose="020B0604020202020204" pitchFamily="34" charset="0"/>
              </a:rPr>
              <a:t> 2: </a:t>
            </a:r>
            <a:r>
              <a:rPr lang="en-US" altLang="en-US" sz="2800" dirty="0" err="1">
                <a:latin typeface="Arial" panose="020B0604020202020204" pitchFamily="34" charset="0"/>
                <a:cs typeface="Arial" panose="020B0604020202020204" pitchFamily="34" charset="0"/>
              </a:rPr>
              <a:t>Tính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cấp</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thiết</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của</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vấn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đề</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bảo</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tồn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đa</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dạng</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sinh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học</a:t>
            </a:r>
            <a:r>
              <a:rPr lang="en-US" altLang="en-US" sz="2800" dirty="0">
                <a:latin typeface="Arial" panose="020B0604020202020204" pitchFamily="34" charset="0"/>
                <a:cs typeface="Arial" panose="020B0604020202020204" pitchFamily="34" charset="0"/>
              </a:rPr>
              <a:t> ở </a:t>
            </a:r>
            <a:r>
              <a:rPr lang="en-US" altLang="en-US" sz="2800" dirty="0" err="1">
                <a:latin typeface="Arial" panose="020B0604020202020204" pitchFamily="34" charset="0"/>
                <a:cs typeface="Arial" panose="020B0604020202020204" pitchFamily="34" charset="0"/>
              </a:rPr>
              <a:t>Việt</a:t>
            </a:r>
            <a:r>
              <a:rPr lang="en-US" altLang="en-US" sz="2800" dirty="0">
                <a:latin typeface="Arial" panose="020B0604020202020204" pitchFamily="34" charset="0"/>
                <a:cs typeface="Arial" panose="020B0604020202020204" pitchFamily="34" charset="0"/>
              </a:rPr>
              <a:t> Nam</a:t>
            </a:r>
          </a:p>
        </p:txBody>
      </p:sp>
      <p:pic>
        <p:nvPicPr>
          <p:cNvPr id="4" name="Picture 3">
            <a:extLst>
              <a:ext uri="{FF2B5EF4-FFF2-40B4-BE49-F238E27FC236}">
                <a16:creationId xmlns:a16="http://schemas.microsoft.com/office/drawing/2014/main" id="{523A930E-C1CC-4535-B201-CC387704F547}"/>
              </a:ext>
            </a:extLst>
          </p:cNvPr>
          <p:cNvPicPr>
            <a:picLocks noChangeAspect="1"/>
          </p:cNvPicPr>
          <p:nvPr/>
        </p:nvPicPr>
        <p:blipFill>
          <a:blip r:embed="rId3"/>
          <a:stretch>
            <a:fillRect/>
          </a:stretch>
        </p:blipFill>
        <p:spPr>
          <a:xfrm>
            <a:off x="150019" y="1287966"/>
            <a:ext cx="5967412" cy="3024187"/>
          </a:xfrm>
          <a:prstGeom prst="rect">
            <a:avLst/>
          </a:prstGeom>
        </p:spPr>
      </p:pic>
      <p:pic>
        <p:nvPicPr>
          <p:cNvPr id="5" name="Picture 4">
            <a:extLst>
              <a:ext uri="{FF2B5EF4-FFF2-40B4-BE49-F238E27FC236}">
                <a16:creationId xmlns:a16="http://schemas.microsoft.com/office/drawing/2014/main" id="{85310AAA-C9F1-4349-AC47-7153F6B64BCF}"/>
              </a:ext>
            </a:extLst>
          </p:cNvPr>
          <p:cNvPicPr>
            <a:picLocks noChangeAspect="1"/>
          </p:cNvPicPr>
          <p:nvPr/>
        </p:nvPicPr>
        <p:blipFill>
          <a:blip r:embed="rId4"/>
          <a:stretch>
            <a:fillRect/>
          </a:stretch>
        </p:blipFill>
        <p:spPr>
          <a:xfrm>
            <a:off x="6117431" y="1027344"/>
            <a:ext cx="5653974" cy="5707993"/>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A018706E-08E2-4928-8337-5DA41C7D2952}"/>
              </a:ext>
            </a:extLst>
          </p:cNvPr>
          <p:cNvSpPr>
            <a:spLocks noGrp="1"/>
          </p:cNvSpPr>
          <p:nvPr>
            <p:ph type="title"/>
          </p:nvPr>
        </p:nvSpPr>
        <p:spPr>
          <a:xfrm>
            <a:off x="4537075" y="190500"/>
            <a:ext cx="3117850" cy="996950"/>
          </a:xfrm>
        </p:spPr>
        <p:txBody>
          <a:bodyPr/>
          <a:lstStyle/>
          <a:p>
            <a:r>
              <a:rPr lang="en-US" altLang="en-US" sz="3600">
                <a:latin typeface="Arial" panose="020B0604020202020204" pitchFamily="34" charset="0"/>
                <a:cs typeface="Arial" panose="020B0604020202020204" pitchFamily="34" charset="0"/>
              </a:rPr>
              <a:t>Kênh phụ</a:t>
            </a:r>
          </a:p>
        </p:txBody>
      </p:sp>
      <p:sp>
        <p:nvSpPr>
          <p:cNvPr id="83971" name="TextBox 2">
            <a:extLst>
              <a:ext uri="{FF2B5EF4-FFF2-40B4-BE49-F238E27FC236}">
                <a16:creationId xmlns:a16="http://schemas.microsoft.com/office/drawing/2014/main" id="{CE03CC0B-6DC6-4FE9-9E68-7E11CCEF0354}"/>
              </a:ext>
            </a:extLst>
          </p:cNvPr>
          <p:cNvSpPr txBox="1">
            <a:spLocks noChangeArrowheads="1"/>
          </p:cNvSpPr>
          <p:nvPr/>
        </p:nvSpPr>
        <p:spPr bwMode="auto">
          <a:xfrm>
            <a:off x="6518275" y="2778125"/>
            <a:ext cx="47926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vi-VN" altLang="en-US"/>
              <a:t>Đây là những nội dung kiến thức mở rộng, nâng cao</a:t>
            </a:r>
            <a:endParaRPr lang="en-US" altLang="en-US"/>
          </a:p>
        </p:txBody>
      </p:sp>
      <p:pic>
        <p:nvPicPr>
          <p:cNvPr id="3" name="Picture 2">
            <a:extLst>
              <a:ext uri="{FF2B5EF4-FFF2-40B4-BE49-F238E27FC236}">
                <a16:creationId xmlns:a16="http://schemas.microsoft.com/office/drawing/2014/main" id="{A7EE8326-A7A7-4A4D-848A-48B28D2BC3F6}"/>
              </a:ext>
            </a:extLst>
          </p:cNvPr>
          <p:cNvPicPr>
            <a:picLocks noChangeAspect="1"/>
          </p:cNvPicPr>
          <p:nvPr/>
        </p:nvPicPr>
        <p:blipFill>
          <a:blip r:embed="rId3"/>
          <a:stretch>
            <a:fillRect/>
          </a:stretch>
        </p:blipFill>
        <p:spPr>
          <a:xfrm>
            <a:off x="1801735" y="1626916"/>
            <a:ext cx="3971925" cy="3448050"/>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CB47E-3C14-4DC0-A180-940D5554882B}"/>
              </a:ext>
            </a:extLst>
          </p:cNvPr>
          <p:cNvSpPr>
            <a:spLocks noGrp="1"/>
          </p:cNvSpPr>
          <p:nvPr>
            <p:ph type="title"/>
          </p:nvPr>
        </p:nvSpPr>
        <p:spPr>
          <a:xfrm>
            <a:off x="733425" y="1463675"/>
            <a:ext cx="2886075" cy="1325563"/>
          </a:xfrm>
        </p:spPr>
        <p:txBody>
          <a:bodyPr/>
          <a:lstStyle/>
          <a:p>
            <a:pPr>
              <a:defRPr/>
            </a:pPr>
            <a:r>
              <a:rPr lang="en-US" dirty="0" err="1"/>
              <a:t>Câu</a:t>
            </a:r>
            <a:r>
              <a:rPr lang="en-US" dirty="0"/>
              <a:t> </a:t>
            </a:r>
            <a:r>
              <a:rPr lang="en-US" dirty="0" err="1"/>
              <a:t>hỏi</a:t>
            </a:r>
            <a:endParaRPr lang="en-US" dirty="0"/>
          </a:p>
        </p:txBody>
      </p:sp>
      <p:pic>
        <p:nvPicPr>
          <p:cNvPr id="4" name="Picture 3">
            <a:extLst>
              <a:ext uri="{FF2B5EF4-FFF2-40B4-BE49-F238E27FC236}">
                <a16:creationId xmlns:a16="http://schemas.microsoft.com/office/drawing/2014/main" id="{A66000EC-1DAE-4816-9EB4-CDAA5332C82C}"/>
              </a:ext>
            </a:extLst>
          </p:cNvPr>
          <p:cNvPicPr>
            <a:picLocks noChangeAspect="1"/>
          </p:cNvPicPr>
          <p:nvPr/>
        </p:nvPicPr>
        <p:blipFill>
          <a:blip r:embed="rId3"/>
          <a:stretch>
            <a:fillRect/>
          </a:stretch>
        </p:blipFill>
        <p:spPr>
          <a:xfrm>
            <a:off x="304800" y="2919412"/>
            <a:ext cx="11582400" cy="1019175"/>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Content Placeholder 2">
            <a:extLst>
              <a:ext uri="{FF2B5EF4-FFF2-40B4-BE49-F238E27FC236}">
                <a16:creationId xmlns:a16="http://schemas.microsoft.com/office/drawing/2014/main" id="{EA43F821-0B90-4C34-8591-8A84A4CB454E}"/>
              </a:ext>
            </a:extLst>
          </p:cNvPr>
          <p:cNvSpPr>
            <a:spLocks noGrp="1"/>
          </p:cNvSpPr>
          <p:nvPr>
            <p:ph idx="1"/>
          </p:nvPr>
        </p:nvSpPr>
        <p:spPr>
          <a:xfrm>
            <a:off x="317500" y="1430216"/>
            <a:ext cx="11744325" cy="4848348"/>
          </a:xfrm>
        </p:spPr>
        <p:txBody>
          <a:bodyPr/>
          <a:lstStyle/>
          <a:p>
            <a:pPr marL="514350" indent="-514350">
              <a:buClr>
                <a:srgbClr val="2F5597"/>
              </a:buClr>
              <a:buFont typeface="Calibri Light" panose="020F0302020204030204" pitchFamily="34" charset="0"/>
              <a:buAutoNum type="arabicPeriod"/>
            </a:pPr>
            <a:r>
              <a:rPr lang="en-US" altLang="en-US" sz="2200" spc="-40" dirty="0" err="1"/>
              <a:t>Mục</a:t>
            </a:r>
            <a:r>
              <a:rPr lang="en-US" altLang="en-US" sz="2200" spc="-40" dirty="0"/>
              <a:t> </a:t>
            </a:r>
            <a:r>
              <a:rPr lang="en-US" altLang="en-US" sz="2200" spc="-40" dirty="0" err="1"/>
              <a:t>tiêu</a:t>
            </a:r>
            <a:r>
              <a:rPr lang="en-US" altLang="en-US" sz="2200" spc="-40" dirty="0"/>
              <a:t>: </a:t>
            </a:r>
            <a:r>
              <a:rPr lang="vi-VN" altLang="en-US" sz="2200" spc="-40" dirty="0"/>
              <a:t>Chứng minh được tính cấp thiết của vấn đề bảo tồn đa dạng sinh học ở Việt Nam. </a:t>
            </a:r>
            <a:endParaRPr lang="en-US" altLang="en-US" sz="2200" spc="-40" dirty="0"/>
          </a:p>
          <a:p>
            <a:pPr marL="514350" indent="-514350">
              <a:buClr>
                <a:srgbClr val="2F5597"/>
              </a:buClr>
              <a:buFont typeface="Calibri Light" panose="020F0302020204030204" pitchFamily="34" charset="0"/>
              <a:buAutoNum type="arabicPeriod"/>
            </a:pPr>
            <a:r>
              <a:rPr lang="en-US" altLang="en-US" sz="2200" dirty="0" err="1"/>
              <a:t>Nội</a:t>
            </a:r>
            <a:r>
              <a:rPr lang="en-US" altLang="en-US" sz="2200" dirty="0"/>
              <a:t> dung </a:t>
            </a:r>
            <a:r>
              <a:rPr lang="en-US" altLang="en-US" sz="2200" dirty="0" err="1"/>
              <a:t>hoạt</a:t>
            </a:r>
            <a:r>
              <a:rPr lang="en-US" altLang="en-US" sz="2200" dirty="0"/>
              <a:t> </a:t>
            </a:r>
            <a:r>
              <a:rPr lang="en-US" altLang="en-US" sz="2200" dirty="0" err="1"/>
              <a:t>động</a:t>
            </a:r>
            <a:r>
              <a:rPr lang="en-US" altLang="en-US" sz="2200" dirty="0"/>
              <a:t>: HS </a:t>
            </a:r>
            <a:r>
              <a:rPr lang="en-US" altLang="en-US" sz="2200" dirty="0" err="1"/>
              <a:t>khai</a:t>
            </a:r>
            <a:r>
              <a:rPr lang="en-US" altLang="en-US" sz="2200" dirty="0"/>
              <a:t> </a:t>
            </a:r>
            <a:r>
              <a:rPr lang="en-US" altLang="en-US" sz="2200" dirty="0" err="1"/>
              <a:t>thác</a:t>
            </a:r>
            <a:r>
              <a:rPr lang="en-US" altLang="en-US" sz="2200" dirty="0"/>
              <a:t> </a:t>
            </a:r>
            <a:r>
              <a:rPr lang="en-US" altLang="en-US" sz="2200" dirty="0" err="1"/>
              <a:t>thông</a:t>
            </a:r>
            <a:r>
              <a:rPr lang="en-US" altLang="en-US" sz="2200" dirty="0"/>
              <a:t> tin </a:t>
            </a:r>
            <a:r>
              <a:rPr lang="en-US" altLang="en-US" sz="2200" dirty="0" err="1"/>
              <a:t>và</a:t>
            </a:r>
            <a:r>
              <a:rPr lang="en-US" altLang="en-US" sz="2200" dirty="0"/>
              <a:t> </a:t>
            </a:r>
            <a:r>
              <a:rPr lang="en-US" altLang="en-US" sz="2200" dirty="0" err="1"/>
              <a:t>hình</a:t>
            </a:r>
            <a:r>
              <a:rPr lang="en-US" altLang="en-US" sz="2200" dirty="0"/>
              <a:t> </a:t>
            </a:r>
            <a:r>
              <a:rPr lang="en-US" altLang="en-US" sz="2200" dirty="0" err="1"/>
              <a:t>ảnh</a:t>
            </a:r>
            <a:r>
              <a:rPr lang="en-US" altLang="en-US" sz="2200" dirty="0"/>
              <a:t> </a:t>
            </a:r>
            <a:r>
              <a:rPr lang="en-US" altLang="en-US" sz="2200" dirty="0" err="1"/>
              <a:t>trong</a:t>
            </a:r>
            <a:r>
              <a:rPr lang="en-US" altLang="en-US" sz="2200" dirty="0"/>
              <a:t> </a:t>
            </a:r>
            <a:r>
              <a:rPr lang="en-US" altLang="en-US" sz="2200" dirty="0" err="1"/>
              <a:t>mục</a:t>
            </a:r>
            <a:r>
              <a:rPr lang="en-US" altLang="en-US" sz="2200" dirty="0"/>
              <a:t>.</a:t>
            </a:r>
          </a:p>
          <a:p>
            <a:pPr marL="514350" indent="-514350">
              <a:buClr>
                <a:srgbClr val="2F5597"/>
              </a:buClr>
              <a:buFont typeface="Calibri Light" panose="020F0302020204030204" pitchFamily="34" charset="0"/>
              <a:buAutoNum type="arabicPeriod"/>
            </a:pPr>
            <a:r>
              <a:rPr lang="en-US" altLang="en-US" sz="2200" dirty="0" err="1"/>
              <a:t>Sản</a:t>
            </a:r>
            <a:r>
              <a:rPr lang="en-US" altLang="en-US" sz="2200" dirty="0"/>
              <a:t> </a:t>
            </a:r>
            <a:r>
              <a:rPr lang="en-US" altLang="en-US" sz="2200" dirty="0" err="1"/>
              <a:t>phẩm</a:t>
            </a:r>
            <a:r>
              <a:rPr lang="en-US" altLang="en-US" sz="2200" dirty="0"/>
              <a:t> </a:t>
            </a:r>
            <a:r>
              <a:rPr lang="en-US" altLang="en-US" sz="2200" dirty="0" err="1"/>
              <a:t>học</a:t>
            </a:r>
            <a:r>
              <a:rPr lang="en-US" altLang="en-US" sz="2200" dirty="0"/>
              <a:t> </a:t>
            </a:r>
            <a:r>
              <a:rPr lang="en-US" altLang="en-US" sz="2200" dirty="0" err="1"/>
              <a:t>tập</a:t>
            </a:r>
            <a:r>
              <a:rPr lang="en-US" altLang="en-US" sz="2200" dirty="0"/>
              <a:t>: HS </a:t>
            </a:r>
            <a:r>
              <a:rPr lang="en-US" altLang="en-US" sz="2200" dirty="0" err="1"/>
              <a:t>đưa</a:t>
            </a:r>
            <a:r>
              <a:rPr lang="en-US" altLang="en-US" sz="2200" dirty="0"/>
              <a:t> ra </a:t>
            </a:r>
            <a:r>
              <a:rPr lang="en-US" altLang="en-US" sz="2200" dirty="0" err="1"/>
              <a:t>được</a:t>
            </a:r>
            <a:r>
              <a:rPr lang="en-US" altLang="en-US" sz="2200" dirty="0"/>
              <a:t> </a:t>
            </a:r>
            <a:r>
              <a:rPr lang="en-US" altLang="en-US" sz="2200" dirty="0" err="1"/>
              <a:t>những</a:t>
            </a:r>
            <a:r>
              <a:rPr lang="en-US" altLang="en-US" sz="2200" dirty="0"/>
              <a:t> </a:t>
            </a:r>
            <a:r>
              <a:rPr lang="en-US" altLang="en-US" sz="2200" dirty="0" err="1"/>
              <a:t>dẫn</a:t>
            </a:r>
            <a:r>
              <a:rPr lang="en-US" altLang="en-US" sz="2200" dirty="0"/>
              <a:t> </a:t>
            </a:r>
            <a:r>
              <a:rPr lang="en-US" altLang="en-US" sz="2200" dirty="0" err="1"/>
              <a:t>chứng</a:t>
            </a:r>
            <a:r>
              <a:rPr lang="en-US" altLang="en-US" sz="2200" dirty="0"/>
              <a:t> </a:t>
            </a:r>
            <a:r>
              <a:rPr lang="en-US" altLang="en-US" sz="2200" dirty="0" err="1"/>
              <a:t>chứng</a:t>
            </a:r>
            <a:r>
              <a:rPr lang="en-US" altLang="en-US" sz="2200" dirty="0"/>
              <a:t> </a:t>
            </a:r>
            <a:r>
              <a:rPr lang="en-US" altLang="en-US" sz="2200" dirty="0" err="1"/>
              <a:t>minh</a:t>
            </a:r>
            <a:r>
              <a:rPr lang="en-US" altLang="en-US" sz="2200" dirty="0"/>
              <a:t> </a:t>
            </a:r>
            <a:r>
              <a:rPr lang="vi-VN" altLang="en-US" sz="2200" dirty="0">
                <a:cs typeface="Times New Roman" panose="02020603050405020304" pitchFamily="18" charset="0"/>
              </a:rPr>
              <a:t>tính cấp thiết của vấn đề bảo tồn đa dạng sinh học ở Việt Nam</a:t>
            </a:r>
            <a:r>
              <a:rPr lang="en-US" altLang="en-US" sz="2200" dirty="0">
                <a:cs typeface="Times New Roman" panose="02020603050405020304" pitchFamily="18" charset="0"/>
              </a:rPr>
              <a:t>.</a:t>
            </a:r>
            <a:endParaRPr lang="en-US" altLang="en-US" sz="2200" dirty="0"/>
          </a:p>
          <a:p>
            <a:pPr marL="514350" indent="-514350">
              <a:buClr>
                <a:srgbClr val="2F5597"/>
              </a:buClr>
              <a:buFont typeface="Calibri Light" panose="020F0302020204030204" pitchFamily="34" charset="0"/>
              <a:buAutoNum type="arabicPeriod"/>
            </a:pPr>
            <a:r>
              <a:rPr lang="en-US" altLang="en-US" sz="2200" dirty="0" err="1"/>
              <a:t>Tổ</a:t>
            </a:r>
            <a:r>
              <a:rPr lang="en-US" altLang="en-US" sz="2200" dirty="0"/>
              <a:t> </a:t>
            </a:r>
            <a:r>
              <a:rPr lang="en-US" altLang="en-US" sz="2200" dirty="0" err="1"/>
              <a:t>chức</a:t>
            </a:r>
            <a:r>
              <a:rPr lang="en-US" altLang="en-US" sz="2200" dirty="0"/>
              <a:t> </a:t>
            </a:r>
            <a:r>
              <a:rPr lang="en-US" altLang="en-US" sz="2200" dirty="0" err="1"/>
              <a:t>hoạt</a:t>
            </a:r>
            <a:r>
              <a:rPr lang="en-US" altLang="en-US" sz="2200" dirty="0"/>
              <a:t> </a:t>
            </a:r>
            <a:r>
              <a:rPr lang="en-US" altLang="en-US" sz="2200" dirty="0" err="1"/>
              <a:t>động</a:t>
            </a:r>
            <a:r>
              <a:rPr lang="en-US" altLang="en-US" sz="2200" dirty="0"/>
              <a:t>: </a:t>
            </a:r>
          </a:p>
          <a:p>
            <a:pPr marL="457200" lvl="1" indent="0">
              <a:buClr>
                <a:srgbClr val="2F5597"/>
              </a:buClr>
              <a:buFont typeface="Arial" panose="020B0604020202020204" pitchFamily="34" charset="0"/>
              <a:buNone/>
            </a:pPr>
            <a:r>
              <a:rPr lang="en-US" altLang="en-US" sz="2200" dirty="0" err="1"/>
              <a:t>Bước</a:t>
            </a:r>
            <a:r>
              <a:rPr lang="en-US" altLang="en-US" sz="2200" dirty="0"/>
              <a:t> 1: GV chia </a:t>
            </a:r>
            <a:r>
              <a:rPr lang="en-US" altLang="en-US" sz="2200" dirty="0" err="1"/>
              <a:t>nhóm</a:t>
            </a:r>
            <a:r>
              <a:rPr lang="en-US" altLang="en-US" sz="2200" dirty="0"/>
              <a:t> </a:t>
            </a:r>
            <a:r>
              <a:rPr lang="en-US" altLang="en-US" sz="2200" dirty="0" err="1"/>
              <a:t>và</a:t>
            </a:r>
            <a:r>
              <a:rPr lang="en-US" altLang="en-US" sz="2200" dirty="0"/>
              <a:t> </a:t>
            </a:r>
            <a:r>
              <a:rPr lang="en-US" altLang="en-US" sz="2200" dirty="0" err="1"/>
              <a:t>giao</a:t>
            </a:r>
            <a:r>
              <a:rPr lang="en-US" altLang="en-US" sz="2200" dirty="0"/>
              <a:t> </a:t>
            </a:r>
            <a:r>
              <a:rPr lang="en-US" altLang="en-US" sz="2200" dirty="0" err="1"/>
              <a:t>nhiệm</a:t>
            </a:r>
            <a:r>
              <a:rPr lang="en-US" altLang="en-US" sz="2200" dirty="0"/>
              <a:t> </a:t>
            </a:r>
            <a:r>
              <a:rPr lang="en-US" altLang="en-US" sz="2200" dirty="0" err="1"/>
              <a:t>vụ</a:t>
            </a:r>
            <a:r>
              <a:rPr lang="en-US" altLang="en-US" sz="2200" dirty="0"/>
              <a:t>: </a:t>
            </a:r>
          </a:p>
          <a:p>
            <a:pPr marL="457200" lvl="1" indent="0">
              <a:buClr>
                <a:srgbClr val="2F5597"/>
              </a:buClr>
              <a:buFont typeface="Arial" panose="020B0604020202020204" pitchFamily="34" charset="0"/>
              <a:buNone/>
            </a:pPr>
            <a:r>
              <a:rPr lang="en-US" altLang="en-US" sz="2200" dirty="0"/>
              <a:t>+ 1/3 </a:t>
            </a:r>
            <a:r>
              <a:rPr lang="en-US" altLang="en-US" sz="2200" dirty="0" err="1"/>
              <a:t>số</a:t>
            </a:r>
            <a:r>
              <a:rPr lang="en-US" altLang="en-US" sz="2200" dirty="0"/>
              <a:t> </a:t>
            </a:r>
            <a:r>
              <a:rPr lang="en-US" altLang="en-US" sz="2200" dirty="0" err="1"/>
              <a:t>nhóm</a:t>
            </a:r>
            <a:r>
              <a:rPr lang="en-US" altLang="en-US" sz="2200" dirty="0"/>
              <a:t> </a:t>
            </a:r>
            <a:r>
              <a:rPr lang="en-US" altLang="en-US" sz="2200" dirty="0" err="1"/>
              <a:t>tìm</a:t>
            </a:r>
            <a:r>
              <a:rPr lang="en-US" altLang="en-US" sz="2200" dirty="0"/>
              <a:t> </a:t>
            </a:r>
            <a:r>
              <a:rPr lang="en-US" altLang="en-US" sz="2200" dirty="0" err="1"/>
              <a:t>hiểu</a:t>
            </a:r>
            <a:r>
              <a:rPr lang="en-US" altLang="en-US" sz="2200" dirty="0"/>
              <a:t> </a:t>
            </a:r>
            <a:r>
              <a:rPr lang="en-US" altLang="en-US" sz="2200" dirty="0" err="1"/>
              <a:t>về</a:t>
            </a:r>
            <a:r>
              <a:rPr lang="en-US" altLang="en-US" sz="2200" dirty="0"/>
              <a:t> </a:t>
            </a:r>
            <a:r>
              <a:rPr lang="en-US" altLang="en-US" sz="2200" dirty="0" err="1"/>
              <a:t>hiện</a:t>
            </a:r>
            <a:r>
              <a:rPr lang="en-US" altLang="en-US" sz="2200" dirty="0"/>
              <a:t> </a:t>
            </a:r>
            <a:r>
              <a:rPr lang="en-US" altLang="en-US" sz="2200" dirty="0" err="1"/>
              <a:t>trạng</a:t>
            </a:r>
            <a:r>
              <a:rPr lang="en-US" altLang="en-US" sz="2200" dirty="0"/>
              <a:t> </a:t>
            </a:r>
            <a:r>
              <a:rPr lang="en-US" altLang="en-US" sz="2200" dirty="0" err="1"/>
              <a:t>suy</a:t>
            </a:r>
            <a:r>
              <a:rPr lang="en-US" altLang="en-US" sz="2200" dirty="0"/>
              <a:t> </a:t>
            </a:r>
            <a:r>
              <a:rPr lang="en-US" altLang="en-US" sz="2200" dirty="0" err="1"/>
              <a:t>giảm</a:t>
            </a:r>
            <a:r>
              <a:rPr lang="en-US" altLang="en-US" sz="2200" dirty="0"/>
              <a:t> </a:t>
            </a:r>
            <a:r>
              <a:rPr lang="en-US" altLang="en-US" sz="2200" dirty="0" err="1"/>
              <a:t>đa</a:t>
            </a:r>
            <a:r>
              <a:rPr lang="en-US" altLang="en-US" sz="2200" dirty="0"/>
              <a:t> </a:t>
            </a:r>
            <a:r>
              <a:rPr lang="en-US" altLang="en-US" sz="2200" dirty="0" err="1"/>
              <a:t>dạng</a:t>
            </a:r>
            <a:r>
              <a:rPr lang="en-US" altLang="en-US" sz="2200" dirty="0"/>
              <a:t> </a:t>
            </a:r>
            <a:r>
              <a:rPr lang="en-US" altLang="en-US" sz="2200" dirty="0" err="1"/>
              <a:t>sinh</a:t>
            </a:r>
            <a:r>
              <a:rPr lang="en-US" altLang="en-US" sz="2200" dirty="0"/>
              <a:t> </a:t>
            </a:r>
            <a:r>
              <a:rPr lang="en-US" altLang="en-US" sz="2200" dirty="0" err="1"/>
              <a:t>học</a:t>
            </a:r>
            <a:r>
              <a:rPr lang="en-US" altLang="en-US" sz="2200" dirty="0"/>
              <a:t> ở </a:t>
            </a:r>
            <a:r>
              <a:rPr lang="en-US" altLang="en-US" sz="2200" dirty="0" err="1"/>
              <a:t>Việt</a:t>
            </a:r>
            <a:r>
              <a:rPr lang="en-US" altLang="en-US" sz="2200" dirty="0"/>
              <a:t> Nam.</a:t>
            </a:r>
          </a:p>
          <a:p>
            <a:pPr marL="457200" lvl="1" indent="0">
              <a:buClr>
                <a:srgbClr val="2F5597"/>
              </a:buClr>
              <a:buFont typeface="Arial" panose="020B0604020202020204" pitchFamily="34" charset="0"/>
              <a:buNone/>
            </a:pPr>
            <a:r>
              <a:rPr lang="en-US" altLang="en-US" sz="2200" dirty="0"/>
              <a:t>+ 1/3 </a:t>
            </a:r>
            <a:r>
              <a:rPr lang="en-US" altLang="en-US" sz="2200" dirty="0" err="1"/>
              <a:t>nhóm</a:t>
            </a:r>
            <a:r>
              <a:rPr lang="en-US" altLang="en-US" sz="2200" dirty="0"/>
              <a:t> </a:t>
            </a:r>
            <a:r>
              <a:rPr lang="en-US" altLang="en-US" sz="2200" dirty="0" err="1"/>
              <a:t>khác</a:t>
            </a:r>
            <a:r>
              <a:rPr lang="en-US" altLang="en-US" sz="2200" dirty="0"/>
              <a:t> </a:t>
            </a:r>
            <a:r>
              <a:rPr lang="en-US" altLang="en-US" sz="2200" dirty="0" err="1"/>
              <a:t>tìm</a:t>
            </a:r>
            <a:r>
              <a:rPr lang="en-US" altLang="en-US" sz="2200" dirty="0"/>
              <a:t> </a:t>
            </a:r>
            <a:r>
              <a:rPr lang="en-US" altLang="en-US" sz="2200" dirty="0" err="1"/>
              <a:t>hiểu</a:t>
            </a:r>
            <a:r>
              <a:rPr lang="en-US" altLang="en-US" sz="2200" dirty="0"/>
              <a:t> </a:t>
            </a:r>
            <a:r>
              <a:rPr lang="en-US" altLang="en-US" sz="2200" dirty="0" err="1"/>
              <a:t>về</a:t>
            </a:r>
            <a:r>
              <a:rPr lang="en-US" altLang="en-US" sz="2200" dirty="0"/>
              <a:t> </a:t>
            </a:r>
            <a:r>
              <a:rPr lang="en-US" altLang="en-US" sz="2200" dirty="0" err="1"/>
              <a:t>nguyên</a:t>
            </a:r>
            <a:r>
              <a:rPr lang="en-US" altLang="en-US" sz="2200" dirty="0"/>
              <a:t> </a:t>
            </a:r>
            <a:r>
              <a:rPr lang="en-US" altLang="en-US" sz="2200" dirty="0" err="1"/>
              <a:t>nhân</a:t>
            </a:r>
            <a:r>
              <a:rPr lang="en-US" altLang="en-US" sz="2200" dirty="0"/>
              <a:t> </a:t>
            </a:r>
            <a:r>
              <a:rPr lang="en-US" altLang="en-US" sz="2200" dirty="0" err="1"/>
              <a:t>của</a:t>
            </a:r>
            <a:r>
              <a:rPr lang="en-US" altLang="en-US" sz="2200" dirty="0"/>
              <a:t> </a:t>
            </a:r>
            <a:r>
              <a:rPr lang="en-US" altLang="en-US" sz="2200" dirty="0" err="1"/>
              <a:t>suy</a:t>
            </a:r>
            <a:r>
              <a:rPr lang="en-US" altLang="en-US" sz="2200" dirty="0"/>
              <a:t> </a:t>
            </a:r>
            <a:r>
              <a:rPr lang="en-US" altLang="en-US" sz="2200" dirty="0" err="1"/>
              <a:t>giảm</a:t>
            </a:r>
            <a:r>
              <a:rPr lang="en-US" altLang="en-US" sz="2200" dirty="0"/>
              <a:t> </a:t>
            </a:r>
            <a:r>
              <a:rPr lang="en-US" altLang="en-US" sz="2200" dirty="0" err="1"/>
              <a:t>đa</a:t>
            </a:r>
            <a:r>
              <a:rPr lang="en-US" altLang="en-US" sz="2200" dirty="0"/>
              <a:t> </a:t>
            </a:r>
            <a:r>
              <a:rPr lang="en-US" altLang="en-US" sz="2200" dirty="0" err="1"/>
              <a:t>dạng</a:t>
            </a:r>
            <a:r>
              <a:rPr lang="en-US" altLang="en-US" sz="2200" dirty="0"/>
              <a:t> </a:t>
            </a:r>
            <a:r>
              <a:rPr lang="en-US" altLang="en-US" sz="2200" dirty="0" err="1"/>
              <a:t>sinh</a:t>
            </a:r>
            <a:r>
              <a:rPr lang="en-US" altLang="en-US" sz="2200" dirty="0"/>
              <a:t> </a:t>
            </a:r>
            <a:r>
              <a:rPr lang="en-US" altLang="en-US" sz="2200" dirty="0" err="1"/>
              <a:t>học</a:t>
            </a:r>
            <a:r>
              <a:rPr lang="en-US" altLang="en-US" sz="2200" dirty="0"/>
              <a:t> ở </a:t>
            </a:r>
            <a:r>
              <a:rPr lang="en-US" altLang="en-US" sz="2200" dirty="0" err="1"/>
              <a:t>Việt</a:t>
            </a:r>
            <a:r>
              <a:rPr lang="en-US" altLang="en-US" sz="2200" dirty="0"/>
              <a:t> Nam.</a:t>
            </a:r>
          </a:p>
          <a:p>
            <a:pPr marL="457200" lvl="1" indent="0">
              <a:buClr>
                <a:srgbClr val="2F5597"/>
              </a:buClr>
              <a:buFont typeface="Arial" panose="020B0604020202020204" pitchFamily="34" charset="0"/>
              <a:buNone/>
            </a:pPr>
            <a:r>
              <a:rPr lang="en-US" altLang="en-US" sz="2200" dirty="0"/>
              <a:t>+ 1/3 </a:t>
            </a:r>
            <a:r>
              <a:rPr lang="en-US" altLang="en-US" sz="2200" dirty="0" err="1"/>
              <a:t>số</a:t>
            </a:r>
            <a:r>
              <a:rPr lang="en-US" altLang="en-US" sz="2200" dirty="0"/>
              <a:t> </a:t>
            </a:r>
            <a:r>
              <a:rPr lang="en-US" altLang="en-US" sz="2200" dirty="0" err="1"/>
              <a:t>nhóm</a:t>
            </a:r>
            <a:r>
              <a:rPr lang="en-US" altLang="en-US" sz="2200" dirty="0"/>
              <a:t> </a:t>
            </a:r>
            <a:r>
              <a:rPr lang="en-US" altLang="en-US" sz="2200" dirty="0" err="1"/>
              <a:t>còn</a:t>
            </a:r>
            <a:r>
              <a:rPr lang="en-US" altLang="en-US" sz="2200" dirty="0"/>
              <a:t> </a:t>
            </a:r>
            <a:r>
              <a:rPr lang="en-US" altLang="en-US" sz="2200" dirty="0" err="1"/>
              <a:t>lại</a:t>
            </a:r>
            <a:r>
              <a:rPr lang="en-US" altLang="en-US" sz="2200" dirty="0"/>
              <a:t> </a:t>
            </a:r>
            <a:r>
              <a:rPr lang="en-US" altLang="en-US" sz="2200" dirty="0" err="1"/>
              <a:t>tìm</a:t>
            </a:r>
            <a:r>
              <a:rPr lang="en-US" altLang="en-US" sz="2200" dirty="0"/>
              <a:t> </a:t>
            </a:r>
            <a:r>
              <a:rPr lang="en-US" altLang="en-US" sz="2200" dirty="0" err="1"/>
              <a:t>hiểu</a:t>
            </a:r>
            <a:r>
              <a:rPr lang="en-US" altLang="en-US" sz="2200" dirty="0"/>
              <a:t> </a:t>
            </a:r>
            <a:r>
              <a:rPr lang="en-US" altLang="en-US" sz="2200" dirty="0" err="1"/>
              <a:t>về</a:t>
            </a:r>
            <a:r>
              <a:rPr lang="en-US" altLang="en-US" sz="2200" dirty="0"/>
              <a:t> </a:t>
            </a:r>
            <a:r>
              <a:rPr lang="en-US" altLang="en-US" sz="2200" dirty="0" err="1"/>
              <a:t>một</a:t>
            </a:r>
            <a:r>
              <a:rPr lang="en-US" altLang="en-US" sz="2200" dirty="0"/>
              <a:t> </a:t>
            </a:r>
            <a:r>
              <a:rPr lang="en-US" altLang="en-US" sz="2200" dirty="0" err="1"/>
              <a:t>số</a:t>
            </a:r>
            <a:r>
              <a:rPr lang="en-US" altLang="en-US" sz="2200" dirty="0"/>
              <a:t> </a:t>
            </a:r>
            <a:r>
              <a:rPr lang="en-US" altLang="en-US" sz="2200" dirty="0" err="1"/>
              <a:t>biện</a:t>
            </a:r>
            <a:r>
              <a:rPr lang="en-US" altLang="en-US" sz="2200" dirty="0"/>
              <a:t> </a:t>
            </a:r>
            <a:r>
              <a:rPr lang="en-US" altLang="en-US" sz="2200" dirty="0" err="1"/>
              <a:t>pháp</a:t>
            </a:r>
            <a:r>
              <a:rPr lang="en-US" altLang="en-US" sz="2200" dirty="0"/>
              <a:t> </a:t>
            </a:r>
            <a:r>
              <a:rPr lang="en-US" altLang="en-US" sz="2200" dirty="0" err="1"/>
              <a:t>bảo</a:t>
            </a:r>
            <a:r>
              <a:rPr lang="en-US" altLang="en-US" sz="2200" dirty="0"/>
              <a:t> </a:t>
            </a:r>
            <a:r>
              <a:rPr lang="en-US" altLang="en-US" sz="2200" dirty="0" err="1"/>
              <a:t>vệ</a:t>
            </a:r>
            <a:r>
              <a:rPr lang="en-US" altLang="en-US" sz="2200" dirty="0"/>
              <a:t> </a:t>
            </a:r>
            <a:r>
              <a:rPr lang="en-US" altLang="en-US" sz="2200" dirty="0" err="1"/>
              <a:t>đa</a:t>
            </a:r>
            <a:r>
              <a:rPr lang="en-US" altLang="en-US" sz="2200" dirty="0"/>
              <a:t> </a:t>
            </a:r>
            <a:r>
              <a:rPr lang="en-US" altLang="en-US" sz="2200" dirty="0" err="1"/>
              <a:t>dạng</a:t>
            </a:r>
            <a:r>
              <a:rPr lang="en-US" altLang="en-US" sz="2200" dirty="0"/>
              <a:t> </a:t>
            </a:r>
            <a:r>
              <a:rPr lang="en-US" altLang="en-US" sz="2200" dirty="0" err="1"/>
              <a:t>sinh</a:t>
            </a:r>
            <a:r>
              <a:rPr lang="en-US" altLang="en-US" sz="2200" dirty="0"/>
              <a:t> </a:t>
            </a:r>
            <a:r>
              <a:rPr lang="en-US" altLang="en-US" sz="2200" dirty="0" err="1"/>
              <a:t>học</a:t>
            </a:r>
            <a:r>
              <a:rPr lang="en-US" altLang="en-US" sz="2200" dirty="0"/>
              <a:t> ở </a:t>
            </a:r>
            <a:r>
              <a:rPr lang="en-US" altLang="en-US" sz="2200" dirty="0" err="1"/>
              <a:t>Việt</a:t>
            </a:r>
            <a:r>
              <a:rPr lang="en-US" altLang="en-US" sz="2200" dirty="0"/>
              <a:t> Nam.</a:t>
            </a:r>
          </a:p>
          <a:p>
            <a:pPr marL="457200" lvl="1" indent="0">
              <a:buClr>
                <a:srgbClr val="2F5597"/>
              </a:buClr>
              <a:buFont typeface="Arial" panose="020B0604020202020204" pitchFamily="34" charset="0"/>
              <a:buNone/>
            </a:pPr>
            <a:r>
              <a:rPr lang="en-US" altLang="en-US" sz="2200" dirty="0" err="1"/>
              <a:t>Bước</a:t>
            </a:r>
            <a:r>
              <a:rPr lang="en-US" altLang="en-US" sz="2200" dirty="0"/>
              <a:t> 2. HS </a:t>
            </a:r>
            <a:r>
              <a:rPr lang="en-US" altLang="en-US" sz="2200" dirty="0" err="1"/>
              <a:t>tiếp</a:t>
            </a:r>
            <a:r>
              <a:rPr lang="en-US" altLang="en-US" sz="2200" dirty="0"/>
              <a:t> </a:t>
            </a:r>
            <a:r>
              <a:rPr lang="en-US" altLang="en-US" sz="2200" dirty="0" err="1"/>
              <a:t>nhận</a:t>
            </a:r>
            <a:r>
              <a:rPr lang="en-US" altLang="en-US" sz="2200" dirty="0"/>
              <a:t> </a:t>
            </a:r>
            <a:r>
              <a:rPr lang="en-US" altLang="en-US" sz="2200" dirty="0" err="1"/>
              <a:t>và</a:t>
            </a:r>
            <a:r>
              <a:rPr lang="en-US" altLang="en-US" sz="2200" dirty="0"/>
              <a:t> </a:t>
            </a:r>
            <a:r>
              <a:rPr lang="en-US" altLang="en-US" sz="2200" dirty="0" err="1"/>
              <a:t>thực</a:t>
            </a:r>
            <a:r>
              <a:rPr lang="en-US" altLang="en-US" sz="2200" dirty="0"/>
              <a:t> </a:t>
            </a:r>
            <a:r>
              <a:rPr lang="en-US" altLang="en-US" sz="2200" dirty="0" err="1"/>
              <a:t>hiện</a:t>
            </a:r>
            <a:r>
              <a:rPr lang="en-US" altLang="en-US" sz="2200" dirty="0"/>
              <a:t> </a:t>
            </a:r>
            <a:r>
              <a:rPr lang="en-US" altLang="en-US" sz="2200" dirty="0" err="1"/>
              <a:t>nhiệm</a:t>
            </a:r>
            <a:r>
              <a:rPr lang="en-US" altLang="en-US" sz="2200" dirty="0"/>
              <a:t> </a:t>
            </a:r>
            <a:r>
              <a:rPr lang="en-US" altLang="en-US" sz="2200" dirty="0" err="1"/>
              <a:t>vụ</a:t>
            </a:r>
            <a:r>
              <a:rPr lang="en-US" altLang="en-US" sz="2200" dirty="0"/>
              <a:t> </a:t>
            </a:r>
            <a:r>
              <a:rPr lang="en-US" altLang="en-US" sz="2200" dirty="0" err="1"/>
              <a:t>theo</a:t>
            </a:r>
            <a:r>
              <a:rPr lang="en-US" altLang="en-US" sz="2200" dirty="0"/>
              <a:t> </a:t>
            </a:r>
            <a:r>
              <a:rPr lang="en-US" altLang="en-US" sz="2200" dirty="0" err="1"/>
              <a:t>nhóm</a:t>
            </a:r>
            <a:r>
              <a:rPr lang="en-US" altLang="en-US" sz="2200" dirty="0"/>
              <a:t> </a:t>
            </a:r>
            <a:r>
              <a:rPr lang="en-US" altLang="en-US" sz="2200" dirty="0" err="1"/>
              <a:t>trong</a:t>
            </a:r>
            <a:r>
              <a:rPr lang="en-US" altLang="en-US" sz="2200" dirty="0"/>
              <a:t> 10 </a:t>
            </a:r>
            <a:r>
              <a:rPr lang="en-US" altLang="en-US" sz="2200" dirty="0" err="1"/>
              <a:t>phút</a:t>
            </a:r>
            <a:r>
              <a:rPr lang="en-US" altLang="en-US" sz="2200" dirty="0"/>
              <a:t>.</a:t>
            </a:r>
          </a:p>
          <a:p>
            <a:pPr marL="457200" lvl="1" indent="0">
              <a:buClr>
                <a:srgbClr val="2F5597"/>
              </a:buClr>
              <a:buFont typeface="Arial" panose="020B0604020202020204" pitchFamily="34" charset="0"/>
              <a:buNone/>
            </a:pPr>
            <a:r>
              <a:rPr lang="en-US" altLang="en-US" sz="2200" dirty="0" err="1"/>
              <a:t>Bước</a:t>
            </a:r>
            <a:r>
              <a:rPr lang="en-US" altLang="en-US" sz="2200" dirty="0"/>
              <a:t> 3. GV </a:t>
            </a:r>
            <a:r>
              <a:rPr lang="en-US" altLang="en-US" sz="2200" dirty="0" err="1"/>
              <a:t>chỉ</a:t>
            </a:r>
            <a:r>
              <a:rPr lang="en-US" altLang="en-US" sz="2200" dirty="0"/>
              <a:t> </a:t>
            </a:r>
            <a:r>
              <a:rPr lang="en-US" altLang="en-US" sz="2200" dirty="0" err="1"/>
              <a:t>định</a:t>
            </a:r>
            <a:r>
              <a:rPr lang="en-US" altLang="en-US" sz="2200" dirty="0"/>
              <a:t> </a:t>
            </a:r>
            <a:r>
              <a:rPr lang="en-US" altLang="en-US" sz="2200" dirty="0" err="1"/>
              <a:t>ngẫu</a:t>
            </a:r>
            <a:r>
              <a:rPr lang="en-US" altLang="en-US" sz="2200" dirty="0"/>
              <a:t> </a:t>
            </a:r>
            <a:r>
              <a:rPr lang="en-US" altLang="en-US" sz="2200" dirty="0" err="1"/>
              <a:t>nhiên</a:t>
            </a:r>
            <a:r>
              <a:rPr lang="en-US" altLang="en-US" sz="2200" dirty="0"/>
              <a:t> </a:t>
            </a:r>
            <a:r>
              <a:rPr lang="en-US" altLang="en-US" sz="2200" dirty="0" err="1"/>
              <a:t>đại</a:t>
            </a:r>
            <a:r>
              <a:rPr lang="en-US" altLang="en-US" sz="2200" dirty="0"/>
              <a:t> </a:t>
            </a:r>
            <a:r>
              <a:rPr lang="en-US" altLang="en-US" sz="2200" dirty="0" err="1"/>
              <a:t>diện</a:t>
            </a:r>
            <a:r>
              <a:rPr lang="en-US" altLang="en-US" sz="2200" dirty="0"/>
              <a:t> </a:t>
            </a:r>
            <a:r>
              <a:rPr lang="en-US" altLang="en-US" sz="2200" dirty="0" err="1"/>
              <a:t>nhóm</a:t>
            </a:r>
            <a:r>
              <a:rPr lang="en-US" altLang="en-US" sz="2200" dirty="0"/>
              <a:t> </a:t>
            </a:r>
            <a:r>
              <a:rPr lang="en-US" altLang="en-US" sz="2200" dirty="0" err="1"/>
              <a:t>trả</a:t>
            </a:r>
            <a:r>
              <a:rPr lang="en-US" altLang="en-US" sz="2200" dirty="0"/>
              <a:t> </a:t>
            </a:r>
            <a:r>
              <a:rPr lang="en-US" altLang="en-US" sz="2200" dirty="0" err="1"/>
              <a:t>lời</a:t>
            </a:r>
            <a:r>
              <a:rPr lang="en-US" altLang="en-US" sz="2200" dirty="0"/>
              <a:t>. </a:t>
            </a:r>
            <a:r>
              <a:rPr lang="en-US" altLang="en-US" sz="2200" dirty="0" err="1"/>
              <a:t>Các</a:t>
            </a:r>
            <a:r>
              <a:rPr lang="en-US" altLang="en-US" sz="2200" dirty="0"/>
              <a:t> HS </a:t>
            </a:r>
            <a:r>
              <a:rPr lang="en-US" altLang="en-US" sz="2200" dirty="0" err="1"/>
              <a:t>khác</a:t>
            </a:r>
            <a:r>
              <a:rPr lang="en-US" altLang="en-US" sz="2200" dirty="0"/>
              <a:t> </a:t>
            </a:r>
            <a:r>
              <a:rPr lang="en-US" altLang="en-US" sz="2200" dirty="0" err="1"/>
              <a:t>nhận</a:t>
            </a:r>
            <a:r>
              <a:rPr lang="en-US" altLang="en-US" sz="2200" dirty="0"/>
              <a:t> </a:t>
            </a:r>
            <a:r>
              <a:rPr lang="en-US" altLang="en-US" sz="2200" dirty="0" err="1"/>
              <a:t>xét</a:t>
            </a:r>
            <a:r>
              <a:rPr lang="en-US" altLang="en-US" sz="2200" dirty="0"/>
              <a:t>, GV </a:t>
            </a:r>
            <a:r>
              <a:rPr lang="en-US" altLang="en-US" sz="2200" dirty="0" err="1"/>
              <a:t>đánh</a:t>
            </a:r>
            <a:r>
              <a:rPr lang="en-US" altLang="en-US" sz="2200" dirty="0"/>
              <a:t> </a:t>
            </a:r>
            <a:r>
              <a:rPr lang="en-US" altLang="en-US" sz="2200" dirty="0" err="1"/>
              <a:t>giá</a:t>
            </a:r>
            <a:r>
              <a:rPr lang="en-US" altLang="en-US" sz="2200" dirty="0"/>
              <a:t> </a:t>
            </a:r>
            <a:r>
              <a:rPr lang="en-US" altLang="en-US" sz="2200" dirty="0" err="1"/>
              <a:t>kết</a:t>
            </a:r>
            <a:r>
              <a:rPr lang="en-US" altLang="en-US" sz="2200" dirty="0"/>
              <a:t> </a:t>
            </a:r>
            <a:r>
              <a:rPr lang="en-US" altLang="en-US" sz="2200" dirty="0" err="1"/>
              <a:t>quả</a:t>
            </a:r>
            <a:r>
              <a:rPr lang="en-US" altLang="en-US" sz="2200" dirty="0"/>
              <a:t> </a:t>
            </a:r>
            <a:r>
              <a:rPr lang="en-US" altLang="en-US" sz="2200" dirty="0" err="1"/>
              <a:t>của</a:t>
            </a:r>
            <a:r>
              <a:rPr lang="en-US" altLang="en-US" sz="2200" dirty="0"/>
              <a:t> HS, </a:t>
            </a:r>
            <a:r>
              <a:rPr lang="en-US" altLang="en-US" sz="2200" dirty="0" err="1"/>
              <a:t>biểu</a:t>
            </a:r>
            <a:r>
              <a:rPr lang="en-US" altLang="en-US" sz="2200" dirty="0"/>
              <a:t> </a:t>
            </a:r>
            <a:r>
              <a:rPr lang="en-US" altLang="en-US" sz="2200" dirty="0" err="1"/>
              <a:t>dương</a:t>
            </a:r>
            <a:r>
              <a:rPr lang="en-US" altLang="en-US" sz="2200" dirty="0"/>
              <a:t> </a:t>
            </a:r>
            <a:r>
              <a:rPr lang="en-US" altLang="en-US" sz="2200" dirty="0" err="1"/>
              <a:t>cá</a:t>
            </a:r>
            <a:r>
              <a:rPr lang="en-US" altLang="en-US" sz="2200" dirty="0"/>
              <a:t> </a:t>
            </a:r>
            <a:r>
              <a:rPr lang="en-US" altLang="en-US" sz="2200" dirty="0" err="1"/>
              <a:t>nhân</a:t>
            </a:r>
            <a:r>
              <a:rPr lang="en-US" altLang="en-US" sz="2200" dirty="0"/>
              <a:t>/</a:t>
            </a:r>
            <a:r>
              <a:rPr lang="en-US" altLang="en-US" sz="2200" dirty="0" err="1"/>
              <a:t>nhóm</a:t>
            </a:r>
            <a:r>
              <a:rPr lang="en-US" altLang="en-US" sz="2200" dirty="0"/>
              <a:t> </a:t>
            </a:r>
            <a:r>
              <a:rPr lang="en-US" altLang="en-US" sz="2200" dirty="0" err="1"/>
              <a:t>làm</a:t>
            </a:r>
            <a:r>
              <a:rPr lang="en-US" altLang="en-US" sz="2200" dirty="0"/>
              <a:t> </a:t>
            </a:r>
            <a:r>
              <a:rPr lang="en-US" altLang="en-US" sz="2200" dirty="0" err="1"/>
              <a:t>việc</a:t>
            </a:r>
            <a:r>
              <a:rPr lang="en-US" altLang="en-US" sz="2200" dirty="0"/>
              <a:t> </a:t>
            </a:r>
            <a:r>
              <a:rPr lang="en-US" altLang="en-US" sz="2200" dirty="0" err="1"/>
              <a:t>tốt</a:t>
            </a:r>
            <a:r>
              <a:rPr lang="en-US" altLang="en-US" sz="2200" dirty="0"/>
              <a:t>.</a:t>
            </a:r>
          </a:p>
          <a:p>
            <a:pPr marL="514350" indent="-514350">
              <a:buClr>
                <a:srgbClr val="2F5597"/>
              </a:buClr>
            </a:pPr>
            <a:endParaRPr lang="en-US" altLang="en-US" sz="2200" dirty="0"/>
          </a:p>
        </p:txBody>
      </p:sp>
      <p:sp>
        <p:nvSpPr>
          <p:cNvPr id="5" name="Title 1">
            <a:extLst>
              <a:ext uri="{FF2B5EF4-FFF2-40B4-BE49-F238E27FC236}">
                <a16:creationId xmlns:a16="http://schemas.microsoft.com/office/drawing/2014/main" id="{6448AC71-332B-4E96-8F4C-007FA08D3BB7}"/>
              </a:ext>
            </a:extLst>
          </p:cNvPr>
          <p:cNvSpPr>
            <a:spLocks noGrp="1"/>
          </p:cNvSpPr>
          <p:nvPr>
            <p:ph type="title"/>
          </p:nvPr>
        </p:nvSpPr>
        <p:spPr>
          <a:xfrm>
            <a:off x="2922711" y="183540"/>
            <a:ext cx="7264644" cy="1025525"/>
          </a:xfrm>
        </p:spPr>
        <p:txBody>
          <a:bodyPr/>
          <a:lstStyle/>
          <a:p>
            <a:r>
              <a:rPr lang="en-US" altLang="en-US" sz="2800" dirty="0" err="1">
                <a:latin typeface="Arial" panose="020B0604020202020204" pitchFamily="34" charset="0"/>
                <a:cs typeface="Arial" panose="020B0604020202020204" pitchFamily="34" charset="0"/>
              </a:rPr>
              <a:t>Hoạt</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động</a:t>
            </a:r>
            <a:r>
              <a:rPr lang="en-US" altLang="en-US" sz="2800" dirty="0">
                <a:latin typeface="Arial" panose="020B0604020202020204" pitchFamily="34" charset="0"/>
                <a:cs typeface="Arial" panose="020B0604020202020204" pitchFamily="34" charset="0"/>
              </a:rPr>
              <a:t> 2: </a:t>
            </a:r>
            <a:r>
              <a:rPr lang="en-US" altLang="en-US" sz="2800" dirty="0" err="1">
                <a:latin typeface="Arial" panose="020B0604020202020204" pitchFamily="34" charset="0"/>
                <a:cs typeface="Arial" panose="020B0604020202020204" pitchFamily="34" charset="0"/>
              </a:rPr>
              <a:t>Tính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cấp</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thiết</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của</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vấn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đề</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bảo</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tồn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đa</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dạng</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sinh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học</a:t>
            </a:r>
            <a:r>
              <a:rPr lang="en-US" altLang="en-US" sz="2800" dirty="0">
                <a:latin typeface="Arial" panose="020B0604020202020204" pitchFamily="34" charset="0"/>
                <a:cs typeface="Arial" panose="020B0604020202020204" pitchFamily="34" charset="0"/>
              </a:rPr>
              <a:t> ở </a:t>
            </a:r>
            <a:r>
              <a:rPr lang="en-US" altLang="en-US" sz="2800" dirty="0" err="1">
                <a:latin typeface="Arial" panose="020B0604020202020204" pitchFamily="34" charset="0"/>
                <a:cs typeface="Arial" panose="020B0604020202020204" pitchFamily="34" charset="0"/>
              </a:rPr>
              <a:t>Việt</a:t>
            </a:r>
            <a:r>
              <a:rPr lang="en-US" altLang="en-US" sz="2800" dirty="0">
                <a:latin typeface="Arial" panose="020B0604020202020204" pitchFamily="34" charset="0"/>
                <a:cs typeface="Arial" panose="020B0604020202020204" pitchFamily="34" charset="0"/>
              </a:rPr>
              <a:t> Nam</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F371C-E283-4FC4-AD98-0553482B2B82}"/>
              </a:ext>
            </a:extLst>
          </p:cNvPr>
          <p:cNvSpPr>
            <a:spLocks noGrp="1"/>
          </p:cNvSpPr>
          <p:nvPr>
            <p:ph type="title"/>
          </p:nvPr>
        </p:nvSpPr>
        <p:spPr>
          <a:xfrm>
            <a:off x="565150" y="1255713"/>
            <a:ext cx="5892800" cy="998537"/>
          </a:xfrm>
        </p:spPr>
        <p:txBody>
          <a:bodyPr/>
          <a:lstStyle/>
          <a:p>
            <a:pPr>
              <a:defRPr/>
            </a:pPr>
            <a:r>
              <a:rPr lang="en-US" dirty="0"/>
              <a:t>HOẠT ĐỘNG LUYỆN TẬP</a:t>
            </a:r>
          </a:p>
        </p:txBody>
      </p:sp>
      <p:sp>
        <p:nvSpPr>
          <p:cNvPr id="3" name="Rectangle: Rounded Corners 2">
            <a:extLst>
              <a:ext uri="{FF2B5EF4-FFF2-40B4-BE49-F238E27FC236}">
                <a16:creationId xmlns:a16="http://schemas.microsoft.com/office/drawing/2014/main" id="{5C2B5B60-4AFE-4D45-839C-C91C8CBA9AB1}"/>
              </a:ext>
            </a:extLst>
          </p:cNvPr>
          <p:cNvSpPr/>
          <p:nvPr/>
        </p:nvSpPr>
        <p:spPr>
          <a:xfrm>
            <a:off x="8109378" y="1172431"/>
            <a:ext cx="3586162" cy="1400175"/>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2400" i="1" dirty="0" err="1">
                <a:solidFill>
                  <a:schemeClr val="tx1"/>
                </a:solidFill>
              </a:rPr>
              <a:t>Đây</a:t>
            </a:r>
            <a:r>
              <a:rPr lang="en-US" sz="2400" i="1" dirty="0">
                <a:solidFill>
                  <a:schemeClr val="tx1"/>
                </a:solidFill>
              </a:rPr>
              <a:t> </a:t>
            </a:r>
            <a:r>
              <a:rPr lang="en-US" sz="2400" i="1" dirty="0" err="1">
                <a:solidFill>
                  <a:schemeClr val="tx1"/>
                </a:solidFill>
              </a:rPr>
              <a:t>là</a:t>
            </a:r>
            <a:r>
              <a:rPr lang="en-US" sz="2400" i="1" dirty="0">
                <a:solidFill>
                  <a:schemeClr val="tx1"/>
                </a:solidFill>
              </a:rPr>
              <a:t> </a:t>
            </a:r>
            <a:r>
              <a:rPr lang="en-US" sz="2400" i="1" dirty="0" err="1">
                <a:solidFill>
                  <a:schemeClr val="tx1"/>
                </a:solidFill>
              </a:rPr>
              <a:t>chất</a:t>
            </a:r>
            <a:r>
              <a:rPr lang="en-US" sz="2400" i="1" dirty="0">
                <a:solidFill>
                  <a:schemeClr val="tx1"/>
                </a:solidFill>
              </a:rPr>
              <a:t> </a:t>
            </a:r>
            <a:r>
              <a:rPr lang="en-US" sz="2400" i="1" dirty="0" err="1">
                <a:solidFill>
                  <a:schemeClr val="tx1"/>
                </a:solidFill>
              </a:rPr>
              <a:t>liệu</a:t>
            </a:r>
            <a:r>
              <a:rPr lang="en-US" sz="2400" i="1" dirty="0">
                <a:solidFill>
                  <a:schemeClr val="tx1"/>
                </a:solidFill>
              </a:rPr>
              <a:t> </a:t>
            </a:r>
            <a:r>
              <a:rPr lang="en-US" sz="2400" i="1" dirty="0" err="1">
                <a:solidFill>
                  <a:schemeClr val="tx1"/>
                </a:solidFill>
              </a:rPr>
              <a:t>để</a:t>
            </a:r>
            <a:r>
              <a:rPr lang="en-US" sz="2400" i="1" dirty="0">
                <a:solidFill>
                  <a:schemeClr val="tx1"/>
                </a:solidFill>
              </a:rPr>
              <a:t> GV </a:t>
            </a:r>
            <a:r>
              <a:rPr lang="en-US" sz="2400" i="1" dirty="0" err="1">
                <a:solidFill>
                  <a:schemeClr val="tx1"/>
                </a:solidFill>
              </a:rPr>
              <a:t>tổ</a:t>
            </a:r>
            <a:r>
              <a:rPr lang="en-US" sz="2400" i="1" dirty="0">
                <a:solidFill>
                  <a:schemeClr val="tx1"/>
                </a:solidFill>
              </a:rPr>
              <a:t> </a:t>
            </a:r>
            <a:r>
              <a:rPr lang="en-US" sz="2400" i="1" dirty="0" err="1">
                <a:solidFill>
                  <a:schemeClr val="tx1"/>
                </a:solidFill>
              </a:rPr>
              <a:t>chức</a:t>
            </a:r>
            <a:r>
              <a:rPr lang="en-US" sz="2400" i="1" dirty="0">
                <a:solidFill>
                  <a:schemeClr val="tx1"/>
                </a:solidFill>
              </a:rPr>
              <a:t> </a:t>
            </a:r>
            <a:r>
              <a:rPr lang="en-US" sz="2400" i="1" dirty="0" err="1">
                <a:solidFill>
                  <a:schemeClr val="tx1"/>
                </a:solidFill>
              </a:rPr>
              <a:t>các</a:t>
            </a:r>
            <a:r>
              <a:rPr lang="en-US" sz="2400" i="1" dirty="0">
                <a:solidFill>
                  <a:schemeClr val="tx1"/>
                </a:solidFill>
              </a:rPr>
              <a:t> </a:t>
            </a:r>
            <a:r>
              <a:rPr lang="en-US" sz="2400" i="1" dirty="0" err="1">
                <a:solidFill>
                  <a:schemeClr val="tx1"/>
                </a:solidFill>
              </a:rPr>
              <a:t>hoạt</a:t>
            </a:r>
            <a:r>
              <a:rPr lang="en-US" sz="2400" i="1" dirty="0">
                <a:solidFill>
                  <a:schemeClr val="tx1"/>
                </a:solidFill>
              </a:rPr>
              <a:t> </a:t>
            </a:r>
            <a:r>
              <a:rPr lang="en-US" sz="2400" i="1" dirty="0" err="1">
                <a:solidFill>
                  <a:schemeClr val="tx1"/>
                </a:solidFill>
              </a:rPr>
              <a:t>động</a:t>
            </a:r>
            <a:r>
              <a:rPr lang="en-US" sz="2400" i="1" dirty="0">
                <a:solidFill>
                  <a:schemeClr val="tx1"/>
                </a:solidFill>
              </a:rPr>
              <a:t> </a:t>
            </a:r>
            <a:r>
              <a:rPr lang="en-US" sz="2400" i="1" dirty="0" err="1">
                <a:solidFill>
                  <a:schemeClr val="tx1"/>
                </a:solidFill>
              </a:rPr>
              <a:t>củng</a:t>
            </a:r>
            <a:r>
              <a:rPr lang="en-US" sz="2400" i="1" dirty="0">
                <a:solidFill>
                  <a:schemeClr val="tx1"/>
                </a:solidFill>
              </a:rPr>
              <a:t> </a:t>
            </a:r>
            <a:r>
              <a:rPr lang="en-US" sz="2400" i="1" dirty="0" err="1">
                <a:solidFill>
                  <a:schemeClr val="tx1"/>
                </a:solidFill>
              </a:rPr>
              <a:t>cố</a:t>
            </a:r>
            <a:r>
              <a:rPr lang="en-US" sz="2400" i="1" dirty="0">
                <a:solidFill>
                  <a:schemeClr val="tx1"/>
                </a:solidFill>
              </a:rPr>
              <a:t> </a:t>
            </a:r>
            <a:r>
              <a:rPr lang="en-US" sz="2400" i="1" dirty="0" err="1">
                <a:solidFill>
                  <a:schemeClr val="tx1"/>
                </a:solidFill>
              </a:rPr>
              <a:t>kiến</a:t>
            </a:r>
            <a:r>
              <a:rPr lang="en-US" sz="2400" i="1" dirty="0">
                <a:solidFill>
                  <a:schemeClr val="tx1"/>
                </a:solidFill>
              </a:rPr>
              <a:t> </a:t>
            </a:r>
            <a:r>
              <a:rPr lang="en-US" sz="2400" i="1" dirty="0" err="1">
                <a:solidFill>
                  <a:schemeClr val="tx1"/>
                </a:solidFill>
              </a:rPr>
              <a:t>thức</a:t>
            </a:r>
            <a:r>
              <a:rPr lang="en-US" sz="2400" i="1" dirty="0">
                <a:solidFill>
                  <a:schemeClr val="tx1"/>
                </a:solidFill>
              </a:rPr>
              <a:t>, </a:t>
            </a:r>
            <a:r>
              <a:rPr lang="en-US" sz="2400" i="1" dirty="0" err="1">
                <a:solidFill>
                  <a:schemeClr val="tx1"/>
                </a:solidFill>
              </a:rPr>
              <a:t>kĩ</a:t>
            </a:r>
            <a:r>
              <a:rPr lang="en-US" sz="2400" i="1" dirty="0">
                <a:solidFill>
                  <a:schemeClr val="tx1"/>
                </a:solidFill>
              </a:rPr>
              <a:t> </a:t>
            </a:r>
            <a:r>
              <a:rPr lang="en-US" sz="2400" i="1" dirty="0" err="1">
                <a:solidFill>
                  <a:schemeClr val="tx1"/>
                </a:solidFill>
              </a:rPr>
              <a:t>năng</a:t>
            </a:r>
            <a:endParaRPr lang="en-US" sz="2400" i="1" dirty="0">
              <a:solidFill>
                <a:schemeClr val="tx1"/>
              </a:solidFill>
            </a:endParaRPr>
          </a:p>
        </p:txBody>
      </p:sp>
      <p:pic>
        <p:nvPicPr>
          <p:cNvPr id="5" name="Picture 4">
            <a:extLst>
              <a:ext uri="{FF2B5EF4-FFF2-40B4-BE49-F238E27FC236}">
                <a16:creationId xmlns:a16="http://schemas.microsoft.com/office/drawing/2014/main" id="{5F40B736-435E-46F1-919F-AAD43AC722FC}"/>
              </a:ext>
            </a:extLst>
          </p:cNvPr>
          <p:cNvPicPr>
            <a:picLocks noChangeAspect="1"/>
          </p:cNvPicPr>
          <p:nvPr/>
        </p:nvPicPr>
        <p:blipFill>
          <a:blip r:embed="rId3"/>
          <a:stretch>
            <a:fillRect/>
          </a:stretch>
        </p:blipFill>
        <p:spPr>
          <a:xfrm>
            <a:off x="565150" y="2751870"/>
            <a:ext cx="10925175" cy="3067050"/>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60A6D282-39B9-476C-B1A1-1BBE788B8FF4}"/>
              </a:ext>
            </a:extLst>
          </p:cNvPr>
          <p:cNvSpPr>
            <a:spLocks noGrp="1"/>
          </p:cNvSpPr>
          <p:nvPr>
            <p:ph type="title"/>
          </p:nvPr>
        </p:nvSpPr>
        <p:spPr>
          <a:xfrm>
            <a:off x="1829838" y="975824"/>
            <a:ext cx="8532324" cy="1075714"/>
          </a:xfrm>
        </p:spPr>
        <p:txBody>
          <a:bodyPr/>
          <a:lstStyle/>
          <a:p>
            <a:r>
              <a:rPr lang="en-US" altLang="en-US" sz="2800" dirty="0" err="1">
                <a:latin typeface="Arial" panose="020B0604020202020204" pitchFamily="34" charset="0"/>
                <a:cs typeface="Arial" panose="020B0604020202020204" pitchFamily="34" charset="0"/>
              </a:rPr>
              <a:t>Hoạt</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động</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Nhận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xét</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sự</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biến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động</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diện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tích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rừng</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tự</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nhiên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của</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Việt</a:t>
            </a:r>
            <a:r>
              <a:rPr lang="en-US" altLang="en-US" sz="2800" dirty="0">
                <a:latin typeface="Arial" panose="020B0604020202020204" pitchFamily="34" charset="0"/>
                <a:cs typeface="Arial" panose="020B0604020202020204" pitchFamily="34" charset="0"/>
              </a:rPr>
              <a:t> Nam </a:t>
            </a:r>
            <a:r>
              <a:rPr lang="en-US" altLang="en-US" sz="2800" dirty="0" err="1">
                <a:latin typeface="Arial" panose="020B0604020202020204" pitchFamily="34" charset="0"/>
                <a:cs typeface="Arial" panose="020B0604020202020204" pitchFamily="34" charset="0"/>
              </a:rPr>
              <a:t>giai</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đoạn</a:t>
            </a:r>
            <a:r>
              <a:rPr lang="en-US" altLang="en-US" sz="2800" dirty="0">
                <a:latin typeface="Arial" panose="020B0604020202020204" pitchFamily="34" charset="0"/>
                <a:cs typeface="Arial" panose="020B0604020202020204" pitchFamily="34" charset="0"/>
              </a:rPr>
              <a:t> 1943 – 2020</a:t>
            </a:r>
          </a:p>
        </p:txBody>
      </p:sp>
      <p:sp>
        <p:nvSpPr>
          <p:cNvPr id="92163" name="Content Placeholder 2">
            <a:extLst>
              <a:ext uri="{FF2B5EF4-FFF2-40B4-BE49-F238E27FC236}">
                <a16:creationId xmlns:a16="http://schemas.microsoft.com/office/drawing/2014/main" id="{0111BE6C-B270-48B6-AC4C-BD50E00D36B0}"/>
              </a:ext>
            </a:extLst>
          </p:cNvPr>
          <p:cNvSpPr>
            <a:spLocks noGrp="1"/>
          </p:cNvSpPr>
          <p:nvPr/>
        </p:nvSpPr>
        <p:spPr bwMode="auto">
          <a:xfrm>
            <a:off x="720725" y="2309445"/>
            <a:ext cx="10320338" cy="3816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buClr>
                <a:srgbClr val="2F5597"/>
              </a:buClr>
            </a:pPr>
            <a:r>
              <a:rPr lang="en-US" altLang="en-US" sz="2000" dirty="0" err="1"/>
              <a:t>Mục</a:t>
            </a:r>
            <a:r>
              <a:rPr lang="en-US" altLang="en-US" sz="2000" dirty="0"/>
              <a:t> </a:t>
            </a:r>
            <a:r>
              <a:rPr lang="en-US" altLang="en-US" sz="2000" dirty="0" err="1"/>
              <a:t>tiêu</a:t>
            </a:r>
            <a:r>
              <a:rPr lang="en-US" altLang="en-US" sz="2000" dirty="0"/>
              <a:t>: </a:t>
            </a:r>
            <a:r>
              <a:rPr lang="en-US" altLang="en-US" sz="2000" dirty="0" err="1"/>
              <a:t>rèn</a:t>
            </a:r>
            <a:r>
              <a:rPr lang="en-US" altLang="en-US" sz="2000" dirty="0"/>
              <a:t> </a:t>
            </a:r>
            <a:r>
              <a:rPr lang="en-US" altLang="en-US" sz="2000" dirty="0" err="1"/>
              <a:t>luyện</a:t>
            </a:r>
            <a:r>
              <a:rPr lang="en-US" altLang="en-US" sz="2000" dirty="0"/>
              <a:t> </a:t>
            </a:r>
            <a:r>
              <a:rPr lang="en-US" altLang="en-US" sz="2000" dirty="0" err="1"/>
              <a:t>kĩ</a:t>
            </a:r>
            <a:r>
              <a:rPr lang="en-US" altLang="en-US" sz="2000" dirty="0"/>
              <a:t> </a:t>
            </a:r>
            <a:r>
              <a:rPr lang="en-US" altLang="en-US" sz="2000" dirty="0" err="1"/>
              <a:t>năng</a:t>
            </a:r>
            <a:r>
              <a:rPr lang="en-US" altLang="en-US" sz="2000" dirty="0"/>
              <a:t> </a:t>
            </a:r>
            <a:r>
              <a:rPr lang="en-US" altLang="en-US" sz="2000" dirty="0" err="1"/>
              <a:t>đọc</a:t>
            </a:r>
            <a:r>
              <a:rPr lang="en-US" altLang="en-US" sz="2000" dirty="0"/>
              <a:t> </a:t>
            </a:r>
            <a:r>
              <a:rPr lang="en-US" altLang="en-US" sz="2000" dirty="0" err="1"/>
              <a:t>và</a:t>
            </a:r>
            <a:r>
              <a:rPr lang="en-US" altLang="en-US" sz="2000" dirty="0"/>
              <a:t> </a:t>
            </a:r>
            <a:r>
              <a:rPr lang="en-US" altLang="en-US" sz="2000" dirty="0" err="1"/>
              <a:t>phân</a:t>
            </a:r>
            <a:r>
              <a:rPr lang="en-US" altLang="en-US" sz="2000" dirty="0"/>
              <a:t> </a:t>
            </a:r>
            <a:r>
              <a:rPr lang="en-US" altLang="en-US" sz="2000" dirty="0" err="1"/>
              <a:t>tích</a:t>
            </a:r>
            <a:r>
              <a:rPr lang="en-US" altLang="en-US" sz="2000" dirty="0"/>
              <a:t> </a:t>
            </a:r>
            <a:r>
              <a:rPr lang="en-US" altLang="en-US" sz="2000" dirty="0" err="1"/>
              <a:t>bảng</a:t>
            </a:r>
            <a:r>
              <a:rPr lang="en-US" altLang="en-US" sz="2000" dirty="0"/>
              <a:t> </a:t>
            </a:r>
            <a:r>
              <a:rPr lang="en-US" altLang="en-US" sz="2000" dirty="0" err="1"/>
              <a:t>số</a:t>
            </a:r>
            <a:r>
              <a:rPr lang="en-US" altLang="en-US" sz="2000" dirty="0"/>
              <a:t> </a:t>
            </a:r>
            <a:r>
              <a:rPr lang="en-US" altLang="en-US" sz="2000" dirty="0" err="1"/>
              <a:t>liệu</a:t>
            </a:r>
            <a:r>
              <a:rPr lang="en-US" altLang="en-US" sz="2000" dirty="0"/>
              <a:t>.</a:t>
            </a:r>
          </a:p>
          <a:p>
            <a:pPr>
              <a:buClr>
                <a:srgbClr val="2F5597"/>
              </a:buClr>
            </a:pPr>
            <a:r>
              <a:rPr lang="en-US" altLang="en-US" sz="2000" dirty="0" err="1"/>
              <a:t>Nội</a:t>
            </a:r>
            <a:r>
              <a:rPr lang="en-US" altLang="en-US" sz="2000" dirty="0"/>
              <a:t> dung </a:t>
            </a:r>
            <a:r>
              <a:rPr lang="en-US" altLang="en-US" sz="2000" dirty="0" err="1"/>
              <a:t>hoạt</a:t>
            </a:r>
            <a:r>
              <a:rPr lang="en-US" altLang="en-US" sz="2000" dirty="0"/>
              <a:t> </a:t>
            </a:r>
            <a:r>
              <a:rPr lang="en-US" altLang="en-US" sz="2000" dirty="0" err="1"/>
              <a:t>động</a:t>
            </a:r>
            <a:r>
              <a:rPr lang="en-US" altLang="en-US" sz="2000" dirty="0"/>
              <a:t>: </a:t>
            </a:r>
            <a:r>
              <a:rPr lang="en-US" altLang="en-US" sz="2000" dirty="0" err="1"/>
              <a:t>yêu</a:t>
            </a:r>
            <a:r>
              <a:rPr lang="en-US" altLang="en-US" sz="2000" dirty="0"/>
              <a:t> </a:t>
            </a:r>
            <a:r>
              <a:rPr lang="en-US" altLang="en-US" sz="2000" dirty="0" err="1"/>
              <a:t>cầu</a:t>
            </a:r>
            <a:r>
              <a:rPr lang="en-US" altLang="en-US" sz="2000" dirty="0"/>
              <a:t> HS </a:t>
            </a:r>
            <a:r>
              <a:rPr lang="en-US" altLang="en-US" sz="2000" dirty="0" err="1"/>
              <a:t>phân</a:t>
            </a:r>
            <a:r>
              <a:rPr lang="en-US" altLang="en-US" sz="2000" dirty="0"/>
              <a:t> </a:t>
            </a:r>
            <a:r>
              <a:rPr lang="en-US" altLang="en-US" sz="2000" dirty="0" err="1"/>
              <a:t>tích</a:t>
            </a:r>
            <a:r>
              <a:rPr lang="en-US" altLang="en-US" sz="2000" dirty="0"/>
              <a:t> </a:t>
            </a:r>
            <a:r>
              <a:rPr lang="en-US" altLang="en-US" sz="2000" dirty="0" err="1"/>
              <a:t>và</a:t>
            </a:r>
            <a:r>
              <a:rPr lang="en-US" altLang="en-US" sz="2000" dirty="0"/>
              <a:t> </a:t>
            </a:r>
            <a:r>
              <a:rPr lang="en-US" altLang="en-US" sz="2000" dirty="0" err="1"/>
              <a:t>nhận</a:t>
            </a:r>
            <a:r>
              <a:rPr lang="en-US" altLang="en-US" sz="2000" dirty="0"/>
              <a:t> </a:t>
            </a:r>
            <a:r>
              <a:rPr lang="en-US" altLang="en-US" sz="2000" dirty="0" err="1"/>
              <a:t>xét</a:t>
            </a:r>
            <a:r>
              <a:rPr lang="en-US" altLang="en-US" sz="2000" dirty="0"/>
              <a:t> </a:t>
            </a:r>
            <a:r>
              <a:rPr lang="en-US" altLang="en-US" sz="2000" dirty="0" err="1"/>
              <a:t>bảng</a:t>
            </a:r>
            <a:r>
              <a:rPr lang="en-US" altLang="en-US" sz="2000" dirty="0"/>
              <a:t> </a:t>
            </a:r>
            <a:r>
              <a:rPr lang="en-US" altLang="en-US" sz="2000" dirty="0" err="1"/>
              <a:t>số</a:t>
            </a:r>
            <a:r>
              <a:rPr lang="en-US" altLang="en-US" sz="2000" dirty="0"/>
              <a:t> </a:t>
            </a:r>
            <a:r>
              <a:rPr lang="en-US" altLang="en-US" sz="2000" dirty="0" err="1"/>
              <a:t>liệu</a:t>
            </a:r>
            <a:r>
              <a:rPr lang="en-US" altLang="en-US" sz="2000" dirty="0"/>
              <a:t>.</a:t>
            </a:r>
          </a:p>
          <a:p>
            <a:pPr>
              <a:buClr>
                <a:srgbClr val="2F5597"/>
              </a:buClr>
            </a:pPr>
            <a:r>
              <a:rPr lang="en-US" altLang="en-US" sz="2000" dirty="0" err="1"/>
              <a:t>Sản</a:t>
            </a:r>
            <a:r>
              <a:rPr lang="en-US" altLang="en-US" sz="2000" dirty="0"/>
              <a:t> </a:t>
            </a:r>
            <a:r>
              <a:rPr lang="en-US" altLang="en-US" sz="2000" dirty="0" err="1"/>
              <a:t>phẩm</a:t>
            </a:r>
            <a:r>
              <a:rPr lang="en-US" altLang="en-US" sz="2000" dirty="0"/>
              <a:t> </a:t>
            </a:r>
            <a:r>
              <a:rPr lang="en-US" altLang="en-US" sz="2000" dirty="0" err="1"/>
              <a:t>học</a:t>
            </a:r>
            <a:r>
              <a:rPr lang="en-US" altLang="en-US" sz="2000" dirty="0"/>
              <a:t> </a:t>
            </a:r>
            <a:r>
              <a:rPr lang="en-US" altLang="en-US" sz="2000" dirty="0" err="1"/>
              <a:t>tập</a:t>
            </a:r>
            <a:r>
              <a:rPr lang="en-US" altLang="en-US" sz="2000" dirty="0"/>
              <a:t>: HS </a:t>
            </a:r>
            <a:r>
              <a:rPr lang="en-US" altLang="en-US" sz="2000" dirty="0" err="1"/>
              <a:t>nhận</a:t>
            </a:r>
            <a:r>
              <a:rPr lang="en-US" altLang="en-US" sz="2000" dirty="0"/>
              <a:t> </a:t>
            </a:r>
            <a:r>
              <a:rPr lang="en-US" altLang="en-US" sz="2000" dirty="0" err="1"/>
              <a:t>xét</a:t>
            </a:r>
            <a:r>
              <a:rPr lang="en-US" altLang="en-US" sz="2000" dirty="0"/>
              <a:t> đ</a:t>
            </a:r>
            <a:r>
              <a:rPr lang="vi-VN" altLang="en-US" sz="2000" dirty="0"/>
              <a:t>ư</a:t>
            </a:r>
            <a:r>
              <a:rPr lang="en-US" altLang="en-US" sz="2000" dirty="0" err="1"/>
              <a:t>ợc</a:t>
            </a:r>
            <a:r>
              <a:rPr lang="en-US" altLang="en-US" sz="2000" dirty="0"/>
              <a:t> </a:t>
            </a:r>
            <a:r>
              <a:rPr lang="en-US" altLang="en-US" sz="2000" dirty="0" err="1"/>
              <a:t>sự</a:t>
            </a:r>
            <a:r>
              <a:rPr lang="en-US" altLang="en-US" sz="2000" dirty="0"/>
              <a:t> </a:t>
            </a:r>
            <a:r>
              <a:rPr lang="en-US" altLang="en-US" sz="2000" dirty="0" err="1"/>
              <a:t>biến</a:t>
            </a:r>
            <a:r>
              <a:rPr lang="en-US" altLang="en-US" sz="2000" dirty="0"/>
              <a:t> </a:t>
            </a:r>
            <a:r>
              <a:rPr lang="en-US" altLang="en-US" sz="2000" dirty="0" err="1"/>
              <a:t>động</a:t>
            </a:r>
            <a:r>
              <a:rPr lang="en-US" altLang="en-US" sz="2000" dirty="0"/>
              <a:t> </a:t>
            </a:r>
            <a:r>
              <a:rPr lang="en-US" altLang="en-US" sz="2000" dirty="0" err="1"/>
              <a:t>diện</a:t>
            </a:r>
            <a:r>
              <a:rPr lang="en-US" altLang="en-US" sz="2000" dirty="0"/>
              <a:t> </a:t>
            </a:r>
            <a:r>
              <a:rPr lang="en-US" altLang="en-US" sz="2000" dirty="0" err="1"/>
              <a:t>tích</a:t>
            </a:r>
            <a:r>
              <a:rPr lang="en-US" altLang="en-US" sz="2000" dirty="0"/>
              <a:t> </a:t>
            </a:r>
            <a:r>
              <a:rPr lang="en-US" altLang="en-US" sz="2000" dirty="0" err="1"/>
              <a:t>rừng</a:t>
            </a:r>
            <a:r>
              <a:rPr lang="en-US" altLang="en-US" sz="2000" dirty="0"/>
              <a:t> </a:t>
            </a:r>
            <a:r>
              <a:rPr lang="en-US" altLang="en-US" sz="2000" dirty="0" err="1"/>
              <a:t>tự</a:t>
            </a:r>
            <a:r>
              <a:rPr lang="en-US" altLang="en-US" sz="2000" dirty="0"/>
              <a:t> </a:t>
            </a:r>
            <a:r>
              <a:rPr lang="en-US" altLang="en-US" sz="2000" dirty="0" err="1"/>
              <a:t>nhiên</a:t>
            </a:r>
            <a:r>
              <a:rPr lang="en-US" altLang="en-US" sz="2000" dirty="0"/>
              <a:t> </a:t>
            </a:r>
            <a:r>
              <a:rPr lang="en-US" altLang="en-US" sz="2000" dirty="0" err="1"/>
              <a:t>của</a:t>
            </a:r>
            <a:r>
              <a:rPr lang="en-US" altLang="en-US" sz="2000" dirty="0"/>
              <a:t> </a:t>
            </a:r>
            <a:r>
              <a:rPr lang="en-US" altLang="en-US" sz="2000" dirty="0" err="1"/>
              <a:t>Việt</a:t>
            </a:r>
            <a:r>
              <a:rPr lang="en-US" altLang="en-US" sz="2000" dirty="0"/>
              <a:t> Nam </a:t>
            </a:r>
            <a:r>
              <a:rPr lang="en-US" altLang="en-US" sz="2000" dirty="0" err="1"/>
              <a:t>giai</a:t>
            </a:r>
            <a:r>
              <a:rPr lang="en-US" altLang="en-US" sz="2000" dirty="0"/>
              <a:t> </a:t>
            </a:r>
            <a:r>
              <a:rPr lang="en-US" altLang="en-US" sz="2000" dirty="0" err="1"/>
              <a:t>đoạn</a:t>
            </a:r>
            <a:r>
              <a:rPr lang="en-US" altLang="en-US" sz="2000" dirty="0"/>
              <a:t> 1943 - 2020. </a:t>
            </a:r>
          </a:p>
          <a:p>
            <a:pPr>
              <a:buClr>
                <a:srgbClr val="2F5597"/>
              </a:buClr>
            </a:pPr>
            <a:r>
              <a:rPr lang="en-US" altLang="en-US" sz="2000" dirty="0" err="1"/>
              <a:t>Tổ</a:t>
            </a:r>
            <a:r>
              <a:rPr lang="en-US" altLang="en-US" sz="2000" dirty="0"/>
              <a:t> </a:t>
            </a:r>
            <a:r>
              <a:rPr lang="en-US" altLang="en-US" sz="2000" dirty="0" err="1"/>
              <a:t>chức</a:t>
            </a:r>
            <a:r>
              <a:rPr lang="en-US" altLang="en-US" sz="2000" dirty="0"/>
              <a:t> </a:t>
            </a:r>
            <a:r>
              <a:rPr lang="en-US" altLang="en-US" sz="2000" dirty="0" err="1"/>
              <a:t>hoạt</a:t>
            </a:r>
            <a:r>
              <a:rPr lang="en-US" altLang="en-US" sz="2000" dirty="0"/>
              <a:t> </a:t>
            </a:r>
            <a:r>
              <a:rPr lang="en-US" altLang="en-US" sz="2000" dirty="0" err="1"/>
              <a:t>động</a:t>
            </a:r>
            <a:r>
              <a:rPr lang="en-US" altLang="en-US" sz="2000" dirty="0"/>
              <a:t>:</a:t>
            </a:r>
          </a:p>
          <a:p>
            <a:pPr lvl="1">
              <a:buFont typeface="Arial" panose="020B0604020202020204" pitchFamily="34" charset="0"/>
              <a:buNone/>
            </a:pPr>
            <a:r>
              <a:rPr lang="en-US" altLang="en-US" sz="2000" dirty="0" err="1"/>
              <a:t>Bước</a:t>
            </a:r>
            <a:r>
              <a:rPr lang="en-US" altLang="en-US" sz="2000" dirty="0"/>
              <a:t> 1. GV </a:t>
            </a:r>
            <a:r>
              <a:rPr lang="en-US" altLang="en-US" sz="2000" dirty="0" err="1"/>
              <a:t>cho</a:t>
            </a:r>
            <a:r>
              <a:rPr lang="en-US" altLang="en-US" sz="2000" dirty="0"/>
              <a:t> HS </a:t>
            </a:r>
            <a:r>
              <a:rPr lang="en-US" altLang="en-US" sz="2000" dirty="0" err="1"/>
              <a:t>hoạt</a:t>
            </a:r>
            <a:r>
              <a:rPr lang="en-US" altLang="en-US" sz="2000" dirty="0"/>
              <a:t> </a:t>
            </a:r>
            <a:r>
              <a:rPr lang="en-US" altLang="en-US" sz="2000" dirty="0" err="1"/>
              <a:t>động</a:t>
            </a:r>
            <a:r>
              <a:rPr lang="en-US" altLang="en-US" sz="2000" dirty="0"/>
              <a:t> </a:t>
            </a:r>
            <a:r>
              <a:rPr lang="en-US" altLang="en-US" sz="2000" dirty="0" err="1"/>
              <a:t>theo</a:t>
            </a:r>
            <a:r>
              <a:rPr lang="en-US" altLang="en-US" sz="2000" dirty="0"/>
              <a:t> </a:t>
            </a:r>
            <a:r>
              <a:rPr lang="en-US" altLang="en-US" sz="2000" dirty="0" err="1"/>
              <a:t>cặp</a:t>
            </a:r>
            <a:r>
              <a:rPr lang="en-US" altLang="en-US" sz="2000" dirty="0"/>
              <a:t> </a:t>
            </a:r>
            <a:r>
              <a:rPr lang="en-US" altLang="en-US" sz="2000" dirty="0" err="1"/>
              <a:t>đôi</a:t>
            </a:r>
            <a:r>
              <a:rPr lang="en-US" altLang="en-US" sz="2000" dirty="0"/>
              <a:t> </a:t>
            </a:r>
            <a:r>
              <a:rPr lang="en-US" altLang="en-US" sz="2000" dirty="0" err="1"/>
              <a:t>để</a:t>
            </a:r>
            <a:r>
              <a:rPr lang="en-US" altLang="en-US" sz="2000" dirty="0"/>
              <a:t> </a:t>
            </a:r>
            <a:r>
              <a:rPr lang="en-US" altLang="en-US" sz="2000" dirty="0" err="1"/>
              <a:t>phân</a:t>
            </a:r>
            <a:r>
              <a:rPr lang="en-US" altLang="en-US" sz="2000" dirty="0"/>
              <a:t> </a:t>
            </a:r>
            <a:r>
              <a:rPr lang="en-US" altLang="en-US" sz="2000" dirty="0" err="1"/>
              <a:t>tích</a:t>
            </a:r>
            <a:r>
              <a:rPr lang="en-US" altLang="en-US" sz="2000" dirty="0"/>
              <a:t> </a:t>
            </a:r>
            <a:r>
              <a:rPr lang="en-US" altLang="en-US" sz="2000" dirty="0" err="1"/>
              <a:t>số</a:t>
            </a:r>
            <a:r>
              <a:rPr lang="en-US" altLang="en-US" sz="2000" dirty="0"/>
              <a:t> </a:t>
            </a:r>
            <a:r>
              <a:rPr lang="en-US" altLang="en-US" sz="2000" dirty="0" err="1"/>
              <a:t>liệu</a:t>
            </a:r>
            <a:r>
              <a:rPr lang="en-US" altLang="en-US" sz="2000" dirty="0"/>
              <a:t> </a:t>
            </a:r>
            <a:r>
              <a:rPr lang="en-US" altLang="en-US" sz="2000" dirty="0" err="1"/>
              <a:t>và</a:t>
            </a:r>
            <a:r>
              <a:rPr lang="en-US" altLang="en-US" sz="2000" dirty="0"/>
              <a:t> </a:t>
            </a:r>
            <a:r>
              <a:rPr lang="en-US" altLang="en-US" sz="2000" dirty="0" err="1"/>
              <a:t>nhận</a:t>
            </a:r>
            <a:r>
              <a:rPr lang="en-US" altLang="en-US" sz="2000" dirty="0"/>
              <a:t> </a:t>
            </a:r>
            <a:r>
              <a:rPr lang="en-US" altLang="en-US" sz="2000" dirty="0" err="1"/>
              <a:t>xét</a:t>
            </a:r>
            <a:r>
              <a:rPr lang="en-US" altLang="en-US" sz="2000" dirty="0"/>
              <a:t>.</a:t>
            </a:r>
            <a:endParaRPr lang="pt-BR" altLang="en-US" sz="2000" dirty="0"/>
          </a:p>
          <a:p>
            <a:pPr lvl="1">
              <a:buFont typeface="Arial" panose="020B0604020202020204" pitchFamily="34" charset="0"/>
              <a:buNone/>
            </a:pPr>
            <a:r>
              <a:rPr lang="pt-BR" altLang="en-US" sz="2000" dirty="0"/>
              <a:t>Bước 2: HS có 5 phút thảo luận theo </a:t>
            </a:r>
            <a:r>
              <a:rPr lang="en-US" altLang="en-US" sz="2000" dirty="0" err="1"/>
              <a:t>cặp</a:t>
            </a:r>
            <a:r>
              <a:rPr lang="en-US" altLang="en-US" sz="2000" dirty="0"/>
              <a:t> </a:t>
            </a:r>
            <a:r>
              <a:rPr lang="en-US" altLang="en-US" sz="2000" dirty="0" err="1"/>
              <a:t>đôi</a:t>
            </a:r>
            <a:r>
              <a:rPr lang="en-US" altLang="en-US" sz="2000" dirty="0"/>
              <a:t>. </a:t>
            </a:r>
          </a:p>
          <a:p>
            <a:pPr lvl="1">
              <a:buFont typeface="Arial" panose="020B0604020202020204" pitchFamily="34" charset="0"/>
              <a:buNone/>
            </a:pPr>
            <a:r>
              <a:rPr lang="pt-BR" altLang="en-US" sz="2000" dirty="0"/>
              <a:t>Bước 3: GV yêu cầu 2 – 3 HS trình bày kết quả. Các HS khác nhận xét. Sau đó, GV chuẩn kiến thức, kĩ năng cho HS.</a:t>
            </a:r>
            <a:endParaRPr lang="en-US" altLang="en-US" sz="2000"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EE528-755A-4652-A96E-D2D91F61DFEA}"/>
              </a:ext>
            </a:extLst>
          </p:cNvPr>
          <p:cNvSpPr>
            <a:spLocks noGrp="1"/>
          </p:cNvSpPr>
          <p:nvPr>
            <p:ph type="title"/>
          </p:nvPr>
        </p:nvSpPr>
        <p:spPr>
          <a:xfrm>
            <a:off x="2833688" y="758825"/>
            <a:ext cx="6524625" cy="879475"/>
          </a:xfrm>
        </p:spPr>
        <p:txBody>
          <a:bodyPr/>
          <a:lstStyle/>
          <a:p>
            <a:pPr>
              <a:defRPr/>
            </a:pPr>
            <a:r>
              <a:rPr lang="en-US" dirty="0"/>
              <a:t>HOẠT ĐỘNG VẬN DỤNG</a:t>
            </a:r>
          </a:p>
        </p:txBody>
      </p:sp>
      <p:sp>
        <p:nvSpPr>
          <p:cNvPr id="9" name="Content Placeholder 2">
            <a:extLst>
              <a:ext uri="{FF2B5EF4-FFF2-40B4-BE49-F238E27FC236}">
                <a16:creationId xmlns:a16="http://schemas.microsoft.com/office/drawing/2014/main" id="{0C34187C-871B-401E-93EC-767E27747C98}"/>
              </a:ext>
            </a:extLst>
          </p:cNvPr>
          <p:cNvSpPr>
            <a:spLocks noGrp="1"/>
          </p:cNvSpPr>
          <p:nvPr/>
        </p:nvSpPr>
        <p:spPr bwMode="auto">
          <a:xfrm>
            <a:off x="803275" y="3000375"/>
            <a:ext cx="10760075" cy="3533775"/>
          </a:xfrm>
          <a:prstGeom prst="rect">
            <a:avLst/>
          </a:prstGeom>
          <a:noFill/>
          <a:ln>
            <a:noFill/>
          </a:ln>
        </p:spPr>
        <p:txBody>
          <a:bodyPr/>
          <a:lstStyle>
            <a:lvl1pPr marL="228600" indent="-228600">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nSpc>
                <a:spcPct val="150000"/>
              </a:lnSpc>
              <a:buClr>
                <a:srgbClr val="2F5597"/>
              </a:buClr>
            </a:pPr>
            <a:r>
              <a:rPr lang="en-US" altLang="en-US" sz="2000" dirty="0" err="1"/>
              <a:t>Mục</a:t>
            </a:r>
            <a:r>
              <a:rPr lang="en-US" altLang="en-US" sz="2000" dirty="0"/>
              <a:t> </a:t>
            </a:r>
            <a:r>
              <a:rPr lang="en-US" altLang="en-US" sz="2000" dirty="0" err="1"/>
              <a:t>tiêu</a:t>
            </a:r>
            <a:r>
              <a:rPr lang="en-US" altLang="en-US" sz="2000" dirty="0"/>
              <a:t>: </a:t>
            </a:r>
          </a:p>
          <a:p>
            <a:pPr>
              <a:lnSpc>
                <a:spcPct val="150000"/>
              </a:lnSpc>
              <a:buClr>
                <a:srgbClr val="2F5597"/>
              </a:buClr>
              <a:buFont typeface="Arial" panose="020B0604020202020204" pitchFamily="34" charset="0"/>
              <a:buNone/>
            </a:pPr>
            <a:r>
              <a:rPr lang="vi-VN" altLang="en-US" sz="2000" dirty="0"/>
              <a:t>− Tìm kiếm thông tin để </a:t>
            </a:r>
            <a:r>
              <a:rPr lang="en-US" altLang="en-US" sz="2000" dirty="0" err="1"/>
              <a:t>viết</a:t>
            </a:r>
            <a:r>
              <a:rPr lang="en-US" altLang="en-US" sz="2000" dirty="0"/>
              <a:t> </a:t>
            </a:r>
            <a:r>
              <a:rPr lang="en-US" altLang="en-US" sz="2000" dirty="0" err="1"/>
              <a:t>báo</a:t>
            </a:r>
            <a:r>
              <a:rPr lang="en-US" altLang="en-US" sz="2000" dirty="0"/>
              <a:t> </a:t>
            </a:r>
            <a:r>
              <a:rPr lang="en-US" altLang="en-US" sz="2000" dirty="0" err="1"/>
              <a:t>cáo</a:t>
            </a:r>
            <a:r>
              <a:rPr lang="en-US" altLang="en-US" sz="2000" dirty="0"/>
              <a:t> </a:t>
            </a:r>
            <a:r>
              <a:rPr lang="en-US" altLang="en-US" sz="2000" dirty="0" err="1"/>
              <a:t>ngắn</a:t>
            </a:r>
            <a:r>
              <a:rPr lang="en-US" altLang="en-US" sz="2000" dirty="0"/>
              <a:t> </a:t>
            </a:r>
            <a:r>
              <a:rPr lang="vi-VN" altLang="en-US" sz="2000" dirty="0"/>
              <a:t>về </a:t>
            </a:r>
            <a:r>
              <a:rPr lang="en-US" altLang="en-US" sz="2000" dirty="0" err="1"/>
              <a:t>một</a:t>
            </a:r>
            <a:r>
              <a:rPr lang="en-US" altLang="en-US" sz="2000" dirty="0"/>
              <a:t> v</a:t>
            </a:r>
            <a:r>
              <a:rPr lang="vi-VN" altLang="en-US" sz="2000" dirty="0"/>
              <a:t>ư</a:t>
            </a:r>
            <a:r>
              <a:rPr lang="en-US" altLang="en-US" sz="2000" dirty="0" err="1"/>
              <a:t>ờn</a:t>
            </a:r>
            <a:r>
              <a:rPr lang="en-US" altLang="en-US" sz="2000" dirty="0"/>
              <a:t> </a:t>
            </a:r>
            <a:r>
              <a:rPr lang="en-US" altLang="en-US" sz="2000" dirty="0" err="1"/>
              <a:t>quốc</a:t>
            </a:r>
            <a:r>
              <a:rPr lang="en-US" altLang="en-US" sz="2000" dirty="0"/>
              <a:t> </a:t>
            </a:r>
            <a:r>
              <a:rPr lang="en-US" altLang="en-US" sz="2000" dirty="0" err="1"/>
              <a:t>gia</a:t>
            </a:r>
            <a:r>
              <a:rPr lang="en-US" altLang="en-US" sz="2000" dirty="0"/>
              <a:t> ở</a:t>
            </a:r>
            <a:r>
              <a:rPr lang="vi-VN" altLang="en-US" sz="2000" dirty="0"/>
              <a:t> Việt Nam.</a:t>
            </a:r>
          </a:p>
          <a:p>
            <a:pPr>
              <a:lnSpc>
                <a:spcPct val="150000"/>
              </a:lnSpc>
              <a:buClr>
                <a:srgbClr val="2F5597"/>
              </a:buClr>
              <a:buFont typeface="Arial" panose="020B0604020202020204" pitchFamily="34" charset="0"/>
              <a:buNone/>
            </a:pPr>
            <a:r>
              <a:rPr lang="vi-VN" altLang="en-US" sz="2000" dirty="0"/>
              <a:t>− Rèn luyện năng lực tìm kiếm</a:t>
            </a:r>
            <a:r>
              <a:rPr lang="en-US" altLang="en-US" sz="2000" dirty="0"/>
              <a:t> </a:t>
            </a:r>
            <a:r>
              <a:rPr lang="vi-VN" altLang="en-US" sz="2000" dirty="0"/>
              <a:t>thông tin, giải quyết vấn đề,...</a:t>
            </a:r>
          </a:p>
          <a:p>
            <a:pPr algn="just">
              <a:lnSpc>
                <a:spcPct val="150000"/>
              </a:lnSpc>
              <a:spcBef>
                <a:spcPct val="0"/>
              </a:spcBef>
            </a:pPr>
            <a:r>
              <a:rPr lang="vi-VN" altLang="en-US" sz="2000" dirty="0">
                <a:cs typeface="Times New Roman" panose="02020603050405020304" pitchFamily="18" charset="0"/>
              </a:rPr>
              <a:t>GV giao nhiệm vụ cho HS về nhà tìm hiểu, sau đó có thể kiểm tra vào đầu tiết học sau, hoặc kiểm tra 15 phút đầu giờ cả lớp, hoặc yêu cầu chia sẻ trong nhóm học tập, cặp đôi học tập.</a:t>
            </a:r>
            <a:r>
              <a:rPr lang="en-US" altLang="en-US" sz="2000" dirty="0">
                <a:cs typeface="Times New Roman" panose="02020603050405020304" pitchFamily="18" charset="0"/>
              </a:rPr>
              <a:t> </a:t>
            </a:r>
          </a:p>
        </p:txBody>
      </p:sp>
      <p:pic>
        <p:nvPicPr>
          <p:cNvPr id="4" name="Picture 3">
            <a:extLst>
              <a:ext uri="{FF2B5EF4-FFF2-40B4-BE49-F238E27FC236}">
                <a16:creationId xmlns:a16="http://schemas.microsoft.com/office/drawing/2014/main" id="{9887501F-602A-4D3C-9A4A-224B5C6F8144}"/>
              </a:ext>
            </a:extLst>
          </p:cNvPr>
          <p:cNvPicPr>
            <a:picLocks noChangeAspect="1"/>
          </p:cNvPicPr>
          <p:nvPr/>
        </p:nvPicPr>
        <p:blipFill>
          <a:blip r:embed="rId3"/>
          <a:stretch>
            <a:fillRect/>
          </a:stretch>
        </p:blipFill>
        <p:spPr>
          <a:xfrm>
            <a:off x="642937" y="1919287"/>
            <a:ext cx="10906125" cy="8001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6">
            <a:extLst>
              <a:ext uri="{FF2B5EF4-FFF2-40B4-BE49-F238E27FC236}">
                <a16:creationId xmlns:a16="http://schemas.microsoft.com/office/drawing/2014/main" id="{2BE2888A-CB18-4CB8-9780-B28A073F83B8}"/>
              </a:ext>
            </a:extLst>
          </p:cNvPr>
          <p:cNvSpPr>
            <a:spLocks noGrp="1"/>
          </p:cNvSpPr>
          <p:nvPr>
            <p:ph type="sldNum" sz="quarter" idx="12"/>
          </p:nvPr>
        </p:nvSpPr>
        <p:spPr bwMode="auto">
          <a:xfrm>
            <a:off x="11131550" y="6111875"/>
            <a:ext cx="609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1FCDDD3B-59E0-48D7-B2C0-A0099E9FBDAF}" type="slidenum">
              <a:rPr lang="en-US" altLang="zh-CN" sz="1200" smtClean="0">
                <a:solidFill>
                  <a:srgbClr val="898989"/>
                </a:solidFill>
                <a:latin typeface="Calibri" panose="020F0502020204030204" pitchFamily="34" charset="0"/>
                <a:cs typeface="等线" panose="02010600030101010101" pitchFamily="2" charset="-122"/>
              </a:rPr>
              <a:pPr>
                <a:spcBef>
                  <a:spcPct val="0"/>
                </a:spcBef>
                <a:buFontTx/>
                <a:buNone/>
              </a:pPr>
              <a:t>8</a:t>
            </a:fld>
            <a:endParaRPr lang="en-US" altLang="zh-CN" sz="1200">
              <a:solidFill>
                <a:srgbClr val="898989"/>
              </a:solidFill>
              <a:latin typeface="Calibri" panose="020F0502020204030204" pitchFamily="34" charset="0"/>
              <a:cs typeface="等线" panose="02010600030101010101" pitchFamily="2" charset="-122"/>
            </a:endParaRPr>
          </a:p>
        </p:txBody>
      </p:sp>
      <p:sp>
        <p:nvSpPr>
          <p:cNvPr id="17411" name="Slide Number Placeholder 4">
            <a:extLst>
              <a:ext uri="{FF2B5EF4-FFF2-40B4-BE49-F238E27FC236}">
                <a16:creationId xmlns:a16="http://schemas.microsoft.com/office/drawing/2014/main" id="{E31F7C91-1588-4B01-8FD7-40BBB1A4425B}"/>
              </a:ext>
            </a:extLst>
          </p:cNvPr>
          <p:cNvSpPr txBox="1">
            <a:spLocks/>
          </p:cNvSpPr>
          <p:nvPr/>
        </p:nvSpPr>
        <p:spPr bwMode="auto">
          <a:xfrm>
            <a:off x="8955088" y="6356350"/>
            <a:ext cx="29924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5911EBBA-6651-4EB7-A3B0-6EC6D6015213}" type="slidenum">
              <a:rPr lang="en-US" altLang="en-US" sz="1800">
                <a:latin typeface="Calibri" panose="020F0502020204030204" pitchFamily="34" charset="0"/>
              </a:rPr>
              <a:pPr eaLnBrk="1" hangingPunct="1">
                <a:spcBef>
                  <a:spcPct val="0"/>
                </a:spcBef>
                <a:buFontTx/>
                <a:buNone/>
              </a:pPr>
              <a:t>8</a:t>
            </a:fld>
            <a:endParaRPr lang="en-US" altLang="en-US" sz="1800">
              <a:latin typeface="Calibri" panose="020F0502020204030204" pitchFamily="34" charset="0"/>
            </a:endParaRPr>
          </a:p>
        </p:txBody>
      </p:sp>
      <p:sp>
        <p:nvSpPr>
          <p:cNvPr id="17412" name="Title 1">
            <a:extLst>
              <a:ext uri="{FF2B5EF4-FFF2-40B4-BE49-F238E27FC236}">
                <a16:creationId xmlns:a16="http://schemas.microsoft.com/office/drawing/2014/main" id="{E412A6DF-601C-4641-B78E-8BC081D97654}"/>
              </a:ext>
            </a:extLst>
          </p:cNvPr>
          <p:cNvSpPr>
            <a:spLocks noGrp="1"/>
          </p:cNvSpPr>
          <p:nvPr>
            <p:ph type="title"/>
          </p:nvPr>
        </p:nvSpPr>
        <p:spPr>
          <a:xfrm>
            <a:off x="4187825" y="0"/>
            <a:ext cx="4565650" cy="904875"/>
          </a:xfrm>
        </p:spPr>
        <p:txBody>
          <a:bodyPr/>
          <a:lstStyle/>
          <a:p>
            <a:r>
              <a:rPr lang="en-US" altLang="en-US" sz="4000">
                <a:solidFill>
                  <a:srgbClr val="0070C0"/>
                </a:solidFill>
                <a:latin typeface="Myriad Pro" panose="020B0503030403020204" pitchFamily="34" charset="0"/>
                <a:cs typeface="Arial" panose="020B0604020202020204" pitchFamily="34" charset="0"/>
              </a:rPr>
              <a:t>CÁCH TIẾP CẬN</a:t>
            </a:r>
          </a:p>
        </p:txBody>
      </p:sp>
      <p:graphicFrame>
        <p:nvGraphicFramePr>
          <p:cNvPr id="7" name="Diagram 6">
            <a:extLst>
              <a:ext uri="{FF2B5EF4-FFF2-40B4-BE49-F238E27FC236}">
                <a16:creationId xmlns:a16="http://schemas.microsoft.com/office/drawing/2014/main" id="{50465F3F-81EE-4F67-B735-07ED3A8FFFC6}"/>
              </a:ext>
            </a:extLst>
          </p:cNvPr>
          <p:cNvGraphicFramePr/>
          <p:nvPr/>
        </p:nvGraphicFramePr>
        <p:xfrm>
          <a:off x="1116421" y="936097"/>
          <a:ext cx="9452451" cy="53683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graphicEl>
                                              <a:dgm id="{22511B03-388B-4A8E-BA15-A5E98943C03D}"/>
                                            </p:graphicEl>
                                          </p:spTgt>
                                        </p:tgtEl>
                                        <p:attrNameLst>
                                          <p:attrName>style.visibility</p:attrName>
                                        </p:attrNameLst>
                                      </p:cBhvr>
                                      <p:to>
                                        <p:strVal val="visible"/>
                                      </p:to>
                                    </p:set>
                                    <p:animEffect transition="in" filter="fade">
                                      <p:cBhvr>
                                        <p:cTn id="7" dur="500"/>
                                        <p:tgtEl>
                                          <p:spTgt spid="7">
                                            <p:graphicEl>
                                              <a:dgm id="{22511B03-388B-4A8E-BA15-A5E98943C03D}"/>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graphicEl>
                                              <a:dgm id="{C53AD2F5-6736-4899-A23A-ED89B643B2BC}"/>
                                            </p:graphicEl>
                                          </p:spTgt>
                                        </p:tgtEl>
                                        <p:attrNameLst>
                                          <p:attrName>style.visibility</p:attrName>
                                        </p:attrNameLst>
                                      </p:cBhvr>
                                      <p:to>
                                        <p:strVal val="visible"/>
                                      </p:to>
                                    </p:set>
                                    <p:animEffect transition="in" filter="fade">
                                      <p:cBhvr>
                                        <p:cTn id="11" dur="500"/>
                                        <p:tgtEl>
                                          <p:spTgt spid="7">
                                            <p:graphicEl>
                                              <a:dgm id="{C53AD2F5-6736-4899-A23A-ED89B643B2BC}"/>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graphicEl>
                                              <a:dgm id="{5B3EEC78-E785-4F66-B0A9-FAB6195103BF}"/>
                                            </p:graphicEl>
                                          </p:spTgt>
                                        </p:tgtEl>
                                        <p:attrNameLst>
                                          <p:attrName>style.visibility</p:attrName>
                                        </p:attrNameLst>
                                      </p:cBhvr>
                                      <p:to>
                                        <p:strVal val="visible"/>
                                      </p:to>
                                    </p:set>
                                    <p:animEffect transition="in" filter="fade">
                                      <p:cBhvr>
                                        <p:cTn id="15" dur="500"/>
                                        <p:tgtEl>
                                          <p:spTgt spid="7">
                                            <p:graphicEl>
                                              <a:dgm id="{5B3EEC78-E785-4F66-B0A9-FAB6195103BF}"/>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graphicEl>
                                              <a:dgm id="{FFF1EF55-19C0-4723-8D95-DD255218FCA6}"/>
                                            </p:graphicEl>
                                          </p:spTgt>
                                        </p:tgtEl>
                                        <p:attrNameLst>
                                          <p:attrName>style.visibility</p:attrName>
                                        </p:attrNameLst>
                                      </p:cBhvr>
                                      <p:to>
                                        <p:strVal val="visible"/>
                                      </p:to>
                                    </p:set>
                                    <p:animEffect transition="in" filter="fade">
                                      <p:cBhvr>
                                        <p:cTn id="19" dur="500"/>
                                        <p:tgtEl>
                                          <p:spTgt spid="7">
                                            <p:graphicEl>
                                              <a:dgm id="{FFF1EF55-19C0-4723-8D95-DD255218FCA6}"/>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graphicEl>
                                              <a:dgm id="{B6F39B30-6537-40FA-ACF3-613216EE6B8E}"/>
                                            </p:graphicEl>
                                          </p:spTgt>
                                        </p:tgtEl>
                                        <p:attrNameLst>
                                          <p:attrName>style.visibility</p:attrName>
                                        </p:attrNameLst>
                                      </p:cBhvr>
                                      <p:to>
                                        <p:strVal val="visible"/>
                                      </p:to>
                                    </p:set>
                                    <p:animEffect transition="in" filter="fade">
                                      <p:cBhvr>
                                        <p:cTn id="23" dur="500"/>
                                        <p:tgtEl>
                                          <p:spTgt spid="7">
                                            <p:graphicEl>
                                              <a:dgm id="{B6F39B30-6537-40FA-ACF3-613216EE6B8E}"/>
                                            </p:graphic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
                                            <p:graphicEl>
                                              <a:dgm id="{7941C771-AB67-4287-8E90-E35CBBD06515}"/>
                                            </p:graphicEl>
                                          </p:spTgt>
                                        </p:tgtEl>
                                        <p:attrNameLst>
                                          <p:attrName>style.visibility</p:attrName>
                                        </p:attrNameLst>
                                      </p:cBhvr>
                                      <p:to>
                                        <p:strVal val="visible"/>
                                      </p:to>
                                    </p:set>
                                    <p:animEffect transition="in" filter="fade">
                                      <p:cBhvr>
                                        <p:cTn id="27" dur="500"/>
                                        <p:tgtEl>
                                          <p:spTgt spid="7">
                                            <p:graphicEl>
                                              <a:dgm id="{7941C771-AB67-4287-8E90-E35CBBD06515}"/>
                                            </p:graphic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7">
                                            <p:graphicEl>
                                              <a:dgm id="{12B51D88-7C6B-4AB0-A215-FB38AAD6A070}"/>
                                            </p:graphicEl>
                                          </p:spTgt>
                                        </p:tgtEl>
                                        <p:attrNameLst>
                                          <p:attrName>style.visibility</p:attrName>
                                        </p:attrNameLst>
                                      </p:cBhvr>
                                      <p:to>
                                        <p:strVal val="visible"/>
                                      </p:to>
                                    </p:set>
                                    <p:animEffect transition="in" filter="fade">
                                      <p:cBhvr>
                                        <p:cTn id="31" dur="500"/>
                                        <p:tgtEl>
                                          <p:spTgt spid="7">
                                            <p:graphicEl>
                                              <a:dgm id="{12B51D88-7C6B-4AB0-A215-FB38AAD6A070}"/>
                                            </p:graphic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7">
                                            <p:graphicEl>
                                              <a:dgm id="{4844863B-4931-42CA-A7A0-C03DD84A198B}"/>
                                            </p:graphicEl>
                                          </p:spTgt>
                                        </p:tgtEl>
                                        <p:attrNameLst>
                                          <p:attrName>style.visibility</p:attrName>
                                        </p:attrNameLst>
                                      </p:cBhvr>
                                      <p:to>
                                        <p:strVal val="visible"/>
                                      </p:to>
                                    </p:set>
                                    <p:animEffect transition="in" filter="fade">
                                      <p:cBhvr>
                                        <p:cTn id="35" dur="500"/>
                                        <p:tgtEl>
                                          <p:spTgt spid="7">
                                            <p:graphicEl>
                                              <a:dgm id="{4844863B-4931-42CA-A7A0-C03DD84A198B}"/>
                                            </p:graphic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7">
                                            <p:graphicEl>
                                              <a:dgm id="{56DB1D6B-F681-4B75-83F7-A9977B92A4F2}"/>
                                            </p:graphicEl>
                                          </p:spTgt>
                                        </p:tgtEl>
                                        <p:attrNameLst>
                                          <p:attrName>style.visibility</p:attrName>
                                        </p:attrNameLst>
                                      </p:cBhvr>
                                      <p:to>
                                        <p:strVal val="visible"/>
                                      </p:to>
                                    </p:set>
                                    <p:animEffect transition="in" filter="fade">
                                      <p:cBhvr>
                                        <p:cTn id="39" dur="500"/>
                                        <p:tgtEl>
                                          <p:spTgt spid="7">
                                            <p:graphicEl>
                                              <a:dgm id="{56DB1D6B-F681-4B75-83F7-A9977B92A4F2}"/>
                                            </p:graphic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7">
                                            <p:graphicEl>
                                              <a:dgm id="{058A4B2F-56A8-4956-A2C7-6DD141897857}"/>
                                            </p:graphicEl>
                                          </p:spTgt>
                                        </p:tgtEl>
                                        <p:attrNameLst>
                                          <p:attrName>style.visibility</p:attrName>
                                        </p:attrNameLst>
                                      </p:cBhvr>
                                      <p:to>
                                        <p:strVal val="visible"/>
                                      </p:to>
                                    </p:set>
                                    <p:animEffect transition="in" filter="fade">
                                      <p:cBhvr>
                                        <p:cTn id="43" dur="500"/>
                                        <p:tgtEl>
                                          <p:spTgt spid="7">
                                            <p:graphicEl>
                                              <a:dgm id="{058A4B2F-56A8-4956-A2C7-6DD141897857}"/>
                                            </p:graphic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7">
                                            <p:graphicEl>
                                              <a:dgm id="{E7C62E5E-04DA-44DD-B3FC-A5EB9AC39EF7}"/>
                                            </p:graphicEl>
                                          </p:spTgt>
                                        </p:tgtEl>
                                        <p:attrNameLst>
                                          <p:attrName>style.visibility</p:attrName>
                                        </p:attrNameLst>
                                      </p:cBhvr>
                                      <p:to>
                                        <p:strVal val="visible"/>
                                      </p:to>
                                    </p:set>
                                    <p:animEffect transition="in" filter="fade">
                                      <p:cBhvr>
                                        <p:cTn id="47" dur="500"/>
                                        <p:tgtEl>
                                          <p:spTgt spid="7">
                                            <p:graphicEl>
                                              <a:dgm id="{E7C62E5E-04DA-44DD-B3FC-A5EB9AC39EF7}"/>
                                            </p:graphic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7">
                                            <p:graphicEl>
                                              <a:dgm id="{C0FC4435-FF6F-4E4C-B55D-D77A2A813A7D}"/>
                                            </p:graphicEl>
                                          </p:spTgt>
                                        </p:tgtEl>
                                        <p:attrNameLst>
                                          <p:attrName>style.visibility</p:attrName>
                                        </p:attrNameLst>
                                      </p:cBhvr>
                                      <p:to>
                                        <p:strVal val="visible"/>
                                      </p:to>
                                    </p:set>
                                    <p:animEffect transition="in" filter="fade">
                                      <p:cBhvr>
                                        <p:cTn id="51" dur="500"/>
                                        <p:tgtEl>
                                          <p:spTgt spid="7">
                                            <p:graphicEl>
                                              <a:dgm id="{C0FC4435-FF6F-4E4C-B55D-D77A2A813A7D}"/>
                                            </p:graphicEl>
                                          </p:spTgt>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7">
                                            <p:graphicEl>
                                              <a:dgm id="{54F10462-FBBA-45BE-9048-64E2BBC94215}"/>
                                            </p:graphicEl>
                                          </p:spTgt>
                                        </p:tgtEl>
                                        <p:attrNameLst>
                                          <p:attrName>style.visibility</p:attrName>
                                        </p:attrNameLst>
                                      </p:cBhvr>
                                      <p:to>
                                        <p:strVal val="visible"/>
                                      </p:to>
                                    </p:set>
                                    <p:animEffect transition="in" filter="fade">
                                      <p:cBhvr>
                                        <p:cTn id="55" dur="500"/>
                                        <p:tgtEl>
                                          <p:spTgt spid="7">
                                            <p:graphicEl>
                                              <a:dgm id="{54F10462-FBBA-45BE-9048-64E2BBC9421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3">
            <a:extLst>
              <a:ext uri="{FF2B5EF4-FFF2-40B4-BE49-F238E27FC236}">
                <a16:creationId xmlns:a16="http://schemas.microsoft.com/office/drawing/2014/main" id="{3052A0E9-B96C-407D-A556-1A349CD8EC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9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a:extLst>
              <a:ext uri="{FF2B5EF4-FFF2-40B4-BE49-F238E27FC236}">
                <a16:creationId xmlns:a16="http://schemas.microsoft.com/office/drawing/2014/main" id="{4C21AA08-3029-4C01-B03A-C2D25B14F5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1125"/>
            <a:ext cx="1219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Slide Number Placeholder 6">
            <a:extLst>
              <a:ext uri="{FF2B5EF4-FFF2-40B4-BE49-F238E27FC236}">
                <a16:creationId xmlns:a16="http://schemas.microsoft.com/office/drawing/2014/main" id="{72279BD4-2D57-4357-BD0B-9CAB819E896E}"/>
              </a:ext>
            </a:extLst>
          </p:cNvPr>
          <p:cNvSpPr>
            <a:spLocks noGrp="1"/>
          </p:cNvSpPr>
          <p:nvPr>
            <p:ph type="sldNum" sz="quarter" idx="12"/>
          </p:nvPr>
        </p:nvSpPr>
        <p:spPr bwMode="auto">
          <a:xfrm>
            <a:off x="11131550" y="6111875"/>
            <a:ext cx="609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B1277E8E-C4BD-4895-9432-21BA6CEFCB79}" type="slidenum">
              <a:rPr lang="en-US" altLang="zh-CN" sz="1200" smtClean="0">
                <a:solidFill>
                  <a:srgbClr val="898989"/>
                </a:solidFill>
                <a:latin typeface="Calibri" panose="020F0502020204030204" pitchFamily="34" charset="0"/>
                <a:cs typeface="等线" panose="02010600030101010101" pitchFamily="2" charset="-122"/>
              </a:rPr>
              <a:pPr>
                <a:spcBef>
                  <a:spcPct val="0"/>
                </a:spcBef>
                <a:buFontTx/>
                <a:buNone/>
              </a:pPr>
              <a:t>9</a:t>
            </a:fld>
            <a:endParaRPr lang="en-US" altLang="zh-CN" sz="1200">
              <a:solidFill>
                <a:srgbClr val="898989"/>
              </a:solidFill>
              <a:latin typeface="Calibri" panose="020F0502020204030204" pitchFamily="34" charset="0"/>
              <a:cs typeface="等线" panose="02010600030101010101" pitchFamily="2" charset="-122"/>
            </a:endParaRPr>
          </a:p>
        </p:txBody>
      </p:sp>
      <p:sp>
        <p:nvSpPr>
          <p:cNvPr id="18436" name="Title 1">
            <a:extLst>
              <a:ext uri="{FF2B5EF4-FFF2-40B4-BE49-F238E27FC236}">
                <a16:creationId xmlns:a16="http://schemas.microsoft.com/office/drawing/2014/main" id="{A16CFBA9-88C0-45CB-88C6-8712F9701B1D}"/>
              </a:ext>
            </a:extLst>
          </p:cNvPr>
          <p:cNvSpPr>
            <a:spLocks noGrp="1"/>
          </p:cNvSpPr>
          <p:nvPr>
            <p:ph type="title"/>
          </p:nvPr>
        </p:nvSpPr>
        <p:spPr>
          <a:xfrm>
            <a:off x="3038475" y="111125"/>
            <a:ext cx="6934200" cy="763588"/>
          </a:xfrm>
        </p:spPr>
        <p:txBody>
          <a:bodyPr/>
          <a:lstStyle/>
          <a:p>
            <a:pPr algn="ctr" eaLnBrk="1" hangingPunct="1"/>
            <a:r>
              <a:rPr lang="en-US" altLang="en-US" sz="4000">
                <a:solidFill>
                  <a:srgbClr val="0070C0"/>
                </a:solidFill>
                <a:latin typeface="Myriad Pro" panose="020B0503030403020204" pitchFamily="34" charset="0"/>
              </a:rPr>
              <a:t>PHƯƠNG PHÁP BIÊN SOẠN</a:t>
            </a:r>
          </a:p>
        </p:txBody>
      </p:sp>
      <p:graphicFrame>
        <p:nvGraphicFramePr>
          <p:cNvPr id="9" name="Content Placeholder 3">
            <a:extLst>
              <a:ext uri="{FF2B5EF4-FFF2-40B4-BE49-F238E27FC236}">
                <a16:creationId xmlns:a16="http://schemas.microsoft.com/office/drawing/2014/main" id="{0F137432-0342-497F-849B-CFC5BF19C0E0}"/>
              </a:ext>
            </a:extLst>
          </p:cNvPr>
          <p:cNvGraphicFramePr>
            <a:graphicFrameLocks noGrp="1"/>
          </p:cNvGraphicFramePr>
          <p:nvPr>
            <p:ph idx="1"/>
          </p:nvPr>
        </p:nvGraphicFramePr>
        <p:xfrm>
          <a:off x="609621" y="1135701"/>
          <a:ext cx="10979107" cy="48088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9044</TotalTime>
  <Words>5280</Words>
  <Application>Microsoft Office PowerPoint</Application>
  <PresentationFormat>Widescreen</PresentationFormat>
  <Paragraphs>540</Paragraphs>
  <Slides>80</Slides>
  <Notes>46</Notes>
  <HiddenSlides>0</HiddenSlides>
  <MMClips>0</MMClips>
  <ScaleCrop>false</ScaleCrop>
  <HeadingPairs>
    <vt:vector size="4" baseType="variant">
      <vt:variant>
        <vt:lpstr>Theme</vt:lpstr>
      </vt:variant>
      <vt:variant>
        <vt:i4>2</vt:i4>
      </vt:variant>
      <vt:variant>
        <vt:lpstr>Slide Titles</vt:lpstr>
      </vt:variant>
      <vt:variant>
        <vt:i4>80</vt:i4>
      </vt:variant>
    </vt:vector>
  </HeadingPairs>
  <TitlesOfParts>
    <vt:vector size="82" baseType="lpstr">
      <vt:lpstr>Office Theme</vt:lpstr>
      <vt:lpstr>1_Office Theme</vt:lpstr>
      <vt:lpstr>PowerPoint Presentation</vt:lpstr>
      <vt:lpstr>NHÓM TÁC GIẢ PHẦN ĐỊA LÍ</vt:lpstr>
      <vt:lpstr>                 NỘI DUNG BÁO CÁO </vt:lpstr>
      <vt:lpstr>YÊU CẦU CẦN ĐẠT</vt:lpstr>
      <vt:lpstr>1. những điểm mới của sách lịch sử và địa lí 8 – phần địa lí</vt:lpstr>
      <vt:lpstr>PowerPoint Presentation</vt:lpstr>
      <vt:lpstr>PowerPoint Presentation</vt:lpstr>
      <vt:lpstr>CÁCH TIẾP CẬN</vt:lpstr>
      <vt:lpstr>PHƯƠNG PHÁP BIÊN SOẠN</vt:lpstr>
      <vt:lpstr>CẤU TRÚC SÁCH</vt:lpstr>
      <vt:lpstr>MỤC LỤC</vt:lpstr>
      <vt:lpstr>HƯỚNG DẪN SỬ DỤNG SÁCH</vt:lpstr>
      <vt:lpstr> ĐỔI MỚI VỀ CẤU TRÚC BÀI HỌC           </vt:lpstr>
      <vt:lpstr>PowerPoint Presentation</vt:lpstr>
      <vt:lpstr>PowerPoint Presentation</vt:lpstr>
      <vt:lpstr>PowerPoint Presentation</vt:lpstr>
      <vt:lpstr>PowerPoint Presentation</vt:lpstr>
      <vt:lpstr>PowerPoint Presentation</vt:lpstr>
      <vt:lpstr>PowerPoint Presentation</vt:lpstr>
      <vt:lpstr>CẤU TRÚC VÀ NỘI DUNG BÀI HỌC           </vt:lpstr>
      <vt:lpstr>PowerPoint Presentation</vt:lpstr>
      <vt:lpstr>PowerPoint Presentation</vt:lpstr>
      <vt:lpstr>NHỮNG ƯU ĐIỂM CỦA SÁCH ĐỐI VỚI GIÁO VIÊN</vt:lpstr>
      <vt:lpstr>NHỮNG ƯU ĐIỂM CỦA SÁCH ĐỐI VỚI HỌC SINH</vt:lpstr>
      <vt:lpstr>PowerPoint Presentation</vt:lpstr>
      <vt:lpstr>2. Những vấn đề chung về PHƯƠNG PHÁP DẠY HỌC, kiểm tra đánh giá</vt:lpstr>
      <vt:lpstr>PowerPoint Presentation</vt:lpstr>
      <vt:lpstr>PowerPoint Presentation</vt:lpstr>
      <vt:lpstr>PowerPoint Presentation</vt:lpstr>
      <vt:lpstr>HÌNH THỨC TỔ CHỨC DẠY HỌC</vt:lpstr>
      <vt:lpstr>KIỂM TRA ĐÁNH GIÁ</vt:lpstr>
      <vt:lpstr>PowerPoint Presentation</vt:lpstr>
      <vt:lpstr>PowerPoint Presentation</vt:lpstr>
      <vt:lpstr>3. Giới thiệu NỘI DUNG PHẦN ĐỊA LÍ</vt:lpstr>
      <vt:lpstr>PowerPoint Presentation</vt:lpstr>
      <vt:lpstr> * Các nội dung chính: - Đặc điểm vị trí địa lí và phạm vi lãnh thổ - Ảnh hưởng của vị trí địa lí và phạm vi lãnh thổ đối với sự hình thành đặc điểm địa lí tự nhiên Việt Nam - Đặc điểm chung của địa hình - Các khu vực địa hình. Đặc điểm cơ bản của từng khu vực địa hình - Ảnh hưởng của địa hình đối với sự phân hoá tự nhiên và khai thác kinh tế - Đặc điểm chung của tài nguyên khoáng sản Việt Nam. Các loại khoáng sản chủ yếu  * Nội dung mới, thay đổi:  - Chứng minh ảnh hưởng của sự phân hoá địa hình đối với sự phân hoá lãnh thổ tự nhiên và khai thác kinh tế. - Vấn đề sử dụng hợp lí tài nguyên khoáng sản   </vt:lpstr>
      <vt:lpstr>* Các nội dung chính: - Khí hậu nhiệt đới ẩm gió mùa, phân hoá đa dạng - Tác động của biến đổi khí hậu đối với khí hậu và thuỷ văn Việt Nam - Đặc điểm sông ngòi. Chế độ nước sông của một số hệ thống sông lớn - Các khu vực địa hình. Đặc điểm cơ bản của từng khu vực địa hình - Hồ, đầm và nước ngầm - Vai trò của tài nguyên khí hậu và tài nguyên nước đối với sự phát triển kinh tế – xã hội của nước ta  * Nội dung mới, thay đổi: - Thêm nội dung về hồ, đầm và nước ngầm - Ảnh hưởng của khí hậu đối với sản xuất nông nghiệp và hoạt động du lịch - Tầm quan trọng của việc sử dụng tổng hợp tài nguyên nước ở một lưu vực sông - Tác động của biến đổi khí hậu đối với khí hậu và thuỷ văn - Giải pháp ứng phó với biến đổi khí hậu</vt:lpstr>
      <vt:lpstr>* Các nội dung chính: - Đặc điểm chung của lớp phủ thổ nhưỡng - Đặc điểm và sự phân bố của các nhóm đất chính - Vấn đề sử dụng hợp lí tài nguyên đất ở Việt Nam - Đặc điểm chung của sinh vật - Vấn đề bảo tồn đa dạng sinh học ở Việt Nam  * Nội dung mới, thay đổi: - Giá trị sử dụng đất feralit trong sản xuất nông, lâm nghiệp - Giá trị sử dụng của đất phù sa trong sản xuất nông nghiệp, thuỷ sản - Tính cấp thiết của vấn đề chống thoái hoá đất - Tính cấp thiết của vấn đề bảo tồn đa dạng sinh học</vt:lpstr>
      <vt:lpstr>* Các nội dung chính: - Vị trí địa lí, đặc điểm tự nhiên vùng biển đảo Việt Nam - Các vùng biển của Việt Nam ở Biển Đông - Môi trường và tài nguyên biển đảo Việt Nam  * Nội dung mới, thay đổi: - Các mốc xác định đường cơ sở, đường phân chia vịnh Bắc Bộ giữa Việt Nam và Trung Quốc; các vùng nội thuỷ, lãnh hải, tiếp giáp lãnh hải, vùng đặc quyền kinh tế, thềm lục địa của Việt Nam (theo Luật Biển Việt Nam) - Vấn đề bảo vệ môi trường biển đảo</vt:lpstr>
      <vt:lpstr>* Các nội dung chính: - Quá trình hình thành và phát triển châu thổ; chế độ nước của các dòng sông chính - Quá trình con người khai khẩn và cải tạo châu thổ, chế ngự các dòng sông</vt:lpstr>
      <vt:lpstr>4. Hướng dẫn cách thức tổ chức một bài học</vt:lpstr>
      <vt:lpstr>BÀI 8. TÁC ĐỘNG CỦA BIẾN ĐỔI KHÍ HẬU ĐỐI VỚI KHÍ HẬU VÀ THUỶ VĂN VIỆT NAM</vt:lpstr>
      <vt:lpstr>BÀI 8. TÁC ĐỘNG CỦA BIẾN ĐỔI KHÍ HẬU ĐỐI VỚI KHÍ HẬU VÀ THUỶ VĂN VIỆT NAM</vt:lpstr>
      <vt:lpstr>I. Mục tiêu</vt:lpstr>
      <vt:lpstr>II. Tiến trình dạy học</vt:lpstr>
      <vt:lpstr>Các bước cho từng hoạt động</vt:lpstr>
      <vt:lpstr>Mở đầu</vt:lpstr>
      <vt:lpstr>PowerPoint Presentation</vt:lpstr>
      <vt:lpstr>PowerPoint Presentation</vt:lpstr>
      <vt:lpstr>Mục 1:  Tác động của biến đổi khí hậu đối với khí hậu</vt:lpstr>
      <vt:lpstr>Câu hỏi</vt:lpstr>
      <vt:lpstr>Hoạt động 1:  Tác động của biến đổi khí hậu đối với khí hậu</vt:lpstr>
      <vt:lpstr>Mục 2: Tác động của biến đổi khí hậu đối với thuỷ văn</vt:lpstr>
      <vt:lpstr>Câu hỏi</vt:lpstr>
      <vt:lpstr>Hoạt động 2:  Tác động của biến đổi khí hậu đối với thuỷ văn</vt:lpstr>
      <vt:lpstr>Mục 3: Tác động của biến đổi khí hậu đối với thuỷ văn</vt:lpstr>
      <vt:lpstr>Câu hỏi</vt:lpstr>
      <vt:lpstr>Hoạt động 3:  Giải pháp ứng phó với biến đổi khí hậu</vt:lpstr>
      <vt:lpstr>HOẠT ĐỘNG LUYỆN TẬP</vt:lpstr>
      <vt:lpstr>Hoạt động: Vẽ sơ đồ thể hiện tác động của biến đổi khí hậu đến khí hậu và thuỷ văn Việt Nam</vt:lpstr>
      <vt:lpstr>HOẠT ĐỘNG VẬN DỤNG</vt:lpstr>
      <vt:lpstr>BÀI 10. SINH VẬT VIỆT NAM</vt:lpstr>
      <vt:lpstr>BÀI 10. SINH VẬT VIỆT NAM</vt:lpstr>
      <vt:lpstr>I. Mục tiêu</vt:lpstr>
      <vt:lpstr>II. Tiến trình dạy học</vt:lpstr>
      <vt:lpstr>Các bước cho từng hoạt động</vt:lpstr>
      <vt:lpstr>Mở đầu</vt:lpstr>
      <vt:lpstr>PowerPoint Presentation</vt:lpstr>
      <vt:lpstr>HOẠT ĐỘNG HÌNH THÀNH KIẾN THỨC MỚI Mục 1:  Sự đa dạng của sinh vật ở Việt Nam</vt:lpstr>
      <vt:lpstr>Kênh phụ</vt:lpstr>
      <vt:lpstr>Câu hỏi</vt:lpstr>
      <vt:lpstr>Hoạt động 1: Chứng minh sự đa dạng của sinh vật ở Việt Nam</vt:lpstr>
      <vt:lpstr>Mục 2: Tính cấp thiết của vấn đề bảo tồn đa dạng sinh học ở Việt Nam</vt:lpstr>
      <vt:lpstr>Kênh phụ</vt:lpstr>
      <vt:lpstr>Câu hỏi</vt:lpstr>
      <vt:lpstr>Hoạt động 2: Tính cấp thiết của vấn đề bảo tồn đa dạng sinh học ở Việt Nam</vt:lpstr>
      <vt:lpstr>HOẠT ĐỘNG LUYỆN TẬP</vt:lpstr>
      <vt:lpstr>Hoạt động: Nhận xét sự biến động diện tích rừng tự nhiên của Việt Nam giai đoạn 1943 – 2020</vt:lpstr>
      <vt:lpstr>HOẠT ĐỘNG VẬN DỤNG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Microsoft account</cp:lastModifiedBy>
  <cp:revision>637</cp:revision>
  <cp:lastPrinted>2021-04-17T12:06:39Z</cp:lastPrinted>
  <dcterms:created xsi:type="dcterms:W3CDTF">2021-01-29T05:16:25Z</dcterms:created>
  <dcterms:modified xsi:type="dcterms:W3CDTF">2023-06-06T13:35:24Z</dcterms:modified>
</cp:coreProperties>
</file>