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5"/>
  </p:notesMasterIdLst>
  <p:sldIdLst>
    <p:sldId id="268" r:id="rId2"/>
    <p:sldId id="256" r:id="rId3"/>
    <p:sldId id="257" r:id="rId4"/>
    <p:sldId id="297" r:id="rId5"/>
    <p:sldId id="262" r:id="rId6"/>
    <p:sldId id="299" r:id="rId7"/>
    <p:sldId id="260" r:id="rId8"/>
    <p:sldId id="294" r:id="rId9"/>
    <p:sldId id="295" r:id="rId10"/>
    <p:sldId id="296" r:id="rId11"/>
    <p:sldId id="298" r:id="rId12"/>
    <p:sldId id="269" r:id="rId13"/>
    <p:sldId id="293" r:id="rId14"/>
  </p:sldIdLst>
  <p:sldSz cx="9144000" cy="5143500" type="screen16x9"/>
  <p:notesSz cx="6858000" cy="9144000"/>
  <p:embeddedFontLst>
    <p:embeddedFont>
      <p:font typeface="Quicksand SemiBold" panose="020B0604020202020204" charset="0"/>
      <p:regular r:id="rId16"/>
      <p:bold r:id="rId17"/>
    </p:embeddedFont>
    <p:embeddedFont>
      <p:font typeface="Hammersmith One" panose="020B0604020202020204" charset="0"/>
      <p:regular r:id="rId18"/>
    </p:embeddedFont>
    <p:embeddedFont>
      <p:font typeface="Fredoka One" panose="020B0604020202020204" charset="0"/>
      <p:regular r:id="rId19"/>
    </p:embeddedFont>
    <p:embeddedFont>
      <p:font typeface="Bebas Neue" panose="020B0604020202020204" charset="0"/>
      <p:regular r:id="rId20"/>
    </p:embeddedFont>
    <p:embeddedFont>
      <p:font typeface="Quicksand Medium"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434"/>
    <a:srgbClr val="669D3D"/>
    <a:srgbClr val="33A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92A550-1F4D-4962-8174-3C8D89A6E41E}">
  <a:tblStyle styleId="{8192A550-1F4D-4962-8174-3C8D89A6E4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2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82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7f82909be_0_1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7f82909be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02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21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7c8c3d79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7c8c3d7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e7c8c3d79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e7c8c3d79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52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7f82909be_0_1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7f82909be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e7f82909be_0_1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e7f82909be_0_1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16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306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e7f82909be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e7f82909be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65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002650" y="1222013"/>
            <a:ext cx="5138700" cy="16488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000"/>
              </a:spcBef>
              <a:spcAft>
                <a:spcPts val="0"/>
              </a:spcAft>
              <a:buClr>
                <a:srgbClr val="A3376C"/>
              </a:buClr>
              <a:buSzPts val="5200"/>
              <a:buNone/>
              <a:defRPr sz="6600">
                <a:solidFill>
                  <a:schemeClr val="lt2"/>
                </a:solidFill>
              </a:defRPr>
            </a:lvl1pPr>
            <a:lvl2pPr lvl="1" algn="ctr">
              <a:spcBef>
                <a:spcPts val="10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2392500" y="35713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7" name="Google Shape;17;p2"/>
          <p:cNvSpPr txBox="1">
            <a:spLocks noGrp="1"/>
          </p:cNvSpPr>
          <p:nvPr>
            <p:ph type="subTitle" idx="2"/>
          </p:nvPr>
        </p:nvSpPr>
        <p:spPr>
          <a:xfrm>
            <a:off x="3254800" y="3046950"/>
            <a:ext cx="2745300" cy="457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2400">
                <a:solidFill>
                  <a:schemeClr val="lt2"/>
                </a:solidFill>
                <a:latin typeface="Fredoka One"/>
                <a:ea typeface="Fredoka One"/>
                <a:cs typeface="Fredoka One"/>
                <a:sym typeface="Fredoka One"/>
              </a:defRPr>
            </a:lvl1pPr>
            <a:lvl2pPr lvl="1"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2pPr>
            <a:lvl3pPr lvl="2"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3pPr>
            <a:lvl4pPr lvl="3"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4pPr>
            <a:lvl5pPr lvl="4"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5pPr>
            <a:lvl6pPr lvl="5"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6pPr>
            <a:lvl7pPr lvl="6"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7pPr>
            <a:lvl8pPr lvl="7" algn="ctr">
              <a:spcBef>
                <a:spcPts val="1600"/>
              </a:spcBef>
              <a:spcAft>
                <a:spcPts val="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8pPr>
            <a:lvl9pPr lvl="8" algn="ctr">
              <a:spcBef>
                <a:spcPts val="1600"/>
              </a:spcBef>
              <a:spcAft>
                <a:spcPts val="1600"/>
              </a:spcAft>
              <a:buClr>
                <a:schemeClr val="lt2"/>
              </a:buClr>
              <a:buSzPts val="2400"/>
              <a:buFont typeface="Hammersmith One"/>
              <a:buNone/>
              <a:defRPr sz="24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HEADER_2">
    <p:spTree>
      <p:nvGrpSpPr>
        <p:cNvPr id="1" name="Shape 545"/>
        <p:cNvGrpSpPr/>
        <p:nvPr/>
      </p:nvGrpSpPr>
      <p:grpSpPr>
        <a:xfrm>
          <a:off x="0" y="0"/>
          <a:ext cx="0" cy="0"/>
          <a:chOff x="0" y="0"/>
          <a:chExt cx="0" cy="0"/>
        </a:xfrm>
      </p:grpSpPr>
      <p:sp>
        <p:nvSpPr>
          <p:cNvPr id="546" name="Google Shape;546;p30"/>
          <p:cNvSpPr/>
          <p:nvPr/>
        </p:nvSpPr>
        <p:spPr>
          <a:xfrm flipH="1">
            <a:off x="-896888" y="31471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rot="10800000" flipH="1">
            <a:off x="-1835942" y="-275971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0"/>
          <p:cNvGrpSpPr/>
          <p:nvPr/>
        </p:nvGrpSpPr>
        <p:grpSpPr>
          <a:xfrm rot="10800000">
            <a:off x="6065959" y="3974688"/>
            <a:ext cx="1927771" cy="1267615"/>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0"/>
          <p:cNvSpPr/>
          <p:nvPr/>
        </p:nvSpPr>
        <p:spPr>
          <a:xfrm>
            <a:off x="-937175" y="2476125"/>
            <a:ext cx="5650622"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0"/>
          <p:cNvGrpSpPr/>
          <p:nvPr/>
        </p:nvGrpSpPr>
        <p:grpSpPr>
          <a:xfrm rot="-6026666">
            <a:off x="7979780" y="185754"/>
            <a:ext cx="1109051" cy="1449462"/>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0"/>
          <p:cNvGrpSpPr/>
          <p:nvPr/>
        </p:nvGrpSpPr>
        <p:grpSpPr>
          <a:xfrm>
            <a:off x="2274022" y="4383027"/>
            <a:ext cx="597856" cy="450947"/>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0"/>
          <p:cNvGrpSpPr/>
          <p:nvPr/>
        </p:nvGrpSpPr>
        <p:grpSpPr>
          <a:xfrm>
            <a:off x="4713290" y="4608500"/>
            <a:ext cx="557842" cy="281651"/>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30"/>
          <p:cNvGrpSpPr/>
          <p:nvPr/>
        </p:nvGrpSpPr>
        <p:grpSpPr>
          <a:xfrm>
            <a:off x="7953022" y="4106027"/>
            <a:ext cx="597856" cy="450947"/>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0"/>
          <p:cNvSpPr/>
          <p:nvPr/>
        </p:nvSpPr>
        <p:spPr>
          <a:xfrm>
            <a:off x="6349825" y="26925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0"/>
          <p:cNvGrpSpPr/>
          <p:nvPr/>
        </p:nvGrpSpPr>
        <p:grpSpPr>
          <a:xfrm>
            <a:off x="2892200" y="169504"/>
            <a:ext cx="670499" cy="438524"/>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0"/>
          <p:cNvGrpSpPr/>
          <p:nvPr/>
        </p:nvGrpSpPr>
        <p:grpSpPr>
          <a:xfrm>
            <a:off x="632800" y="267800"/>
            <a:ext cx="981285" cy="534397"/>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p:nvPr/>
        </p:nvSpPr>
        <p:spPr>
          <a:xfrm>
            <a:off x="-156100" y="2715150"/>
            <a:ext cx="9491748" cy="2787491"/>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EFEFE">
              <a:alpha val="39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26237" y="1306575"/>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a:off x="6724025" y="534991"/>
            <a:ext cx="670499" cy="438524"/>
            <a:chOff x="7555450" y="377766"/>
            <a:chExt cx="670499" cy="438524"/>
          </a:xfrm>
        </p:grpSpPr>
        <p:sp>
          <p:nvSpPr>
            <p:cNvPr id="55" name="Google Shape;55;p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a:off x="7785862" y="267800"/>
            <a:ext cx="981285" cy="534397"/>
            <a:chOff x="816462" y="899275"/>
            <a:chExt cx="981285" cy="534397"/>
          </a:xfrm>
        </p:grpSpPr>
        <p:sp>
          <p:nvSpPr>
            <p:cNvPr id="59" name="Google Shape;59;p4"/>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340663" y="-1047"/>
            <a:ext cx="490228" cy="608811"/>
            <a:chOff x="7376250" y="1989890"/>
            <a:chExt cx="490228" cy="608811"/>
          </a:xfrm>
        </p:grpSpPr>
        <p:sp>
          <p:nvSpPr>
            <p:cNvPr id="62" name="Google Shape;62;p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rot="-784985">
            <a:off x="8311193" y="2227651"/>
            <a:ext cx="824096" cy="1283659"/>
            <a:chOff x="8424000" y="2335625"/>
            <a:chExt cx="981301" cy="1528532"/>
          </a:xfrm>
        </p:grpSpPr>
        <p:sp>
          <p:nvSpPr>
            <p:cNvPr id="66" name="Google Shape;66;p4"/>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6988375" y="4341300"/>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178775" y="4070725"/>
            <a:ext cx="1778782" cy="534403"/>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212022" y="3337775"/>
            <a:ext cx="747540" cy="1076245"/>
            <a:chOff x="252972" y="3313350"/>
            <a:chExt cx="747540" cy="1076245"/>
          </a:xfrm>
        </p:grpSpPr>
        <p:sp>
          <p:nvSpPr>
            <p:cNvPr id="77" name="Google Shape;77;p4"/>
            <p:cNvSpPr/>
            <p:nvPr/>
          </p:nvSpPr>
          <p:spPr>
            <a:xfrm>
              <a:off x="252972" y="3313350"/>
              <a:ext cx="747540" cy="1076245"/>
            </a:xfrm>
            <a:custGeom>
              <a:avLst/>
              <a:gdLst/>
              <a:ahLst/>
              <a:cxnLst/>
              <a:rect l="l" t="t" r="r" b="b"/>
              <a:pathLst>
                <a:path w="12445" h="17918" extrusionOk="0">
                  <a:moveTo>
                    <a:pt x="8297" y="1"/>
                  </a:moveTo>
                  <a:cubicBezTo>
                    <a:pt x="8066" y="1"/>
                    <a:pt x="7797" y="39"/>
                    <a:pt x="7528" y="78"/>
                  </a:cubicBezTo>
                  <a:cubicBezTo>
                    <a:pt x="7240" y="135"/>
                    <a:pt x="6971" y="193"/>
                    <a:pt x="6664" y="289"/>
                  </a:cubicBezTo>
                  <a:cubicBezTo>
                    <a:pt x="5704" y="615"/>
                    <a:pt x="4801" y="1192"/>
                    <a:pt x="3764" y="2094"/>
                  </a:cubicBezTo>
                  <a:cubicBezTo>
                    <a:pt x="2977" y="2785"/>
                    <a:pt x="2228" y="3630"/>
                    <a:pt x="1460" y="4648"/>
                  </a:cubicBezTo>
                  <a:cubicBezTo>
                    <a:pt x="1057" y="5167"/>
                    <a:pt x="673" y="5743"/>
                    <a:pt x="289" y="6377"/>
                  </a:cubicBezTo>
                  <a:cubicBezTo>
                    <a:pt x="250" y="6396"/>
                    <a:pt x="250" y="6415"/>
                    <a:pt x="231" y="6434"/>
                  </a:cubicBezTo>
                  <a:cubicBezTo>
                    <a:pt x="212" y="6511"/>
                    <a:pt x="154" y="6569"/>
                    <a:pt x="135" y="6626"/>
                  </a:cubicBezTo>
                  <a:cubicBezTo>
                    <a:pt x="135" y="6684"/>
                    <a:pt x="116" y="6703"/>
                    <a:pt x="97" y="6761"/>
                  </a:cubicBezTo>
                  <a:cubicBezTo>
                    <a:pt x="1" y="6953"/>
                    <a:pt x="1" y="7164"/>
                    <a:pt x="58" y="7356"/>
                  </a:cubicBezTo>
                  <a:cubicBezTo>
                    <a:pt x="97" y="7452"/>
                    <a:pt x="135" y="7529"/>
                    <a:pt x="193" y="7625"/>
                  </a:cubicBezTo>
                  <a:lnTo>
                    <a:pt x="250" y="7759"/>
                  </a:lnTo>
                  <a:lnTo>
                    <a:pt x="327" y="7874"/>
                  </a:lnTo>
                  <a:cubicBezTo>
                    <a:pt x="327" y="7913"/>
                    <a:pt x="346" y="7913"/>
                    <a:pt x="346" y="7932"/>
                  </a:cubicBezTo>
                  <a:cubicBezTo>
                    <a:pt x="615" y="8335"/>
                    <a:pt x="903" y="8719"/>
                    <a:pt x="1210" y="9046"/>
                  </a:cubicBezTo>
                  <a:cubicBezTo>
                    <a:pt x="1633" y="9545"/>
                    <a:pt x="2075" y="9948"/>
                    <a:pt x="2593" y="10332"/>
                  </a:cubicBezTo>
                  <a:cubicBezTo>
                    <a:pt x="2651" y="10371"/>
                    <a:pt x="2747" y="10448"/>
                    <a:pt x="2824" y="10505"/>
                  </a:cubicBezTo>
                  <a:cubicBezTo>
                    <a:pt x="2343" y="10985"/>
                    <a:pt x="1940" y="11485"/>
                    <a:pt x="1633" y="11984"/>
                  </a:cubicBezTo>
                  <a:cubicBezTo>
                    <a:pt x="1441" y="12272"/>
                    <a:pt x="1287" y="12579"/>
                    <a:pt x="1153" y="12906"/>
                  </a:cubicBezTo>
                  <a:cubicBezTo>
                    <a:pt x="1018" y="13213"/>
                    <a:pt x="903" y="13539"/>
                    <a:pt x="826" y="13904"/>
                  </a:cubicBezTo>
                  <a:cubicBezTo>
                    <a:pt x="769" y="14269"/>
                    <a:pt x="711" y="14615"/>
                    <a:pt x="730" y="14980"/>
                  </a:cubicBezTo>
                  <a:cubicBezTo>
                    <a:pt x="769" y="15306"/>
                    <a:pt x="826" y="15613"/>
                    <a:pt x="922" y="15902"/>
                  </a:cubicBezTo>
                  <a:cubicBezTo>
                    <a:pt x="1076" y="16266"/>
                    <a:pt x="1287" y="16612"/>
                    <a:pt x="1594" y="16939"/>
                  </a:cubicBezTo>
                  <a:cubicBezTo>
                    <a:pt x="1633" y="16977"/>
                    <a:pt x="1652" y="16996"/>
                    <a:pt x="1671" y="17035"/>
                  </a:cubicBezTo>
                  <a:cubicBezTo>
                    <a:pt x="1767" y="17131"/>
                    <a:pt x="1883" y="17227"/>
                    <a:pt x="1979" y="17284"/>
                  </a:cubicBezTo>
                  <a:cubicBezTo>
                    <a:pt x="2439" y="17630"/>
                    <a:pt x="2977" y="17841"/>
                    <a:pt x="3553" y="17899"/>
                  </a:cubicBezTo>
                  <a:cubicBezTo>
                    <a:pt x="3649" y="17918"/>
                    <a:pt x="3764" y="17918"/>
                    <a:pt x="3861" y="17918"/>
                  </a:cubicBezTo>
                  <a:cubicBezTo>
                    <a:pt x="4341" y="17918"/>
                    <a:pt x="4821" y="17803"/>
                    <a:pt x="5224" y="17457"/>
                  </a:cubicBezTo>
                  <a:cubicBezTo>
                    <a:pt x="5493" y="17303"/>
                    <a:pt x="5762" y="17111"/>
                    <a:pt x="5973" y="16900"/>
                  </a:cubicBezTo>
                  <a:cubicBezTo>
                    <a:pt x="6088" y="16785"/>
                    <a:pt x="6184" y="16670"/>
                    <a:pt x="6280" y="16516"/>
                  </a:cubicBezTo>
                  <a:cubicBezTo>
                    <a:pt x="6395" y="16382"/>
                    <a:pt x="6472" y="16209"/>
                    <a:pt x="6568" y="16017"/>
                  </a:cubicBezTo>
                  <a:cubicBezTo>
                    <a:pt x="6722" y="15709"/>
                    <a:pt x="6818" y="15364"/>
                    <a:pt x="6875" y="14941"/>
                  </a:cubicBezTo>
                  <a:cubicBezTo>
                    <a:pt x="6952" y="14576"/>
                    <a:pt x="6971" y="14212"/>
                    <a:pt x="6971" y="13904"/>
                  </a:cubicBezTo>
                  <a:lnTo>
                    <a:pt x="6971" y="13559"/>
                  </a:lnTo>
                  <a:cubicBezTo>
                    <a:pt x="7010" y="13059"/>
                    <a:pt x="7010" y="12599"/>
                    <a:pt x="7106" y="12176"/>
                  </a:cubicBezTo>
                  <a:lnTo>
                    <a:pt x="7106" y="12157"/>
                  </a:lnTo>
                  <a:cubicBezTo>
                    <a:pt x="7125" y="12099"/>
                    <a:pt x="7125" y="12061"/>
                    <a:pt x="7144" y="12003"/>
                  </a:cubicBezTo>
                  <a:cubicBezTo>
                    <a:pt x="7394" y="12022"/>
                    <a:pt x="7605" y="12022"/>
                    <a:pt x="7836" y="12022"/>
                  </a:cubicBezTo>
                  <a:cubicBezTo>
                    <a:pt x="8181" y="12022"/>
                    <a:pt x="8546" y="12003"/>
                    <a:pt x="8873" y="11965"/>
                  </a:cubicBezTo>
                  <a:cubicBezTo>
                    <a:pt x="9180" y="11907"/>
                    <a:pt x="9506" y="11869"/>
                    <a:pt x="9756" y="11792"/>
                  </a:cubicBezTo>
                  <a:lnTo>
                    <a:pt x="9814" y="11792"/>
                  </a:lnTo>
                  <a:cubicBezTo>
                    <a:pt x="10025" y="11734"/>
                    <a:pt x="10236" y="11677"/>
                    <a:pt x="10428" y="11600"/>
                  </a:cubicBezTo>
                  <a:cubicBezTo>
                    <a:pt x="10524" y="11581"/>
                    <a:pt x="10659" y="11523"/>
                    <a:pt x="10755" y="11485"/>
                  </a:cubicBezTo>
                  <a:cubicBezTo>
                    <a:pt x="10755" y="11485"/>
                    <a:pt x="10774" y="11446"/>
                    <a:pt x="10793" y="11446"/>
                  </a:cubicBezTo>
                  <a:cubicBezTo>
                    <a:pt x="10870" y="11427"/>
                    <a:pt x="10947" y="11389"/>
                    <a:pt x="11004" y="11350"/>
                  </a:cubicBezTo>
                  <a:lnTo>
                    <a:pt x="11043" y="11331"/>
                  </a:lnTo>
                  <a:cubicBezTo>
                    <a:pt x="11062" y="11312"/>
                    <a:pt x="11100" y="11312"/>
                    <a:pt x="11139" y="11293"/>
                  </a:cubicBezTo>
                  <a:cubicBezTo>
                    <a:pt x="11177" y="11254"/>
                    <a:pt x="11196" y="11254"/>
                    <a:pt x="11235" y="11235"/>
                  </a:cubicBezTo>
                  <a:cubicBezTo>
                    <a:pt x="11273" y="11216"/>
                    <a:pt x="11350" y="11158"/>
                    <a:pt x="11388" y="11139"/>
                  </a:cubicBezTo>
                  <a:lnTo>
                    <a:pt x="11446" y="11120"/>
                  </a:lnTo>
                  <a:cubicBezTo>
                    <a:pt x="11446" y="11101"/>
                    <a:pt x="11484" y="11081"/>
                    <a:pt x="11484" y="11081"/>
                  </a:cubicBezTo>
                  <a:cubicBezTo>
                    <a:pt x="11561" y="11024"/>
                    <a:pt x="11619" y="11005"/>
                    <a:pt x="11657" y="10947"/>
                  </a:cubicBezTo>
                  <a:lnTo>
                    <a:pt x="11868" y="10793"/>
                  </a:lnTo>
                  <a:cubicBezTo>
                    <a:pt x="11907" y="10755"/>
                    <a:pt x="11945" y="10736"/>
                    <a:pt x="11964" y="10717"/>
                  </a:cubicBezTo>
                  <a:cubicBezTo>
                    <a:pt x="12003" y="10697"/>
                    <a:pt x="12022" y="10697"/>
                    <a:pt x="12022" y="10659"/>
                  </a:cubicBezTo>
                  <a:cubicBezTo>
                    <a:pt x="12099" y="10621"/>
                    <a:pt x="12137" y="10563"/>
                    <a:pt x="12195" y="10505"/>
                  </a:cubicBezTo>
                  <a:cubicBezTo>
                    <a:pt x="12214" y="10505"/>
                    <a:pt x="12214" y="10467"/>
                    <a:pt x="12233" y="10448"/>
                  </a:cubicBezTo>
                  <a:lnTo>
                    <a:pt x="12252" y="10428"/>
                  </a:lnTo>
                  <a:cubicBezTo>
                    <a:pt x="12348" y="10313"/>
                    <a:pt x="12406" y="10140"/>
                    <a:pt x="12406" y="9987"/>
                  </a:cubicBezTo>
                  <a:lnTo>
                    <a:pt x="12406" y="9660"/>
                  </a:lnTo>
                  <a:lnTo>
                    <a:pt x="12406" y="9603"/>
                  </a:lnTo>
                  <a:cubicBezTo>
                    <a:pt x="12406" y="9507"/>
                    <a:pt x="12387" y="9391"/>
                    <a:pt x="12387" y="9295"/>
                  </a:cubicBezTo>
                  <a:lnTo>
                    <a:pt x="12348" y="9180"/>
                  </a:lnTo>
                  <a:cubicBezTo>
                    <a:pt x="12348" y="9084"/>
                    <a:pt x="12329" y="9007"/>
                    <a:pt x="12329" y="8911"/>
                  </a:cubicBezTo>
                  <a:cubicBezTo>
                    <a:pt x="12310" y="8777"/>
                    <a:pt x="12310" y="8623"/>
                    <a:pt x="12310" y="8412"/>
                  </a:cubicBezTo>
                  <a:cubicBezTo>
                    <a:pt x="12310" y="7932"/>
                    <a:pt x="12329" y="7394"/>
                    <a:pt x="12348" y="6991"/>
                  </a:cubicBezTo>
                  <a:lnTo>
                    <a:pt x="12348" y="6914"/>
                  </a:lnTo>
                  <a:cubicBezTo>
                    <a:pt x="12387" y="6530"/>
                    <a:pt x="12406" y="6146"/>
                    <a:pt x="12406" y="5762"/>
                  </a:cubicBezTo>
                  <a:cubicBezTo>
                    <a:pt x="12444" y="4802"/>
                    <a:pt x="12425" y="3746"/>
                    <a:pt x="12118" y="2747"/>
                  </a:cubicBezTo>
                  <a:cubicBezTo>
                    <a:pt x="11945" y="2267"/>
                    <a:pt x="11715" y="1787"/>
                    <a:pt x="11427" y="1403"/>
                  </a:cubicBezTo>
                  <a:cubicBezTo>
                    <a:pt x="11158" y="1057"/>
                    <a:pt x="10851" y="769"/>
                    <a:pt x="10467" y="558"/>
                  </a:cubicBezTo>
                  <a:cubicBezTo>
                    <a:pt x="10409" y="539"/>
                    <a:pt x="10390" y="539"/>
                    <a:pt x="10371" y="519"/>
                  </a:cubicBezTo>
                  <a:cubicBezTo>
                    <a:pt x="10274" y="462"/>
                    <a:pt x="10198" y="423"/>
                    <a:pt x="10121" y="385"/>
                  </a:cubicBezTo>
                  <a:cubicBezTo>
                    <a:pt x="9890" y="270"/>
                    <a:pt x="9622" y="174"/>
                    <a:pt x="9257" y="97"/>
                  </a:cubicBezTo>
                  <a:cubicBezTo>
                    <a:pt x="8988" y="59"/>
                    <a:pt x="8700" y="1"/>
                    <a:pt x="8412" y="1"/>
                  </a:cubicBezTo>
                  <a:close/>
                </a:path>
              </a:pathLst>
            </a:custGeom>
            <a:solidFill>
              <a:srgbClr val="FFFFFF"/>
            </a:solidFill>
            <a:ln>
              <a:noFill/>
            </a:ln>
            <a:effectLst>
              <a:outerShdw dist="381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340671" y="3871666"/>
              <a:ext cx="333375" cy="470669"/>
            </a:xfrm>
            <a:custGeom>
              <a:avLst/>
              <a:gdLst/>
              <a:ahLst/>
              <a:cxnLst/>
              <a:rect l="l" t="t" r="r" b="b"/>
              <a:pathLst>
                <a:path w="5550" h="7836" extrusionOk="0">
                  <a:moveTo>
                    <a:pt x="4436" y="0"/>
                  </a:moveTo>
                  <a:cubicBezTo>
                    <a:pt x="4302" y="0"/>
                    <a:pt x="4148" y="20"/>
                    <a:pt x="4014" y="58"/>
                  </a:cubicBezTo>
                  <a:cubicBezTo>
                    <a:pt x="3783" y="116"/>
                    <a:pt x="3572" y="212"/>
                    <a:pt x="3303" y="365"/>
                  </a:cubicBezTo>
                  <a:cubicBezTo>
                    <a:pt x="3111" y="481"/>
                    <a:pt x="2919" y="634"/>
                    <a:pt x="2765" y="788"/>
                  </a:cubicBezTo>
                  <a:cubicBezTo>
                    <a:pt x="2727" y="826"/>
                    <a:pt x="2689" y="865"/>
                    <a:pt x="2689" y="922"/>
                  </a:cubicBezTo>
                  <a:lnTo>
                    <a:pt x="2689" y="941"/>
                  </a:lnTo>
                  <a:cubicBezTo>
                    <a:pt x="2439" y="1153"/>
                    <a:pt x="2208" y="1364"/>
                    <a:pt x="1997" y="1594"/>
                  </a:cubicBezTo>
                  <a:cubicBezTo>
                    <a:pt x="1517" y="2074"/>
                    <a:pt x="1133" y="2555"/>
                    <a:pt x="787" y="3054"/>
                  </a:cubicBezTo>
                  <a:cubicBezTo>
                    <a:pt x="615" y="3323"/>
                    <a:pt x="480" y="3611"/>
                    <a:pt x="365" y="3860"/>
                  </a:cubicBezTo>
                  <a:cubicBezTo>
                    <a:pt x="231" y="4129"/>
                    <a:pt x="134" y="4417"/>
                    <a:pt x="96" y="4725"/>
                  </a:cubicBezTo>
                  <a:cubicBezTo>
                    <a:pt x="19" y="5013"/>
                    <a:pt x="0" y="5339"/>
                    <a:pt x="19" y="5627"/>
                  </a:cubicBezTo>
                  <a:cubicBezTo>
                    <a:pt x="19" y="5858"/>
                    <a:pt x="77" y="6107"/>
                    <a:pt x="173" y="6318"/>
                  </a:cubicBezTo>
                  <a:cubicBezTo>
                    <a:pt x="307" y="6722"/>
                    <a:pt x="595" y="7087"/>
                    <a:pt x="960" y="7375"/>
                  </a:cubicBezTo>
                  <a:cubicBezTo>
                    <a:pt x="1287" y="7644"/>
                    <a:pt x="1728" y="7778"/>
                    <a:pt x="2151" y="7836"/>
                  </a:cubicBezTo>
                  <a:lnTo>
                    <a:pt x="2381" y="7836"/>
                  </a:lnTo>
                  <a:cubicBezTo>
                    <a:pt x="2727" y="7836"/>
                    <a:pt x="3111" y="7740"/>
                    <a:pt x="3437" y="7567"/>
                  </a:cubicBezTo>
                  <a:cubicBezTo>
                    <a:pt x="3649" y="7471"/>
                    <a:pt x="3822" y="7317"/>
                    <a:pt x="3975" y="7163"/>
                  </a:cubicBezTo>
                  <a:cubicBezTo>
                    <a:pt x="4071" y="7067"/>
                    <a:pt x="4148" y="6971"/>
                    <a:pt x="4244" y="6837"/>
                  </a:cubicBezTo>
                  <a:cubicBezTo>
                    <a:pt x="4321" y="6741"/>
                    <a:pt x="4398" y="6607"/>
                    <a:pt x="4455" y="6453"/>
                  </a:cubicBezTo>
                  <a:cubicBezTo>
                    <a:pt x="4590" y="6222"/>
                    <a:pt x="4647" y="5934"/>
                    <a:pt x="4705" y="5570"/>
                  </a:cubicBezTo>
                  <a:cubicBezTo>
                    <a:pt x="4743" y="5262"/>
                    <a:pt x="4782" y="4917"/>
                    <a:pt x="4782" y="4629"/>
                  </a:cubicBezTo>
                  <a:lnTo>
                    <a:pt x="4782" y="4302"/>
                  </a:lnTo>
                  <a:cubicBezTo>
                    <a:pt x="4801" y="3803"/>
                    <a:pt x="4801" y="3265"/>
                    <a:pt x="4916" y="2785"/>
                  </a:cubicBezTo>
                  <a:lnTo>
                    <a:pt x="4916" y="2766"/>
                  </a:lnTo>
                  <a:cubicBezTo>
                    <a:pt x="4974" y="2574"/>
                    <a:pt x="5031" y="2382"/>
                    <a:pt x="5127" y="2190"/>
                  </a:cubicBezTo>
                  <a:lnTo>
                    <a:pt x="5204" y="2017"/>
                  </a:lnTo>
                  <a:cubicBezTo>
                    <a:pt x="5281" y="1882"/>
                    <a:pt x="5319" y="1729"/>
                    <a:pt x="5396" y="1614"/>
                  </a:cubicBezTo>
                  <a:cubicBezTo>
                    <a:pt x="5492" y="1364"/>
                    <a:pt x="5550" y="1172"/>
                    <a:pt x="5550" y="980"/>
                  </a:cubicBezTo>
                  <a:cubicBezTo>
                    <a:pt x="5550" y="941"/>
                    <a:pt x="5550" y="884"/>
                    <a:pt x="5511" y="845"/>
                  </a:cubicBezTo>
                  <a:cubicBezTo>
                    <a:pt x="5511" y="788"/>
                    <a:pt x="5492" y="749"/>
                    <a:pt x="5492" y="692"/>
                  </a:cubicBezTo>
                  <a:cubicBezTo>
                    <a:pt x="5473" y="577"/>
                    <a:pt x="5396" y="481"/>
                    <a:pt x="5319" y="385"/>
                  </a:cubicBezTo>
                  <a:cubicBezTo>
                    <a:pt x="5262" y="308"/>
                    <a:pt x="5147" y="212"/>
                    <a:pt x="5031" y="154"/>
                  </a:cubicBezTo>
                  <a:cubicBezTo>
                    <a:pt x="4935" y="77"/>
                    <a:pt x="4820" y="20"/>
                    <a:pt x="4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83318" y="3872387"/>
              <a:ext cx="291928" cy="472231"/>
            </a:xfrm>
            <a:custGeom>
              <a:avLst/>
              <a:gdLst/>
              <a:ahLst/>
              <a:cxnLst/>
              <a:rect l="l" t="t" r="r" b="b"/>
              <a:pathLst>
                <a:path w="4860" h="7862" extrusionOk="0">
                  <a:moveTo>
                    <a:pt x="3615" y="0"/>
                  </a:moveTo>
                  <a:cubicBezTo>
                    <a:pt x="3511" y="0"/>
                    <a:pt x="3402" y="18"/>
                    <a:pt x="3304" y="46"/>
                  </a:cubicBezTo>
                  <a:cubicBezTo>
                    <a:pt x="3073" y="104"/>
                    <a:pt x="2843" y="200"/>
                    <a:pt x="2593" y="353"/>
                  </a:cubicBezTo>
                  <a:cubicBezTo>
                    <a:pt x="2401" y="469"/>
                    <a:pt x="2209" y="622"/>
                    <a:pt x="2055" y="776"/>
                  </a:cubicBezTo>
                  <a:cubicBezTo>
                    <a:pt x="2017" y="814"/>
                    <a:pt x="1979" y="853"/>
                    <a:pt x="1979" y="910"/>
                  </a:cubicBezTo>
                  <a:lnTo>
                    <a:pt x="1979" y="929"/>
                  </a:lnTo>
                  <a:cubicBezTo>
                    <a:pt x="1729" y="1121"/>
                    <a:pt x="1518" y="1333"/>
                    <a:pt x="1306" y="1544"/>
                  </a:cubicBezTo>
                  <a:cubicBezTo>
                    <a:pt x="1402" y="1640"/>
                    <a:pt x="1498" y="1717"/>
                    <a:pt x="1614" y="1794"/>
                  </a:cubicBezTo>
                  <a:cubicBezTo>
                    <a:pt x="1729" y="1870"/>
                    <a:pt x="1825" y="1928"/>
                    <a:pt x="1959" y="2005"/>
                  </a:cubicBezTo>
                  <a:lnTo>
                    <a:pt x="2247" y="2158"/>
                  </a:lnTo>
                  <a:cubicBezTo>
                    <a:pt x="2305" y="2178"/>
                    <a:pt x="2401" y="2197"/>
                    <a:pt x="2478" y="2216"/>
                  </a:cubicBezTo>
                  <a:cubicBezTo>
                    <a:pt x="2574" y="2255"/>
                    <a:pt x="2651" y="2274"/>
                    <a:pt x="2747" y="2293"/>
                  </a:cubicBezTo>
                  <a:lnTo>
                    <a:pt x="2958" y="2370"/>
                  </a:lnTo>
                  <a:cubicBezTo>
                    <a:pt x="3035" y="2389"/>
                    <a:pt x="3112" y="2447"/>
                    <a:pt x="3169" y="2485"/>
                  </a:cubicBezTo>
                  <a:cubicBezTo>
                    <a:pt x="3246" y="2543"/>
                    <a:pt x="3304" y="2581"/>
                    <a:pt x="3342" y="2658"/>
                  </a:cubicBezTo>
                  <a:cubicBezTo>
                    <a:pt x="3400" y="2696"/>
                    <a:pt x="3419" y="2773"/>
                    <a:pt x="3438" y="2850"/>
                  </a:cubicBezTo>
                  <a:cubicBezTo>
                    <a:pt x="3457" y="2927"/>
                    <a:pt x="3496" y="2965"/>
                    <a:pt x="3496" y="3042"/>
                  </a:cubicBezTo>
                  <a:cubicBezTo>
                    <a:pt x="3515" y="3215"/>
                    <a:pt x="3534" y="3368"/>
                    <a:pt x="3534" y="3541"/>
                  </a:cubicBezTo>
                  <a:cubicBezTo>
                    <a:pt x="3534" y="3714"/>
                    <a:pt x="3515" y="3887"/>
                    <a:pt x="3496" y="4040"/>
                  </a:cubicBezTo>
                  <a:cubicBezTo>
                    <a:pt x="3496" y="4117"/>
                    <a:pt x="3457" y="4213"/>
                    <a:pt x="3457" y="4290"/>
                  </a:cubicBezTo>
                  <a:cubicBezTo>
                    <a:pt x="3457" y="4367"/>
                    <a:pt x="3438" y="4425"/>
                    <a:pt x="3438" y="4501"/>
                  </a:cubicBezTo>
                  <a:cubicBezTo>
                    <a:pt x="3419" y="4655"/>
                    <a:pt x="3400" y="4809"/>
                    <a:pt x="3361" y="4962"/>
                  </a:cubicBezTo>
                  <a:cubicBezTo>
                    <a:pt x="3323" y="5231"/>
                    <a:pt x="3227" y="5481"/>
                    <a:pt x="3131" y="5730"/>
                  </a:cubicBezTo>
                  <a:cubicBezTo>
                    <a:pt x="3035" y="5961"/>
                    <a:pt x="2920" y="6210"/>
                    <a:pt x="2747" y="6422"/>
                  </a:cubicBezTo>
                  <a:cubicBezTo>
                    <a:pt x="2593" y="6633"/>
                    <a:pt x="2439" y="6825"/>
                    <a:pt x="2209" y="6998"/>
                  </a:cubicBezTo>
                  <a:cubicBezTo>
                    <a:pt x="2017" y="7151"/>
                    <a:pt x="1806" y="7267"/>
                    <a:pt x="1575" y="7343"/>
                  </a:cubicBezTo>
                  <a:cubicBezTo>
                    <a:pt x="1395" y="7385"/>
                    <a:pt x="1225" y="7417"/>
                    <a:pt x="1051" y="7417"/>
                  </a:cubicBezTo>
                  <a:cubicBezTo>
                    <a:pt x="983" y="7417"/>
                    <a:pt x="915" y="7412"/>
                    <a:pt x="846" y="7401"/>
                  </a:cubicBezTo>
                  <a:cubicBezTo>
                    <a:pt x="577" y="7382"/>
                    <a:pt x="346" y="7343"/>
                    <a:pt x="97" y="7247"/>
                  </a:cubicBezTo>
                  <a:cubicBezTo>
                    <a:pt x="77" y="7209"/>
                    <a:pt x="39" y="7209"/>
                    <a:pt x="1" y="7190"/>
                  </a:cubicBezTo>
                  <a:lnTo>
                    <a:pt x="1" y="7190"/>
                  </a:lnTo>
                  <a:cubicBezTo>
                    <a:pt x="77" y="7267"/>
                    <a:pt x="154" y="7343"/>
                    <a:pt x="250" y="7382"/>
                  </a:cubicBezTo>
                  <a:cubicBezTo>
                    <a:pt x="577" y="7651"/>
                    <a:pt x="1018" y="7785"/>
                    <a:pt x="1479" y="7843"/>
                  </a:cubicBezTo>
                  <a:cubicBezTo>
                    <a:pt x="1537" y="7843"/>
                    <a:pt x="1614" y="7862"/>
                    <a:pt x="1691" y="7862"/>
                  </a:cubicBezTo>
                  <a:cubicBezTo>
                    <a:pt x="2055" y="7862"/>
                    <a:pt x="2439" y="7766"/>
                    <a:pt x="2747" y="7593"/>
                  </a:cubicBezTo>
                  <a:cubicBezTo>
                    <a:pt x="2958" y="7497"/>
                    <a:pt x="3131" y="7363"/>
                    <a:pt x="3304" y="7190"/>
                  </a:cubicBezTo>
                  <a:cubicBezTo>
                    <a:pt x="3400" y="7094"/>
                    <a:pt x="3457" y="6998"/>
                    <a:pt x="3553" y="6883"/>
                  </a:cubicBezTo>
                  <a:cubicBezTo>
                    <a:pt x="3630" y="6787"/>
                    <a:pt x="3707" y="6633"/>
                    <a:pt x="3784" y="6499"/>
                  </a:cubicBezTo>
                  <a:cubicBezTo>
                    <a:pt x="3899" y="6249"/>
                    <a:pt x="3976" y="5961"/>
                    <a:pt x="4014" y="5615"/>
                  </a:cubicBezTo>
                  <a:cubicBezTo>
                    <a:pt x="4072" y="5289"/>
                    <a:pt x="4091" y="4962"/>
                    <a:pt x="4091" y="4674"/>
                  </a:cubicBezTo>
                  <a:lnTo>
                    <a:pt x="4091" y="4328"/>
                  </a:lnTo>
                  <a:cubicBezTo>
                    <a:pt x="4110" y="3829"/>
                    <a:pt x="4110" y="3311"/>
                    <a:pt x="4225" y="2831"/>
                  </a:cubicBezTo>
                  <a:lnTo>
                    <a:pt x="4225" y="2792"/>
                  </a:lnTo>
                  <a:cubicBezTo>
                    <a:pt x="4283" y="2600"/>
                    <a:pt x="4360" y="2408"/>
                    <a:pt x="4456" y="2216"/>
                  </a:cubicBezTo>
                  <a:lnTo>
                    <a:pt x="4513" y="2062"/>
                  </a:lnTo>
                  <a:cubicBezTo>
                    <a:pt x="4590" y="1909"/>
                    <a:pt x="4667" y="1774"/>
                    <a:pt x="4705" y="1640"/>
                  </a:cubicBezTo>
                  <a:cubicBezTo>
                    <a:pt x="4801" y="1410"/>
                    <a:pt x="4859" y="1218"/>
                    <a:pt x="4859" y="1025"/>
                  </a:cubicBezTo>
                  <a:cubicBezTo>
                    <a:pt x="4859" y="968"/>
                    <a:pt x="4859" y="929"/>
                    <a:pt x="4821" y="872"/>
                  </a:cubicBezTo>
                  <a:cubicBezTo>
                    <a:pt x="4821" y="833"/>
                    <a:pt x="4801" y="814"/>
                    <a:pt x="4801" y="757"/>
                  </a:cubicBezTo>
                  <a:cubicBezTo>
                    <a:pt x="4782" y="641"/>
                    <a:pt x="4705" y="545"/>
                    <a:pt x="4629" y="430"/>
                  </a:cubicBezTo>
                  <a:cubicBezTo>
                    <a:pt x="4571" y="353"/>
                    <a:pt x="4475" y="257"/>
                    <a:pt x="4341" y="181"/>
                  </a:cubicBezTo>
                  <a:cubicBezTo>
                    <a:pt x="4225" y="104"/>
                    <a:pt x="4129" y="65"/>
                    <a:pt x="3995" y="46"/>
                  </a:cubicBezTo>
                  <a:cubicBezTo>
                    <a:pt x="3899" y="8"/>
                    <a:pt x="3803" y="8"/>
                    <a:pt x="3726" y="8"/>
                  </a:cubicBezTo>
                  <a:cubicBezTo>
                    <a:pt x="3690" y="3"/>
                    <a:pt x="3653" y="0"/>
                    <a:pt x="3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60625" y="3967412"/>
              <a:ext cx="60" cy="60"/>
            </a:xfrm>
            <a:custGeom>
              <a:avLst/>
              <a:gdLst/>
              <a:ahLst/>
              <a:cxnLst/>
              <a:rect l="l" t="t" r="r" b="b"/>
              <a:pathLst>
                <a:path w="1" h="1" extrusionOk="0">
                  <a:moveTo>
                    <a:pt x="0" y="0"/>
                  </a:move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295680" y="3356057"/>
              <a:ext cx="658700" cy="642515"/>
            </a:xfrm>
            <a:custGeom>
              <a:avLst/>
              <a:gdLst/>
              <a:ahLst/>
              <a:cxnLst/>
              <a:rect l="l" t="t" r="r" b="b"/>
              <a:pathLst>
                <a:path w="10966" h="10697" extrusionOk="0">
                  <a:moveTo>
                    <a:pt x="7566" y="0"/>
                  </a:moveTo>
                  <a:cubicBezTo>
                    <a:pt x="7355" y="58"/>
                    <a:pt x="7125" y="96"/>
                    <a:pt x="6913" y="116"/>
                  </a:cubicBezTo>
                  <a:cubicBezTo>
                    <a:pt x="6683" y="154"/>
                    <a:pt x="6433" y="212"/>
                    <a:pt x="6164" y="308"/>
                  </a:cubicBezTo>
                  <a:cubicBezTo>
                    <a:pt x="5300" y="596"/>
                    <a:pt x="4475" y="1114"/>
                    <a:pt x="3514" y="1959"/>
                  </a:cubicBezTo>
                  <a:cubicBezTo>
                    <a:pt x="2765" y="2612"/>
                    <a:pt x="2036" y="3399"/>
                    <a:pt x="1306" y="4379"/>
                  </a:cubicBezTo>
                  <a:cubicBezTo>
                    <a:pt x="903" y="4897"/>
                    <a:pt x="557" y="5435"/>
                    <a:pt x="173" y="6069"/>
                  </a:cubicBezTo>
                  <a:cubicBezTo>
                    <a:pt x="173" y="6088"/>
                    <a:pt x="135" y="6088"/>
                    <a:pt x="135" y="6107"/>
                  </a:cubicBezTo>
                  <a:cubicBezTo>
                    <a:pt x="115" y="6165"/>
                    <a:pt x="96" y="6203"/>
                    <a:pt x="39" y="6261"/>
                  </a:cubicBezTo>
                  <a:cubicBezTo>
                    <a:pt x="19" y="6280"/>
                    <a:pt x="19" y="6338"/>
                    <a:pt x="0" y="6357"/>
                  </a:cubicBezTo>
                  <a:cubicBezTo>
                    <a:pt x="19" y="6434"/>
                    <a:pt x="77" y="6491"/>
                    <a:pt x="96" y="6549"/>
                  </a:cubicBezTo>
                  <a:cubicBezTo>
                    <a:pt x="115" y="6587"/>
                    <a:pt x="135" y="6626"/>
                    <a:pt x="135" y="6664"/>
                  </a:cubicBezTo>
                  <a:cubicBezTo>
                    <a:pt x="173" y="6722"/>
                    <a:pt x="192" y="6760"/>
                    <a:pt x="211" y="6779"/>
                  </a:cubicBezTo>
                  <a:cubicBezTo>
                    <a:pt x="461" y="7163"/>
                    <a:pt x="749" y="7509"/>
                    <a:pt x="1037" y="7836"/>
                  </a:cubicBezTo>
                  <a:cubicBezTo>
                    <a:pt x="1421" y="8277"/>
                    <a:pt x="1844" y="8661"/>
                    <a:pt x="2305" y="9026"/>
                  </a:cubicBezTo>
                  <a:cubicBezTo>
                    <a:pt x="3207" y="9698"/>
                    <a:pt x="4263" y="10198"/>
                    <a:pt x="5377" y="10486"/>
                  </a:cubicBezTo>
                  <a:cubicBezTo>
                    <a:pt x="5953" y="10620"/>
                    <a:pt x="6529" y="10697"/>
                    <a:pt x="7125" y="10697"/>
                  </a:cubicBezTo>
                  <a:cubicBezTo>
                    <a:pt x="7432" y="10697"/>
                    <a:pt x="7758" y="10678"/>
                    <a:pt x="8066" y="10620"/>
                  </a:cubicBezTo>
                  <a:cubicBezTo>
                    <a:pt x="8354" y="10582"/>
                    <a:pt x="8623" y="10524"/>
                    <a:pt x="8872" y="10466"/>
                  </a:cubicBezTo>
                  <a:lnTo>
                    <a:pt x="8930" y="10466"/>
                  </a:lnTo>
                  <a:cubicBezTo>
                    <a:pt x="9122" y="10409"/>
                    <a:pt x="9314" y="10370"/>
                    <a:pt x="9487" y="10294"/>
                  </a:cubicBezTo>
                  <a:cubicBezTo>
                    <a:pt x="9583" y="10274"/>
                    <a:pt x="9679" y="10217"/>
                    <a:pt x="9775" y="10178"/>
                  </a:cubicBezTo>
                  <a:cubicBezTo>
                    <a:pt x="9794" y="10178"/>
                    <a:pt x="9794" y="10140"/>
                    <a:pt x="9813" y="10140"/>
                  </a:cubicBezTo>
                  <a:lnTo>
                    <a:pt x="9967" y="10082"/>
                  </a:lnTo>
                  <a:lnTo>
                    <a:pt x="10005" y="10044"/>
                  </a:lnTo>
                  <a:cubicBezTo>
                    <a:pt x="10024" y="10025"/>
                    <a:pt x="10063" y="10025"/>
                    <a:pt x="10101" y="10006"/>
                  </a:cubicBezTo>
                  <a:cubicBezTo>
                    <a:pt x="10120" y="9986"/>
                    <a:pt x="10159" y="9986"/>
                    <a:pt x="10178" y="9948"/>
                  </a:cubicBezTo>
                  <a:lnTo>
                    <a:pt x="10312" y="9890"/>
                  </a:lnTo>
                  <a:lnTo>
                    <a:pt x="10370" y="9852"/>
                  </a:lnTo>
                  <a:cubicBezTo>
                    <a:pt x="10389" y="9852"/>
                    <a:pt x="10389" y="9833"/>
                    <a:pt x="10389" y="9833"/>
                  </a:cubicBezTo>
                  <a:lnTo>
                    <a:pt x="10408" y="9833"/>
                  </a:lnTo>
                  <a:cubicBezTo>
                    <a:pt x="10466" y="9814"/>
                    <a:pt x="10504" y="9756"/>
                    <a:pt x="10543" y="9737"/>
                  </a:cubicBezTo>
                  <a:cubicBezTo>
                    <a:pt x="10581" y="9698"/>
                    <a:pt x="10658" y="9641"/>
                    <a:pt x="10697" y="9602"/>
                  </a:cubicBezTo>
                  <a:lnTo>
                    <a:pt x="10773" y="9525"/>
                  </a:lnTo>
                  <a:cubicBezTo>
                    <a:pt x="10831" y="9468"/>
                    <a:pt x="10869" y="9410"/>
                    <a:pt x="10927" y="9353"/>
                  </a:cubicBezTo>
                  <a:cubicBezTo>
                    <a:pt x="10927" y="9353"/>
                    <a:pt x="10927" y="9333"/>
                    <a:pt x="10946" y="9333"/>
                  </a:cubicBezTo>
                  <a:lnTo>
                    <a:pt x="10946" y="9045"/>
                  </a:lnTo>
                  <a:cubicBezTo>
                    <a:pt x="10927" y="8930"/>
                    <a:pt x="10927" y="8834"/>
                    <a:pt x="10889" y="8700"/>
                  </a:cubicBezTo>
                  <a:lnTo>
                    <a:pt x="10889" y="8604"/>
                  </a:lnTo>
                  <a:cubicBezTo>
                    <a:pt x="10889" y="8508"/>
                    <a:pt x="10869" y="8412"/>
                    <a:pt x="10869" y="8316"/>
                  </a:cubicBezTo>
                  <a:cubicBezTo>
                    <a:pt x="10869" y="8162"/>
                    <a:pt x="10850" y="7970"/>
                    <a:pt x="10850" y="7740"/>
                  </a:cubicBezTo>
                  <a:cubicBezTo>
                    <a:pt x="10850" y="7240"/>
                    <a:pt x="10869" y="6722"/>
                    <a:pt x="10889" y="6203"/>
                  </a:cubicBezTo>
                  <a:cubicBezTo>
                    <a:pt x="10927" y="5819"/>
                    <a:pt x="10946" y="5473"/>
                    <a:pt x="10946" y="5089"/>
                  </a:cubicBezTo>
                  <a:cubicBezTo>
                    <a:pt x="10965" y="4168"/>
                    <a:pt x="10946" y="3188"/>
                    <a:pt x="10677" y="2266"/>
                  </a:cubicBezTo>
                  <a:cubicBezTo>
                    <a:pt x="10562" y="1863"/>
                    <a:pt x="10370" y="1479"/>
                    <a:pt x="10101" y="1153"/>
                  </a:cubicBezTo>
                  <a:cubicBezTo>
                    <a:pt x="9832" y="807"/>
                    <a:pt x="9506" y="538"/>
                    <a:pt x="9064" y="327"/>
                  </a:cubicBezTo>
                  <a:cubicBezTo>
                    <a:pt x="8891" y="231"/>
                    <a:pt x="8642" y="154"/>
                    <a:pt x="8354" y="96"/>
                  </a:cubicBezTo>
                  <a:cubicBezTo>
                    <a:pt x="8142" y="39"/>
                    <a:pt x="7893" y="20"/>
                    <a:pt x="7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75582" y="3382606"/>
              <a:ext cx="476455" cy="615967"/>
            </a:xfrm>
            <a:custGeom>
              <a:avLst/>
              <a:gdLst/>
              <a:ahLst/>
              <a:cxnLst/>
              <a:rect l="l" t="t" r="r" b="b"/>
              <a:pathLst>
                <a:path w="7932" h="10255" extrusionOk="0">
                  <a:moveTo>
                    <a:pt x="6300" y="0"/>
                  </a:moveTo>
                  <a:lnTo>
                    <a:pt x="6300" y="0"/>
                  </a:lnTo>
                  <a:cubicBezTo>
                    <a:pt x="6472" y="231"/>
                    <a:pt x="6568" y="384"/>
                    <a:pt x="6607" y="538"/>
                  </a:cubicBezTo>
                  <a:cubicBezTo>
                    <a:pt x="6703" y="749"/>
                    <a:pt x="6761" y="960"/>
                    <a:pt x="6799" y="1172"/>
                  </a:cubicBezTo>
                  <a:cubicBezTo>
                    <a:pt x="6895" y="1632"/>
                    <a:pt x="6895" y="2093"/>
                    <a:pt x="6895" y="2573"/>
                  </a:cubicBezTo>
                  <a:lnTo>
                    <a:pt x="6895" y="2938"/>
                  </a:lnTo>
                  <a:cubicBezTo>
                    <a:pt x="6895" y="3034"/>
                    <a:pt x="6895" y="3150"/>
                    <a:pt x="6876" y="3246"/>
                  </a:cubicBezTo>
                  <a:lnTo>
                    <a:pt x="6876" y="3918"/>
                  </a:lnTo>
                  <a:cubicBezTo>
                    <a:pt x="6876" y="4033"/>
                    <a:pt x="6876" y="4187"/>
                    <a:pt x="6895" y="4302"/>
                  </a:cubicBezTo>
                  <a:lnTo>
                    <a:pt x="6895" y="4321"/>
                  </a:lnTo>
                  <a:lnTo>
                    <a:pt x="6895" y="4359"/>
                  </a:lnTo>
                  <a:lnTo>
                    <a:pt x="6895" y="4513"/>
                  </a:lnTo>
                  <a:lnTo>
                    <a:pt x="6895" y="4532"/>
                  </a:lnTo>
                  <a:lnTo>
                    <a:pt x="6895" y="4743"/>
                  </a:lnTo>
                  <a:cubicBezTo>
                    <a:pt x="6914" y="5281"/>
                    <a:pt x="6953" y="5838"/>
                    <a:pt x="6895" y="6376"/>
                  </a:cubicBezTo>
                  <a:cubicBezTo>
                    <a:pt x="6876" y="6625"/>
                    <a:pt x="6837" y="6894"/>
                    <a:pt x="6799" y="7144"/>
                  </a:cubicBezTo>
                  <a:cubicBezTo>
                    <a:pt x="6741" y="7355"/>
                    <a:pt x="6684" y="7586"/>
                    <a:pt x="6588" y="7816"/>
                  </a:cubicBezTo>
                  <a:lnTo>
                    <a:pt x="6434" y="8104"/>
                  </a:lnTo>
                  <a:cubicBezTo>
                    <a:pt x="6396" y="8200"/>
                    <a:pt x="6319" y="8258"/>
                    <a:pt x="6242" y="8335"/>
                  </a:cubicBezTo>
                  <a:cubicBezTo>
                    <a:pt x="6108" y="8507"/>
                    <a:pt x="5916" y="8680"/>
                    <a:pt x="5724" y="8795"/>
                  </a:cubicBezTo>
                  <a:cubicBezTo>
                    <a:pt x="5532" y="8930"/>
                    <a:pt x="5339" y="9064"/>
                    <a:pt x="5109" y="9160"/>
                  </a:cubicBezTo>
                  <a:cubicBezTo>
                    <a:pt x="4898" y="9256"/>
                    <a:pt x="4687" y="9352"/>
                    <a:pt x="4475" y="9410"/>
                  </a:cubicBezTo>
                  <a:cubicBezTo>
                    <a:pt x="4014" y="9564"/>
                    <a:pt x="3534" y="9640"/>
                    <a:pt x="3035" y="9660"/>
                  </a:cubicBezTo>
                  <a:cubicBezTo>
                    <a:pt x="2949" y="9663"/>
                    <a:pt x="2863" y="9664"/>
                    <a:pt x="2777" y="9664"/>
                  </a:cubicBezTo>
                  <a:cubicBezTo>
                    <a:pt x="2350" y="9664"/>
                    <a:pt x="1934" y="9624"/>
                    <a:pt x="1518" y="9544"/>
                  </a:cubicBezTo>
                  <a:cubicBezTo>
                    <a:pt x="1019" y="9448"/>
                    <a:pt x="539" y="9295"/>
                    <a:pt x="78" y="9103"/>
                  </a:cubicBezTo>
                  <a:cubicBezTo>
                    <a:pt x="58" y="9103"/>
                    <a:pt x="20" y="9083"/>
                    <a:pt x="1" y="9083"/>
                  </a:cubicBezTo>
                  <a:lnTo>
                    <a:pt x="1" y="9083"/>
                  </a:lnTo>
                  <a:cubicBezTo>
                    <a:pt x="731" y="9506"/>
                    <a:pt x="1518" y="9852"/>
                    <a:pt x="2344" y="10044"/>
                  </a:cubicBezTo>
                  <a:cubicBezTo>
                    <a:pt x="2920" y="10178"/>
                    <a:pt x="3496" y="10255"/>
                    <a:pt x="4091" y="10255"/>
                  </a:cubicBezTo>
                  <a:cubicBezTo>
                    <a:pt x="4398" y="10255"/>
                    <a:pt x="4706" y="10236"/>
                    <a:pt x="5032" y="10178"/>
                  </a:cubicBezTo>
                  <a:cubicBezTo>
                    <a:pt x="5320" y="10140"/>
                    <a:pt x="5570" y="10082"/>
                    <a:pt x="5839" y="10024"/>
                  </a:cubicBezTo>
                  <a:lnTo>
                    <a:pt x="5896" y="10024"/>
                  </a:lnTo>
                  <a:cubicBezTo>
                    <a:pt x="6069" y="9967"/>
                    <a:pt x="6280" y="9928"/>
                    <a:pt x="6434" y="9852"/>
                  </a:cubicBezTo>
                  <a:cubicBezTo>
                    <a:pt x="6530" y="9832"/>
                    <a:pt x="6626" y="9775"/>
                    <a:pt x="6722" y="9736"/>
                  </a:cubicBezTo>
                  <a:cubicBezTo>
                    <a:pt x="6761" y="9736"/>
                    <a:pt x="6761" y="9698"/>
                    <a:pt x="6780" y="9698"/>
                  </a:cubicBezTo>
                  <a:lnTo>
                    <a:pt x="6914" y="9640"/>
                  </a:lnTo>
                  <a:lnTo>
                    <a:pt x="6972" y="9602"/>
                  </a:lnTo>
                  <a:cubicBezTo>
                    <a:pt x="6991" y="9583"/>
                    <a:pt x="7010" y="9583"/>
                    <a:pt x="7068" y="9564"/>
                  </a:cubicBezTo>
                  <a:cubicBezTo>
                    <a:pt x="7087" y="9544"/>
                    <a:pt x="7106" y="9544"/>
                    <a:pt x="7145" y="9506"/>
                  </a:cubicBezTo>
                  <a:lnTo>
                    <a:pt x="7279" y="9448"/>
                  </a:lnTo>
                  <a:lnTo>
                    <a:pt x="7337" y="9410"/>
                  </a:lnTo>
                  <a:lnTo>
                    <a:pt x="7356" y="9391"/>
                  </a:lnTo>
                  <a:cubicBezTo>
                    <a:pt x="7394" y="9352"/>
                    <a:pt x="7452" y="9314"/>
                    <a:pt x="7490" y="9295"/>
                  </a:cubicBezTo>
                  <a:lnTo>
                    <a:pt x="7548" y="9256"/>
                  </a:lnTo>
                  <a:lnTo>
                    <a:pt x="7586" y="9199"/>
                  </a:lnTo>
                  <a:lnTo>
                    <a:pt x="7663" y="9160"/>
                  </a:lnTo>
                  <a:lnTo>
                    <a:pt x="7740" y="9083"/>
                  </a:lnTo>
                  <a:cubicBezTo>
                    <a:pt x="7778" y="9026"/>
                    <a:pt x="7836" y="8968"/>
                    <a:pt x="7874" y="8911"/>
                  </a:cubicBezTo>
                  <a:lnTo>
                    <a:pt x="7913" y="8891"/>
                  </a:lnTo>
                  <a:lnTo>
                    <a:pt x="7913" y="8584"/>
                  </a:lnTo>
                  <a:cubicBezTo>
                    <a:pt x="7874" y="8450"/>
                    <a:pt x="7874" y="8354"/>
                    <a:pt x="7855" y="8238"/>
                  </a:cubicBezTo>
                  <a:lnTo>
                    <a:pt x="7855" y="8200"/>
                  </a:lnTo>
                  <a:lnTo>
                    <a:pt x="7855" y="8142"/>
                  </a:lnTo>
                  <a:cubicBezTo>
                    <a:pt x="7836" y="8046"/>
                    <a:pt x="7836" y="7950"/>
                    <a:pt x="7836" y="7854"/>
                  </a:cubicBezTo>
                  <a:cubicBezTo>
                    <a:pt x="7817" y="7682"/>
                    <a:pt x="7817" y="7528"/>
                    <a:pt x="7817" y="7278"/>
                  </a:cubicBezTo>
                  <a:cubicBezTo>
                    <a:pt x="7817" y="6779"/>
                    <a:pt x="7836" y="6222"/>
                    <a:pt x="7855" y="5800"/>
                  </a:cubicBezTo>
                  <a:lnTo>
                    <a:pt x="7855" y="5742"/>
                  </a:lnTo>
                  <a:cubicBezTo>
                    <a:pt x="7874" y="5339"/>
                    <a:pt x="7913" y="4974"/>
                    <a:pt x="7913" y="4609"/>
                  </a:cubicBezTo>
                  <a:cubicBezTo>
                    <a:pt x="7932" y="3706"/>
                    <a:pt x="7913" y="2727"/>
                    <a:pt x="7644" y="1805"/>
                  </a:cubicBezTo>
                  <a:cubicBezTo>
                    <a:pt x="7529" y="1402"/>
                    <a:pt x="7337" y="1018"/>
                    <a:pt x="7068" y="672"/>
                  </a:cubicBezTo>
                  <a:cubicBezTo>
                    <a:pt x="6876" y="423"/>
                    <a:pt x="6607" y="192"/>
                    <a:pt x="6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341812" y="3377981"/>
              <a:ext cx="404915" cy="389942"/>
            </a:xfrm>
            <a:custGeom>
              <a:avLst/>
              <a:gdLst/>
              <a:ahLst/>
              <a:cxnLst/>
              <a:rect l="l" t="t" r="r" b="b"/>
              <a:pathLst>
                <a:path w="6741" h="6492" extrusionOk="0">
                  <a:moveTo>
                    <a:pt x="6741" y="0"/>
                  </a:moveTo>
                  <a:lnTo>
                    <a:pt x="6702" y="20"/>
                  </a:lnTo>
                  <a:cubicBezTo>
                    <a:pt x="6145" y="154"/>
                    <a:pt x="5627" y="384"/>
                    <a:pt x="5147" y="653"/>
                  </a:cubicBezTo>
                  <a:cubicBezTo>
                    <a:pt x="4609" y="941"/>
                    <a:pt x="4110" y="1306"/>
                    <a:pt x="3630" y="1709"/>
                  </a:cubicBezTo>
                  <a:cubicBezTo>
                    <a:pt x="3130" y="2113"/>
                    <a:pt x="2670" y="2574"/>
                    <a:pt x="2228" y="3034"/>
                  </a:cubicBezTo>
                  <a:cubicBezTo>
                    <a:pt x="1805" y="3515"/>
                    <a:pt x="1402" y="3995"/>
                    <a:pt x="1037" y="4513"/>
                  </a:cubicBezTo>
                  <a:cubicBezTo>
                    <a:pt x="845" y="4801"/>
                    <a:pt x="653" y="5089"/>
                    <a:pt x="461" y="5416"/>
                  </a:cubicBezTo>
                  <a:cubicBezTo>
                    <a:pt x="365" y="5550"/>
                    <a:pt x="288" y="5723"/>
                    <a:pt x="212" y="5857"/>
                  </a:cubicBezTo>
                  <a:cubicBezTo>
                    <a:pt x="192" y="5934"/>
                    <a:pt x="154" y="6011"/>
                    <a:pt x="115" y="6088"/>
                  </a:cubicBezTo>
                  <a:cubicBezTo>
                    <a:pt x="96" y="6145"/>
                    <a:pt x="58" y="6242"/>
                    <a:pt x="19" y="6318"/>
                  </a:cubicBezTo>
                  <a:cubicBezTo>
                    <a:pt x="0" y="6338"/>
                    <a:pt x="19" y="6395"/>
                    <a:pt x="19" y="6414"/>
                  </a:cubicBezTo>
                  <a:lnTo>
                    <a:pt x="96" y="6491"/>
                  </a:lnTo>
                  <a:lnTo>
                    <a:pt x="192" y="6491"/>
                  </a:lnTo>
                  <a:lnTo>
                    <a:pt x="212" y="6472"/>
                  </a:lnTo>
                  <a:cubicBezTo>
                    <a:pt x="250" y="6453"/>
                    <a:pt x="250" y="6414"/>
                    <a:pt x="269" y="6395"/>
                  </a:cubicBezTo>
                  <a:lnTo>
                    <a:pt x="269" y="6376"/>
                  </a:lnTo>
                  <a:cubicBezTo>
                    <a:pt x="308" y="6261"/>
                    <a:pt x="384" y="6145"/>
                    <a:pt x="442" y="6030"/>
                  </a:cubicBezTo>
                  <a:cubicBezTo>
                    <a:pt x="500" y="5915"/>
                    <a:pt x="557" y="5800"/>
                    <a:pt x="634" y="5665"/>
                  </a:cubicBezTo>
                  <a:cubicBezTo>
                    <a:pt x="768" y="5416"/>
                    <a:pt x="922" y="5147"/>
                    <a:pt x="1076" y="4916"/>
                  </a:cubicBezTo>
                  <a:cubicBezTo>
                    <a:pt x="1421" y="4379"/>
                    <a:pt x="1786" y="3879"/>
                    <a:pt x="2170" y="3399"/>
                  </a:cubicBezTo>
                  <a:cubicBezTo>
                    <a:pt x="2516" y="2958"/>
                    <a:pt x="2881" y="2574"/>
                    <a:pt x="3284" y="2190"/>
                  </a:cubicBezTo>
                  <a:cubicBezTo>
                    <a:pt x="3707" y="1805"/>
                    <a:pt x="4129" y="1479"/>
                    <a:pt x="4571" y="1133"/>
                  </a:cubicBezTo>
                  <a:lnTo>
                    <a:pt x="4590" y="1133"/>
                  </a:lnTo>
                  <a:cubicBezTo>
                    <a:pt x="5147" y="749"/>
                    <a:pt x="5723" y="423"/>
                    <a:pt x="6337" y="192"/>
                  </a:cubicBezTo>
                  <a:lnTo>
                    <a:pt x="6318" y="192"/>
                  </a:lnTo>
                  <a:cubicBezTo>
                    <a:pt x="6433" y="154"/>
                    <a:pt x="6587" y="96"/>
                    <a:pt x="6702" y="77"/>
                  </a:cubicBezTo>
                  <a:cubicBezTo>
                    <a:pt x="6722" y="77"/>
                    <a:pt x="6741" y="39"/>
                    <a:pt x="6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8701" y="3397563"/>
              <a:ext cx="353017" cy="466585"/>
            </a:xfrm>
            <a:custGeom>
              <a:avLst/>
              <a:gdLst/>
              <a:ahLst/>
              <a:cxnLst/>
              <a:rect l="l" t="t" r="r" b="b"/>
              <a:pathLst>
                <a:path w="5877" h="7768" extrusionOk="0">
                  <a:moveTo>
                    <a:pt x="865" y="6376"/>
                  </a:moveTo>
                  <a:lnTo>
                    <a:pt x="848" y="6415"/>
                  </a:lnTo>
                  <a:lnTo>
                    <a:pt x="848" y="6415"/>
                  </a:lnTo>
                  <a:cubicBezTo>
                    <a:pt x="865" y="6412"/>
                    <a:pt x="865" y="6376"/>
                    <a:pt x="865" y="6376"/>
                  </a:cubicBezTo>
                  <a:close/>
                  <a:moveTo>
                    <a:pt x="5781" y="1"/>
                  </a:moveTo>
                  <a:cubicBezTo>
                    <a:pt x="4724" y="788"/>
                    <a:pt x="3764" y="1729"/>
                    <a:pt x="2900" y="2766"/>
                  </a:cubicBezTo>
                  <a:cubicBezTo>
                    <a:pt x="2478" y="3285"/>
                    <a:pt x="2055" y="3842"/>
                    <a:pt x="1671" y="4418"/>
                  </a:cubicBezTo>
                  <a:cubicBezTo>
                    <a:pt x="1287" y="4994"/>
                    <a:pt x="961" y="5570"/>
                    <a:pt x="653" y="6165"/>
                  </a:cubicBezTo>
                  <a:cubicBezTo>
                    <a:pt x="519" y="6376"/>
                    <a:pt x="423" y="6626"/>
                    <a:pt x="308" y="6837"/>
                  </a:cubicBezTo>
                  <a:cubicBezTo>
                    <a:pt x="212" y="7049"/>
                    <a:pt x="96" y="7298"/>
                    <a:pt x="20" y="7529"/>
                  </a:cubicBezTo>
                  <a:cubicBezTo>
                    <a:pt x="0" y="7586"/>
                    <a:pt x="20" y="7625"/>
                    <a:pt x="20" y="7663"/>
                  </a:cubicBezTo>
                  <a:cubicBezTo>
                    <a:pt x="39" y="7701"/>
                    <a:pt x="77" y="7721"/>
                    <a:pt x="116" y="7759"/>
                  </a:cubicBezTo>
                  <a:cubicBezTo>
                    <a:pt x="135" y="7765"/>
                    <a:pt x="152" y="7768"/>
                    <a:pt x="167" y="7768"/>
                  </a:cubicBezTo>
                  <a:cubicBezTo>
                    <a:pt x="197" y="7768"/>
                    <a:pt x="218" y="7759"/>
                    <a:pt x="231" y="7759"/>
                  </a:cubicBezTo>
                  <a:cubicBezTo>
                    <a:pt x="288" y="7721"/>
                    <a:pt x="308" y="7701"/>
                    <a:pt x="327" y="7663"/>
                  </a:cubicBezTo>
                  <a:cubicBezTo>
                    <a:pt x="404" y="7433"/>
                    <a:pt x="480" y="7241"/>
                    <a:pt x="576" y="7029"/>
                  </a:cubicBezTo>
                  <a:lnTo>
                    <a:pt x="848" y="6415"/>
                  </a:lnTo>
                  <a:lnTo>
                    <a:pt x="848" y="6415"/>
                  </a:lnTo>
                  <a:cubicBezTo>
                    <a:pt x="847" y="6415"/>
                    <a:pt x="846" y="6415"/>
                    <a:pt x="845" y="6415"/>
                  </a:cubicBezTo>
                  <a:cubicBezTo>
                    <a:pt x="1153" y="5743"/>
                    <a:pt x="1479" y="5090"/>
                    <a:pt x="1882" y="4494"/>
                  </a:cubicBezTo>
                  <a:cubicBezTo>
                    <a:pt x="2305" y="3861"/>
                    <a:pt x="2727" y="3246"/>
                    <a:pt x="3207" y="2670"/>
                  </a:cubicBezTo>
                  <a:cubicBezTo>
                    <a:pt x="3995" y="1729"/>
                    <a:pt x="4859" y="865"/>
                    <a:pt x="5857" y="116"/>
                  </a:cubicBezTo>
                  <a:cubicBezTo>
                    <a:pt x="5877" y="97"/>
                    <a:pt x="5877" y="39"/>
                    <a:pt x="5857" y="20"/>
                  </a:cubicBezTo>
                  <a:cubicBezTo>
                    <a:pt x="5857" y="1"/>
                    <a:pt x="5819"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62139" y="3416724"/>
              <a:ext cx="267661" cy="531275"/>
            </a:xfrm>
            <a:custGeom>
              <a:avLst/>
              <a:gdLst/>
              <a:ahLst/>
              <a:cxnLst/>
              <a:rect l="l" t="t" r="r" b="b"/>
              <a:pathLst>
                <a:path w="4456" h="8845" extrusionOk="0">
                  <a:moveTo>
                    <a:pt x="4383" y="1"/>
                  </a:moveTo>
                  <a:cubicBezTo>
                    <a:pt x="4370" y="1"/>
                    <a:pt x="4359" y="19"/>
                    <a:pt x="4359" y="47"/>
                  </a:cubicBezTo>
                  <a:cubicBezTo>
                    <a:pt x="4225" y="373"/>
                    <a:pt x="4110" y="719"/>
                    <a:pt x="3975" y="1045"/>
                  </a:cubicBezTo>
                  <a:cubicBezTo>
                    <a:pt x="3822" y="1410"/>
                    <a:pt x="3668" y="1737"/>
                    <a:pt x="3514" y="2082"/>
                  </a:cubicBezTo>
                  <a:cubicBezTo>
                    <a:pt x="3342" y="2409"/>
                    <a:pt x="3169" y="2774"/>
                    <a:pt x="3015" y="3119"/>
                  </a:cubicBezTo>
                  <a:cubicBezTo>
                    <a:pt x="2919" y="3273"/>
                    <a:pt x="2842" y="3446"/>
                    <a:pt x="2746" y="3619"/>
                  </a:cubicBezTo>
                  <a:cubicBezTo>
                    <a:pt x="2650" y="3791"/>
                    <a:pt x="2554" y="3945"/>
                    <a:pt x="2477" y="4118"/>
                  </a:cubicBezTo>
                  <a:lnTo>
                    <a:pt x="2497" y="4099"/>
                  </a:lnTo>
                  <a:lnTo>
                    <a:pt x="2497" y="4099"/>
                  </a:lnTo>
                  <a:cubicBezTo>
                    <a:pt x="2458" y="4175"/>
                    <a:pt x="2439" y="4233"/>
                    <a:pt x="2381" y="4310"/>
                  </a:cubicBezTo>
                  <a:lnTo>
                    <a:pt x="2093" y="4809"/>
                  </a:lnTo>
                  <a:cubicBezTo>
                    <a:pt x="2036" y="4905"/>
                    <a:pt x="1997" y="4982"/>
                    <a:pt x="1921" y="5078"/>
                  </a:cubicBezTo>
                  <a:cubicBezTo>
                    <a:pt x="1882" y="5174"/>
                    <a:pt x="1824" y="5251"/>
                    <a:pt x="1786" y="5347"/>
                  </a:cubicBezTo>
                  <a:cubicBezTo>
                    <a:pt x="1690" y="5500"/>
                    <a:pt x="1556" y="5712"/>
                    <a:pt x="1460" y="5865"/>
                  </a:cubicBezTo>
                  <a:cubicBezTo>
                    <a:pt x="1364" y="6038"/>
                    <a:pt x="1248" y="6230"/>
                    <a:pt x="1152" y="6403"/>
                  </a:cubicBezTo>
                  <a:cubicBezTo>
                    <a:pt x="941" y="6749"/>
                    <a:pt x="749" y="7114"/>
                    <a:pt x="557" y="7478"/>
                  </a:cubicBezTo>
                  <a:cubicBezTo>
                    <a:pt x="461" y="7651"/>
                    <a:pt x="365" y="7843"/>
                    <a:pt x="269" y="7997"/>
                  </a:cubicBezTo>
                  <a:cubicBezTo>
                    <a:pt x="173" y="8170"/>
                    <a:pt x="96" y="8362"/>
                    <a:pt x="19" y="8554"/>
                  </a:cubicBezTo>
                  <a:cubicBezTo>
                    <a:pt x="0" y="8650"/>
                    <a:pt x="19" y="8746"/>
                    <a:pt x="96" y="8804"/>
                  </a:cubicBezTo>
                  <a:cubicBezTo>
                    <a:pt x="131" y="8832"/>
                    <a:pt x="169" y="8844"/>
                    <a:pt x="207" y="8844"/>
                  </a:cubicBezTo>
                  <a:cubicBezTo>
                    <a:pt x="272" y="8844"/>
                    <a:pt x="336" y="8807"/>
                    <a:pt x="384" y="8746"/>
                  </a:cubicBezTo>
                  <a:cubicBezTo>
                    <a:pt x="480" y="8611"/>
                    <a:pt x="576" y="8439"/>
                    <a:pt x="653" y="8304"/>
                  </a:cubicBezTo>
                  <a:cubicBezTo>
                    <a:pt x="749" y="8131"/>
                    <a:pt x="845" y="7959"/>
                    <a:pt x="922" y="7786"/>
                  </a:cubicBezTo>
                  <a:cubicBezTo>
                    <a:pt x="1095" y="7478"/>
                    <a:pt x="1248" y="7152"/>
                    <a:pt x="1421" y="6826"/>
                  </a:cubicBezTo>
                  <a:cubicBezTo>
                    <a:pt x="1498" y="6691"/>
                    <a:pt x="1594" y="6518"/>
                    <a:pt x="1671" y="6365"/>
                  </a:cubicBezTo>
                  <a:cubicBezTo>
                    <a:pt x="1748" y="6211"/>
                    <a:pt x="1824" y="6038"/>
                    <a:pt x="1921" y="5865"/>
                  </a:cubicBezTo>
                  <a:cubicBezTo>
                    <a:pt x="1997" y="5712"/>
                    <a:pt x="2074" y="5558"/>
                    <a:pt x="2170" y="5385"/>
                  </a:cubicBezTo>
                  <a:cubicBezTo>
                    <a:pt x="2266" y="5232"/>
                    <a:pt x="2343" y="5059"/>
                    <a:pt x="2401" y="4886"/>
                  </a:cubicBezTo>
                  <a:cubicBezTo>
                    <a:pt x="2708" y="4233"/>
                    <a:pt x="3054" y="3561"/>
                    <a:pt x="3361" y="2927"/>
                  </a:cubicBezTo>
                  <a:lnTo>
                    <a:pt x="3802" y="1909"/>
                  </a:lnTo>
                  <a:cubicBezTo>
                    <a:pt x="3937" y="1583"/>
                    <a:pt x="4071" y="1237"/>
                    <a:pt x="4187" y="911"/>
                  </a:cubicBezTo>
                  <a:cubicBezTo>
                    <a:pt x="4283" y="642"/>
                    <a:pt x="4379" y="354"/>
                    <a:pt x="4455" y="85"/>
                  </a:cubicBezTo>
                  <a:cubicBezTo>
                    <a:pt x="4455" y="66"/>
                    <a:pt x="4455" y="8"/>
                    <a:pt x="4417" y="8"/>
                  </a:cubicBezTo>
                  <a:lnTo>
                    <a:pt x="4398" y="8"/>
                  </a:lnTo>
                  <a:cubicBezTo>
                    <a:pt x="4393" y="3"/>
                    <a:pt x="4387" y="1"/>
                    <a:pt x="4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774357" y="3436786"/>
              <a:ext cx="93525" cy="533858"/>
            </a:xfrm>
            <a:custGeom>
              <a:avLst/>
              <a:gdLst/>
              <a:ahLst/>
              <a:cxnLst/>
              <a:rect l="l" t="t" r="r" b="b"/>
              <a:pathLst>
                <a:path w="1557" h="8888" extrusionOk="0">
                  <a:moveTo>
                    <a:pt x="1364" y="1"/>
                  </a:moveTo>
                  <a:cubicBezTo>
                    <a:pt x="1345" y="1"/>
                    <a:pt x="1326" y="39"/>
                    <a:pt x="1326" y="58"/>
                  </a:cubicBezTo>
                  <a:cubicBezTo>
                    <a:pt x="1345" y="327"/>
                    <a:pt x="1364" y="615"/>
                    <a:pt x="1402" y="884"/>
                  </a:cubicBezTo>
                  <a:lnTo>
                    <a:pt x="1402" y="999"/>
                  </a:lnTo>
                  <a:cubicBezTo>
                    <a:pt x="1402" y="1383"/>
                    <a:pt x="1402" y="1787"/>
                    <a:pt x="1364" y="2171"/>
                  </a:cubicBezTo>
                  <a:cubicBezTo>
                    <a:pt x="1364" y="2363"/>
                    <a:pt x="1345" y="2555"/>
                    <a:pt x="1326" y="2747"/>
                  </a:cubicBezTo>
                  <a:cubicBezTo>
                    <a:pt x="1287" y="2977"/>
                    <a:pt x="1268" y="3169"/>
                    <a:pt x="1249" y="3381"/>
                  </a:cubicBezTo>
                  <a:cubicBezTo>
                    <a:pt x="1153" y="4168"/>
                    <a:pt x="1018" y="4955"/>
                    <a:pt x="826" y="5723"/>
                  </a:cubicBezTo>
                  <a:cubicBezTo>
                    <a:pt x="692" y="6203"/>
                    <a:pt x="577" y="6684"/>
                    <a:pt x="442" y="7144"/>
                  </a:cubicBezTo>
                  <a:lnTo>
                    <a:pt x="212" y="7874"/>
                  </a:lnTo>
                  <a:cubicBezTo>
                    <a:pt x="154" y="8124"/>
                    <a:pt x="77" y="8373"/>
                    <a:pt x="1" y="8642"/>
                  </a:cubicBezTo>
                  <a:cubicBezTo>
                    <a:pt x="1" y="8681"/>
                    <a:pt x="1" y="8700"/>
                    <a:pt x="20" y="8758"/>
                  </a:cubicBezTo>
                  <a:cubicBezTo>
                    <a:pt x="58" y="8796"/>
                    <a:pt x="97" y="8854"/>
                    <a:pt x="154" y="8873"/>
                  </a:cubicBezTo>
                  <a:cubicBezTo>
                    <a:pt x="173" y="8882"/>
                    <a:pt x="202" y="8887"/>
                    <a:pt x="236" y="8887"/>
                  </a:cubicBezTo>
                  <a:cubicBezTo>
                    <a:pt x="269" y="8887"/>
                    <a:pt x="308" y="8882"/>
                    <a:pt x="346" y="8873"/>
                  </a:cubicBezTo>
                  <a:cubicBezTo>
                    <a:pt x="385" y="8854"/>
                    <a:pt x="442" y="8796"/>
                    <a:pt x="461" y="8758"/>
                  </a:cubicBezTo>
                  <a:cubicBezTo>
                    <a:pt x="538" y="8585"/>
                    <a:pt x="577" y="8450"/>
                    <a:pt x="634" y="8277"/>
                  </a:cubicBezTo>
                  <a:cubicBezTo>
                    <a:pt x="673" y="8085"/>
                    <a:pt x="750" y="7913"/>
                    <a:pt x="788" y="7721"/>
                  </a:cubicBezTo>
                  <a:cubicBezTo>
                    <a:pt x="884" y="7356"/>
                    <a:pt x="961" y="7010"/>
                    <a:pt x="1057" y="6626"/>
                  </a:cubicBezTo>
                  <a:lnTo>
                    <a:pt x="1268" y="5531"/>
                  </a:lnTo>
                  <a:cubicBezTo>
                    <a:pt x="1345" y="5186"/>
                    <a:pt x="1402" y="4802"/>
                    <a:pt x="1441" y="4437"/>
                  </a:cubicBezTo>
                  <a:cubicBezTo>
                    <a:pt x="1498" y="4072"/>
                    <a:pt x="1518" y="3688"/>
                    <a:pt x="1537" y="3323"/>
                  </a:cubicBezTo>
                  <a:cubicBezTo>
                    <a:pt x="1556" y="2977"/>
                    <a:pt x="1556" y="2593"/>
                    <a:pt x="1556" y="2228"/>
                  </a:cubicBezTo>
                  <a:cubicBezTo>
                    <a:pt x="1556" y="1863"/>
                    <a:pt x="1537" y="1499"/>
                    <a:pt x="1518" y="1153"/>
                  </a:cubicBezTo>
                  <a:cubicBezTo>
                    <a:pt x="1498" y="788"/>
                    <a:pt x="1441" y="423"/>
                    <a:pt x="1402" y="58"/>
                  </a:cubicBezTo>
                  <a:cubicBezTo>
                    <a:pt x="1441" y="20"/>
                    <a:pt x="1422"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65250" y="3520999"/>
              <a:ext cx="60007" cy="61687"/>
            </a:xfrm>
            <a:custGeom>
              <a:avLst/>
              <a:gdLst/>
              <a:ahLst/>
              <a:cxnLst/>
              <a:rect l="l" t="t" r="r" b="b"/>
              <a:pathLst>
                <a:path w="999" h="1027" extrusionOk="0">
                  <a:moveTo>
                    <a:pt x="730" y="1"/>
                  </a:moveTo>
                  <a:cubicBezTo>
                    <a:pt x="691" y="39"/>
                    <a:pt x="615" y="39"/>
                    <a:pt x="557" y="77"/>
                  </a:cubicBezTo>
                  <a:cubicBezTo>
                    <a:pt x="538" y="77"/>
                    <a:pt x="538" y="77"/>
                    <a:pt x="538" y="97"/>
                  </a:cubicBezTo>
                  <a:cubicBezTo>
                    <a:pt x="346" y="193"/>
                    <a:pt x="154" y="327"/>
                    <a:pt x="58" y="519"/>
                  </a:cubicBezTo>
                  <a:cubicBezTo>
                    <a:pt x="0" y="577"/>
                    <a:pt x="0" y="653"/>
                    <a:pt x="0" y="730"/>
                  </a:cubicBezTo>
                  <a:lnTo>
                    <a:pt x="0" y="750"/>
                  </a:lnTo>
                  <a:cubicBezTo>
                    <a:pt x="0" y="788"/>
                    <a:pt x="0" y="846"/>
                    <a:pt x="38" y="884"/>
                  </a:cubicBezTo>
                  <a:cubicBezTo>
                    <a:pt x="58" y="922"/>
                    <a:pt x="77" y="942"/>
                    <a:pt x="96" y="942"/>
                  </a:cubicBezTo>
                  <a:cubicBezTo>
                    <a:pt x="154" y="980"/>
                    <a:pt x="192" y="1018"/>
                    <a:pt x="269" y="1018"/>
                  </a:cubicBezTo>
                  <a:cubicBezTo>
                    <a:pt x="291" y="1024"/>
                    <a:pt x="314" y="1026"/>
                    <a:pt x="336" y="1026"/>
                  </a:cubicBezTo>
                  <a:cubicBezTo>
                    <a:pt x="389" y="1026"/>
                    <a:pt x="439" y="1013"/>
                    <a:pt x="480" y="999"/>
                  </a:cubicBezTo>
                  <a:cubicBezTo>
                    <a:pt x="557" y="961"/>
                    <a:pt x="634" y="922"/>
                    <a:pt x="672" y="865"/>
                  </a:cubicBezTo>
                  <a:cubicBezTo>
                    <a:pt x="768" y="788"/>
                    <a:pt x="826" y="711"/>
                    <a:pt x="864" y="615"/>
                  </a:cubicBezTo>
                  <a:cubicBezTo>
                    <a:pt x="922" y="519"/>
                    <a:pt x="941" y="442"/>
                    <a:pt x="960" y="346"/>
                  </a:cubicBezTo>
                  <a:cubicBezTo>
                    <a:pt x="999" y="269"/>
                    <a:pt x="960" y="173"/>
                    <a:pt x="922" y="97"/>
                  </a:cubicBezTo>
                  <a:cubicBezTo>
                    <a:pt x="864" y="39"/>
                    <a:pt x="807" y="1"/>
                    <a:pt x="730"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AutoNum type="arabicPeriod"/>
              <a:defRPr sz="1250">
                <a:solidFill>
                  <a:schemeClr val="dk1"/>
                </a:solidFill>
              </a:defRPr>
            </a:lvl1pPr>
            <a:lvl2pPr marL="914400" lvl="1"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2pPr>
            <a:lvl3pPr marL="1371600" lvl="2"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3pPr>
            <a:lvl4pPr marL="1828800" lvl="3"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4pPr>
            <a:lvl5pPr marL="2286000" lvl="4"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5pPr>
            <a:lvl6pPr marL="2743200" lvl="5"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6pPr>
            <a:lvl7pPr marL="3200400" lvl="6" indent="-304800" rtl="0">
              <a:lnSpc>
                <a:spcPct val="115000"/>
              </a:lnSpc>
              <a:spcBef>
                <a:spcPts val="0"/>
              </a:spcBef>
              <a:spcAft>
                <a:spcPts val="0"/>
              </a:spcAft>
              <a:buClr>
                <a:schemeClr val="dk1"/>
              </a:buClr>
              <a:buSzPts val="1200"/>
              <a:buFont typeface="Roboto Condensed Light"/>
              <a:buAutoNum type="arabicPeriod"/>
              <a:defRPr>
                <a:solidFill>
                  <a:schemeClr val="dk1"/>
                </a:solidFill>
              </a:defRPr>
            </a:lvl7pPr>
            <a:lvl8pPr marL="3657600" lvl="7" indent="-304800" rtl="0">
              <a:lnSpc>
                <a:spcPct val="115000"/>
              </a:lnSpc>
              <a:spcBef>
                <a:spcPts val="0"/>
              </a:spcBef>
              <a:spcAft>
                <a:spcPts val="0"/>
              </a:spcAft>
              <a:buClr>
                <a:schemeClr val="dk1"/>
              </a:buClr>
              <a:buSzPts val="1200"/>
              <a:buFont typeface="Roboto Condensed Light"/>
              <a:buAutoNum type="alphaLcPeriod"/>
              <a:defRPr>
                <a:solidFill>
                  <a:schemeClr val="dk1"/>
                </a:solidFill>
              </a:defRPr>
            </a:lvl8pPr>
            <a:lvl9pPr marL="4114800" lvl="8" indent="-304800" rtl="0">
              <a:lnSpc>
                <a:spcPct val="115000"/>
              </a:lnSpc>
              <a:spcBef>
                <a:spcPts val="0"/>
              </a:spcBef>
              <a:spcAft>
                <a:spcPts val="0"/>
              </a:spcAft>
              <a:buClr>
                <a:schemeClr val="dk1"/>
              </a:buClr>
              <a:buSzPts val="1200"/>
              <a:buFont typeface="Roboto Condensed Light"/>
              <a:buAutoNum type="romanLcPeriod"/>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7"/>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7"/>
          <p:cNvGrpSpPr/>
          <p:nvPr/>
        </p:nvGrpSpPr>
        <p:grpSpPr>
          <a:xfrm>
            <a:off x="6481886" y="357049"/>
            <a:ext cx="490238" cy="355904"/>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7"/>
          <p:cNvGrpSpPr/>
          <p:nvPr/>
        </p:nvGrpSpPr>
        <p:grpSpPr>
          <a:xfrm>
            <a:off x="5942788" y="1427165"/>
            <a:ext cx="490228" cy="608811"/>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p:nvPr/>
        </p:nvSpPr>
        <p:spPr>
          <a:xfrm>
            <a:off x="-357862" y="46563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7"/>
          <p:cNvGrpSpPr/>
          <p:nvPr/>
        </p:nvGrpSpPr>
        <p:grpSpPr>
          <a:xfrm>
            <a:off x="829088" y="-294072"/>
            <a:ext cx="490228" cy="608811"/>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7"/>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txBox="1">
            <a:spLocks noGrp="1"/>
          </p:cNvSpPr>
          <p:nvPr>
            <p:ph type="title"/>
          </p:nvPr>
        </p:nvSpPr>
        <p:spPr>
          <a:xfrm>
            <a:off x="720000" y="539496"/>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720000" y="1529000"/>
            <a:ext cx="4677300" cy="27840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600">
                <a:solidFill>
                  <a:schemeClr val="dk1"/>
                </a:solidFill>
              </a:defRPr>
            </a:lvl1pPr>
            <a:lvl2pPr marL="914400" lvl="1" indent="-317500" rtl="0">
              <a:lnSpc>
                <a:spcPct val="115000"/>
              </a:lnSpc>
              <a:spcBef>
                <a:spcPts val="0"/>
              </a:spcBef>
              <a:spcAft>
                <a:spcPts val="0"/>
              </a:spcAft>
              <a:buClr>
                <a:srgbClr val="595959"/>
              </a:buClr>
              <a:buSzPts val="1400"/>
              <a:buFont typeface="Anaheim"/>
              <a:buChar char="○"/>
              <a:defRPr>
                <a:solidFill>
                  <a:schemeClr val="dk1"/>
                </a:solidFill>
              </a:defRPr>
            </a:lvl2pPr>
            <a:lvl3pPr marL="1371600" lvl="2" indent="-317500" rtl="0">
              <a:lnSpc>
                <a:spcPct val="115000"/>
              </a:lnSpc>
              <a:spcBef>
                <a:spcPts val="0"/>
              </a:spcBef>
              <a:spcAft>
                <a:spcPts val="0"/>
              </a:spcAft>
              <a:buClr>
                <a:srgbClr val="595959"/>
              </a:buClr>
              <a:buSzPts val="1400"/>
              <a:buFont typeface="Anaheim"/>
              <a:buChar char="■"/>
              <a:defRPr>
                <a:solidFill>
                  <a:schemeClr val="dk1"/>
                </a:solidFill>
              </a:defRPr>
            </a:lvl3pPr>
            <a:lvl4pPr marL="1828800" lvl="3" indent="-317500" rtl="0">
              <a:lnSpc>
                <a:spcPct val="115000"/>
              </a:lnSpc>
              <a:spcBef>
                <a:spcPts val="0"/>
              </a:spcBef>
              <a:spcAft>
                <a:spcPts val="0"/>
              </a:spcAft>
              <a:buClr>
                <a:srgbClr val="595959"/>
              </a:buClr>
              <a:buSzPts val="1400"/>
              <a:buFont typeface="Anaheim"/>
              <a:buChar char="●"/>
              <a:defRPr>
                <a:solidFill>
                  <a:schemeClr val="dk1"/>
                </a:solidFill>
              </a:defRPr>
            </a:lvl4pPr>
            <a:lvl5pPr marL="2286000" lvl="4" indent="-317500" rtl="0">
              <a:lnSpc>
                <a:spcPct val="115000"/>
              </a:lnSpc>
              <a:spcBef>
                <a:spcPts val="0"/>
              </a:spcBef>
              <a:spcAft>
                <a:spcPts val="0"/>
              </a:spcAft>
              <a:buClr>
                <a:srgbClr val="595959"/>
              </a:buClr>
              <a:buSzPts val="1400"/>
              <a:buFont typeface="Anaheim"/>
              <a:buChar char="○"/>
              <a:defRPr>
                <a:solidFill>
                  <a:schemeClr val="dk1"/>
                </a:solidFill>
              </a:defRPr>
            </a:lvl5pPr>
            <a:lvl6pPr marL="2743200" lvl="5" indent="-317500" rtl="0">
              <a:lnSpc>
                <a:spcPct val="115000"/>
              </a:lnSpc>
              <a:spcBef>
                <a:spcPts val="0"/>
              </a:spcBef>
              <a:spcAft>
                <a:spcPts val="0"/>
              </a:spcAft>
              <a:buClr>
                <a:srgbClr val="595959"/>
              </a:buClr>
              <a:buSzPts val="1400"/>
              <a:buFont typeface="Anaheim"/>
              <a:buChar char="■"/>
              <a:defRPr>
                <a:solidFill>
                  <a:schemeClr val="dk1"/>
                </a:solidFill>
              </a:defRPr>
            </a:lvl6pPr>
            <a:lvl7pPr marL="3200400" lvl="6" indent="-317500" rtl="0">
              <a:lnSpc>
                <a:spcPct val="115000"/>
              </a:lnSpc>
              <a:spcBef>
                <a:spcPts val="0"/>
              </a:spcBef>
              <a:spcAft>
                <a:spcPts val="0"/>
              </a:spcAft>
              <a:buClr>
                <a:srgbClr val="595959"/>
              </a:buClr>
              <a:buSzPts val="1400"/>
              <a:buFont typeface="Anaheim"/>
              <a:buChar char="●"/>
              <a:defRPr>
                <a:solidFill>
                  <a:schemeClr val="dk1"/>
                </a:solidFill>
              </a:defRPr>
            </a:lvl7pPr>
            <a:lvl8pPr marL="3657600" lvl="7" indent="-317500" rtl="0">
              <a:lnSpc>
                <a:spcPct val="115000"/>
              </a:lnSpc>
              <a:spcBef>
                <a:spcPts val="0"/>
              </a:spcBef>
              <a:spcAft>
                <a:spcPts val="0"/>
              </a:spcAft>
              <a:buClr>
                <a:srgbClr val="595959"/>
              </a:buClr>
              <a:buSzPts val="1400"/>
              <a:buFont typeface="Anaheim"/>
              <a:buChar char="○"/>
              <a:defRPr>
                <a:solidFill>
                  <a:schemeClr val="dk1"/>
                </a:solidFill>
              </a:defRPr>
            </a:lvl8pPr>
            <a:lvl9pPr marL="4114800" lvl="8" indent="-317500"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227443" y="1997216"/>
            <a:ext cx="670499" cy="438524"/>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4293950" y="4117240"/>
            <a:ext cx="490228" cy="608811"/>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7983044" y="1391935"/>
            <a:ext cx="1115949" cy="1738267"/>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4144289" y="2628551"/>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4393335" y="2736262"/>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8339852" y="469678"/>
            <a:ext cx="490228" cy="608811"/>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1882875" y="1078500"/>
            <a:ext cx="5169900" cy="25293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72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90"/>
        <p:cNvGrpSpPr/>
        <p:nvPr/>
      </p:nvGrpSpPr>
      <p:grpSpPr>
        <a:xfrm>
          <a:off x="0" y="0"/>
          <a:ext cx="0" cy="0"/>
          <a:chOff x="0" y="0"/>
          <a:chExt cx="0" cy="0"/>
        </a:xfrm>
      </p:grpSpPr>
      <p:sp>
        <p:nvSpPr>
          <p:cNvPr id="191" name="Google Shape;191;p13"/>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878875"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13"/>
          <p:cNvSpPr txBox="1">
            <a:spLocks noGrp="1"/>
          </p:cNvSpPr>
          <p:nvPr>
            <p:ph type="title" idx="2" hasCustomPrompt="1"/>
          </p:nvPr>
        </p:nvSpPr>
        <p:spPr>
          <a:xfrm>
            <a:off x="65562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1"/>
          </p:nvPr>
        </p:nvSpPr>
        <p:spPr>
          <a:xfrm>
            <a:off x="7200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3"/>
          </p:nvPr>
        </p:nvSpPr>
        <p:spPr>
          <a:xfrm>
            <a:off x="3562650" y="1840450"/>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13"/>
          <p:cNvSpPr txBox="1">
            <a:spLocks noGrp="1"/>
          </p:cNvSpPr>
          <p:nvPr>
            <p:ph type="title" idx="4" hasCustomPrompt="1"/>
          </p:nvPr>
        </p:nvSpPr>
        <p:spPr>
          <a:xfrm>
            <a:off x="3339420"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5"/>
          </p:nvPr>
        </p:nvSpPr>
        <p:spPr>
          <a:xfrm>
            <a:off x="34038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6"/>
          </p:nvPr>
        </p:nvSpPr>
        <p:spPr>
          <a:xfrm>
            <a:off x="6271300" y="1840450"/>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0" name="Google Shape;200;p13"/>
          <p:cNvSpPr txBox="1">
            <a:spLocks noGrp="1"/>
          </p:cNvSpPr>
          <p:nvPr>
            <p:ph type="title" idx="7" hasCustomPrompt="1"/>
          </p:nvPr>
        </p:nvSpPr>
        <p:spPr>
          <a:xfrm>
            <a:off x="6023215" y="1346119"/>
            <a:ext cx="650700" cy="5586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8"/>
          </p:nvPr>
        </p:nvSpPr>
        <p:spPr>
          <a:xfrm>
            <a:off x="6087600" y="230194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9"/>
          </p:nvPr>
        </p:nvSpPr>
        <p:spPr>
          <a:xfrm>
            <a:off x="878875"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3" name="Google Shape;203;p13"/>
          <p:cNvSpPr txBox="1">
            <a:spLocks noGrp="1"/>
          </p:cNvSpPr>
          <p:nvPr>
            <p:ph type="title" idx="13" hasCustomPrompt="1"/>
          </p:nvPr>
        </p:nvSpPr>
        <p:spPr>
          <a:xfrm>
            <a:off x="65855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subTitle" idx="14"/>
          </p:nvPr>
        </p:nvSpPr>
        <p:spPr>
          <a:xfrm>
            <a:off x="7200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5" name="Google Shape;205;p13"/>
          <p:cNvSpPr txBox="1">
            <a:spLocks noGrp="1"/>
          </p:cNvSpPr>
          <p:nvPr>
            <p:ph type="title" idx="15"/>
          </p:nvPr>
        </p:nvSpPr>
        <p:spPr>
          <a:xfrm>
            <a:off x="3562650" y="3581021"/>
            <a:ext cx="2018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6" name="Google Shape;206;p13"/>
          <p:cNvSpPr txBox="1">
            <a:spLocks noGrp="1"/>
          </p:cNvSpPr>
          <p:nvPr>
            <p:ph type="title" idx="16" hasCustomPrompt="1"/>
          </p:nvPr>
        </p:nvSpPr>
        <p:spPr>
          <a:xfrm>
            <a:off x="3342345"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7"/>
          </p:nvPr>
        </p:nvSpPr>
        <p:spPr>
          <a:xfrm>
            <a:off x="34038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8"/>
          </p:nvPr>
        </p:nvSpPr>
        <p:spPr>
          <a:xfrm>
            <a:off x="6271300" y="3581021"/>
            <a:ext cx="19689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9" name="Google Shape;209;p13"/>
          <p:cNvSpPr txBox="1">
            <a:spLocks noGrp="1"/>
          </p:cNvSpPr>
          <p:nvPr>
            <p:ph type="title" idx="19" hasCustomPrompt="1"/>
          </p:nvPr>
        </p:nvSpPr>
        <p:spPr>
          <a:xfrm>
            <a:off x="6026140" y="3096587"/>
            <a:ext cx="650700" cy="546000"/>
          </a:xfrm>
          <a:prstGeom prst="rect">
            <a:avLst/>
          </a:prstGeom>
          <a:effectLst>
            <a:outerShdw dist="19050" dir="3960000" algn="bl" rotWithShape="0">
              <a:schemeClr val="lt1"/>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0" name="Google Shape;210;p13"/>
          <p:cNvSpPr txBox="1">
            <a:spLocks noGrp="1"/>
          </p:cNvSpPr>
          <p:nvPr>
            <p:ph type="subTitle" idx="20"/>
          </p:nvPr>
        </p:nvSpPr>
        <p:spPr>
          <a:xfrm>
            <a:off x="6087600" y="4042500"/>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 name="Google Shape;211;p13"/>
          <p:cNvSpPr txBox="1">
            <a:spLocks noGrp="1"/>
          </p:cNvSpPr>
          <p:nvPr>
            <p:ph type="title" idx="21"/>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33"/>
        <p:cNvGrpSpPr/>
        <p:nvPr/>
      </p:nvGrpSpPr>
      <p:grpSpPr>
        <a:xfrm>
          <a:off x="0" y="0"/>
          <a:ext cx="0" cy="0"/>
          <a:chOff x="0" y="0"/>
          <a:chExt cx="0" cy="0"/>
        </a:xfrm>
      </p:grpSpPr>
      <p:sp>
        <p:nvSpPr>
          <p:cNvPr id="234" name="Google Shape;234;p15"/>
          <p:cNvSpPr/>
          <p:nvPr/>
        </p:nvSpPr>
        <p:spPr>
          <a:xfrm>
            <a:off x="-937174" y="24761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a:off x="-937182" y="25838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15"/>
          <p:cNvGrpSpPr/>
          <p:nvPr/>
        </p:nvGrpSpPr>
        <p:grpSpPr>
          <a:xfrm>
            <a:off x="188613" y="800753"/>
            <a:ext cx="490228" cy="608811"/>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5"/>
          <p:cNvGrpSpPr/>
          <p:nvPr/>
        </p:nvGrpSpPr>
        <p:grpSpPr>
          <a:xfrm>
            <a:off x="7407728" y="555833"/>
            <a:ext cx="1868496" cy="1468493"/>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5"/>
          <p:cNvSpPr txBox="1">
            <a:spLocks noGrp="1"/>
          </p:cNvSpPr>
          <p:nvPr>
            <p:ph type="title"/>
          </p:nvPr>
        </p:nvSpPr>
        <p:spPr>
          <a:xfrm>
            <a:off x="1566000" y="2486175"/>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44" name="Google Shape;244;p15"/>
          <p:cNvSpPr txBox="1">
            <a:spLocks noGrp="1"/>
          </p:cNvSpPr>
          <p:nvPr>
            <p:ph type="subTitle" idx="1"/>
          </p:nvPr>
        </p:nvSpPr>
        <p:spPr>
          <a:xfrm>
            <a:off x="1534325" y="883300"/>
            <a:ext cx="59382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45" name="Google Shape;245;p15"/>
          <p:cNvGrpSpPr/>
          <p:nvPr/>
        </p:nvGrpSpPr>
        <p:grpSpPr>
          <a:xfrm>
            <a:off x="7920675" y="2226504"/>
            <a:ext cx="670499" cy="438524"/>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17"/>
        <p:cNvGrpSpPr/>
        <p:nvPr/>
      </p:nvGrpSpPr>
      <p:grpSpPr>
        <a:xfrm>
          <a:off x="0" y="0"/>
          <a:ext cx="0" cy="0"/>
          <a:chOff x="0" y="0"/>
          <a:chExt cx="0" cy="0"/>
        </a:xfrm>
      </p:grpSpPr>
      <p:sp>
        <p:nvSpPr>
          <p:cNvPr id="518" name="Google Shape;518;p28"/>
          <p:cNvSpPr/>
          <p:nvPr/>
        </p:nvSpPr>
        <p:spPr>
          <a:xfrm flipH="1">
            <a:off x="-2340642" y="1670735"/>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183475" y="2917600"/>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flipH="1">
            <a:off x="3684242" y="2350515"/>
            <a:ext cx="6961863" cy="3669452"/>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flipH="1">
            <a:off x="3988526" y="2614309"/>
            <a:ext cx="6656885" cy="340566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1313198" y="2531259"/>
            <a:ext cx="6174357" cy="325426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1312582" y="2765188"/>
            <a:ext cx="5903877" cy="3020331"/>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24"/>
        <p:cNvGrpSpPr/>
        <p:nvPr/>
      </p:nvGrpSpPr>
      <p:grpSpPr>
        <a:xfrm>
          <a:off x="0" y="0"/>
          <a:ext cx="0" cy="0"/>
          <a:chOff x="0" y="0"/>
          <a:chExt cx="0" cy="0"/>
        </a:xfrm>
      </p:grpSpPr>
      <p:sp>
        <p:nvSpPr>
          <p:cNvPr id="525" name="Google Shape;525;p29"/>
          <p:cNvSpPr/>
          <p:nvPr/>
        </p:nvSpPr>
        <p:spPr>
          <a:xfrm>
            <a:off x="-1990592" y="1955660"/>
            <a:ext cx="13825282" cy="466793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p:nvPr/>
        </p:nvSpPr>
        <p:spPr>
          <a:xfrm flipH="1">
            <a:off x="-3669825" y="3275775"/>
            <a:ext cx="10937774" cy="351723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9"/>
          <p:cNvSpPr/>
          <p:nvPr/>
        </p:nvSpPr>
        <p:spPr>
          <a:xfrm flipH="1">
            <a:off x="4150618" y="2337726"/>
            <a:ext cx="5684903" cy="2996391"/>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flipH="1">
            <a:off x="4399664" y="2445437"/>
            <a:ext cx="5435864" cy="27809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29"/>
          <p:cNvGrpSpPr/>
          <p:nvPr/>
        </p:nvGrpSpPr>
        <p:grpSpPr>
          <a:xfrm>
            <a:off x="7366411" y="465649"/>
            <a:ext cx="490238" cy="355904"/>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9"/>
          <p:cNvGrpSpPr/>
          <p:nvPr/>
        </p:nvGrpSpPr>
        <p:grpSpPr>
          <a:xfrm>
            <a:off x="8106263" y="1116390"/>
            <a:ext cx="490228" cy="608811"/>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29"/>
          <p:cNvSpPr/>
          <p:nvPr/>
        </p:nvSpPr>
        <p:spPr>
          <a:xfrm>
            <a:off x="449422" y="357047"/>
            <a:ext cx="718489" cy="35590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9"/>
          <p:cNvGrpSpPr/>
          <p:nvPr/>
        </p:nvGrpSpPr>
        <p:grpSpPr>
          <a:xfrm>
            <a:off x="1319163" y="3275778"/>
            <a:ext cx="490228" cy="608811"/>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29"/>
          <p:cNvSpPr/>
          <p:nvPr/>
        </p:nvSpPr>
        <p:spPr>
          <a:xfrm>
            <a:off x="7598000" y="4483400"/>
            <a:ext cx="1661781" cy="497749"/>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9"/>
          <p:cNvGrpSpPr/>
          <p:nvPr/>
        </p:nvGrpSpPr>
        <p:grpSpPr>
          <a:xfrm>
            <a:off x="1535525" y="582000"/>
            <a:ext cx="981285" cy="534397"/>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8" r:id="rId5"/>
    <p:sldLayoutId id="2147483659" r:id="rId6"/>
    <p:sldLayoutId id="2147483661" r:id="rId7"/>
    <p:sldLayoutId id="2147483674"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5"/>
          <p:cNvSpPr/>
          <p:nvPr/>
        </p:nvSpPr>
        <p:spPr>
          <a:xfrm>
            <a:off x="732329" y="895557"/>
            <a:ext cx="7698162" cy="300611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5"/>
          <p:cNvSpPr/>
          <p:nvPr/>
        </p:nvSpPr>
        <p:spPr>
          <a:xfrm>
            <a:off x="6553360" y="5350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9" name="Google Shape;1449;p45"/>
          <p:cNvGrpSpPr/>
          <p:nvPr/>
        </p:nvGrpSpPr>
        <p:grpSpPr>
          <a:xfrm rot="-963429" flipH="1">
            <a:off x="455049" y="2603984"/>
            <a:ext cx="1841723" cy="2529310"/>
            <a:chOff x="338600" y="701849"/>
            <a:chExt cx="1841696" cy="2529273"/>
          </a:xfrm>
        </p:grpSpPr>
        <p:sp>
          <p:nvSpPr>
            <p:cNvPr id="1450" name="Google Shape;1450;p45"/>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5"/>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5"/>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5"/>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5"/>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5"/>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5"/>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5"/>
          <p:cNvSpPr/>
          <p:nvPr/>
        </p:nvSpPr>
        <p:spPr>
          <a:xfrm>
            <a:off x="1122157" y="1003498"/>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5"/>
          <p:cNvSpPr/>
          <p:nvPr/>
        </p:nvSpPr>
        <p:spPr>
          <a:xfrm>
            <a:off x="935001" y="500195"/>
            <a:ext cx="97" cy="97"/>
          </a:xfrm>
          <a:custGeom>
            <a:avLst/>
            <a:gdLst/>
            <a:ahLst/>
            <a:cxnLst/>
            <a:rect l="l" t="t" r="r" b="b"/>
            <a:pathLst>
              <a:path w="1" h="1" extrusionOk="0">
                <a:moveTo>
                  <a:pt x="0" y="0"/>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9" name="Google Shape;1479;p45"/>
          <p:cNvGrpSpPr/>
          <p:nvPr/>
        </p:nvGrpSpPr>
        <p:grpSpPr>
          <a:xfrm>
            <a:off x="-133846" y="309792"/>
            <a:ext cx="1697895" cy="1842402"/>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584;p48"/>
          <p:cNvSpPr txBox="1">
            <a:spLocks noGrp="1"/>
          </p:cNvSpPr>
          <p:nvPr>
            <p:ph type="title"/>
          </p:nvPr>
        </p:nvSpPr>
        <p:spPr>
          <a:xfrm>
            <a:off x="1025278" y="1819673"/>
            <a:ext cx="7112264" cy="87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500" b="1" dirty="0" smtClean="0">
                <a:latin typeface="+mn-lt"/>
              </a:rPr>
              <a:t>CHÀO MỪNG CÁC EM ĐẾN VỚI BÀI HỌC NGÀY HÔM NAY!</a:t>
            </a:r>
            <a:endParaRPr sz="3500" b="1" dirty="0">
              <a:latin typeface="+mn-lt"/>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6839700" y="31574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7938262" y="411562"/>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1220325" y="23060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398686" y="68866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21"/>
          </p:nvPr>
        </p:nvSpPr>
        <p:spPr>
          <a:xfrm>
            <a:off x="2584416" y="206045"/>
            <a:ext cx="4173469" cy="572700"/>
          </a:xfrm>
        </p:spPr>
        <p:txBody>
          <a:bodyPr/>
          <a:lstStyle/>
          <a:p>
            <a:r>
              <a:rPr lang="vi-VN" sz="2400" b="1" dirty="0" smtClean="0">
                <a:solidFill>
                  <a:srgbClr val="568434"/>
                </a:solidFill>
                <a:latin typeface="+mn-lt"/>
              </a:rPr>
              <a:t>MỖI LOÀI MỘT CÁCH NÓI</a:t>
            </a:r>
            <a:endParaRPr lang="en-US" sz="2400" b="1" dirty="0">
              <a:solidFill>
                <a:srgbClr val="568434"/>
              </a:solidFill>
              <a:latin typeface="+mn-lt"/>
            </a:endParaRPr>
          </a:p>
        </p:txBody>
      </p:sp>
      <p:sp>
        <p:nvSpPr>
          <p:cNvPr id="3" name="TextBox 2"/>
          <p:cNvSpPr txBox="1"/>
          <p:nvPr/>
        </p:nvSpPr>
        <p:spPr>
          <a:xfrm>
            <a:off x="398686" y="818172"/>
            <a:ext cx="8214261" cy="3855414"/>
          </a:xfrm>
          <a:prstGeom prst="rect">
            <a:avLst/>
          </a:prstGeom>
          <a:noFill/>
        </p:spPr>
        <p:txBody>
          <a:bodyPr wrap="square" rtlCol="0">
            <a:spAutoFit/>
          </a:bodyPr>
          <a:lstStyle/>
          <a:p>
            <a:pPr algn="just">
              <a:lnSpc>
                <a:spcPct val="175000"/>
              </a:lnSpc>
            </a:pPr>
            <a:r>
              <a:rPr lang="vi-VN" sz="2100" dirty="0" smtClean="0"/>
              <a:t>     3. Khi dắt bầy con đi kiếm mồi, gà mẹ kêu đều đều “Cúc...cúc...cúc...” có nghĩa là: “Không có gì nguy hiểm”. Gà mẹ vừa bới vừa kêu nhanh “Cúc...cúc...cúc!” tức là nó gọi: “Lại đây mau, mồi ngon lắm!”. Còn khi nó xù lông, kêu gấp “Roóc roóc!” thì có nghĩa là: “Nguy hiểm! Nấp mau!”. Đàn con lập tức phải chui hết vào cánh mẹ, nằm im.</a:t>
            </a:r>
          </a:p>
          <a:p>
            <a:pPr algn="r">
              <a:lnSpc>
                <a:spcPct val="175000"/>
              </a:lnSpc>
            </a:pPr>
            <a:r>
              <a:rPr lang="vi-VN" sz="1600" dirty="0" smtClean="0"/>
              <a:t>MINH KHUÊ tổng hợp</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155" y="3750242"/>
            <a:ext cx="2531321" cy="1329954"/>
          </a:xfrm>
          <a:prstGeom prst="rect">
            <a:avLst/>
          </a:prstGeom>
        </p:spPr>
      </p:pic>
    </p:spTree>
    <p:extLst>
      <p:ext uri="{BB962C8B-B14F-4D97-AF65-F5344CB8AC3E}">
        <p14:creationId xmlns:p14="http://schemas.microsoft.com/office/powerpoint/2010/main" val="16762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50"/>
        <p:cNvGrpSpPr/>
        <p:nvPr/>
      </p:nvGrpSpPr>
      <p:grpSpPr>
        <a:xfrm>
          <a:off x="0" y="0"/>
          <a:ext cx="0" cy="0"/>
          <a:chOff x="0" y="0"/>
          <a:chExt cx="0" cy="0"/>
        </a:xfrm>
      </p:grpSpPr>
      <p:grpSp>
        <p:nvGrpSpPr>
          <p:cNvPr id="1151" name="Google Shape;1151;p39"/>
          <p:cNvGrpSpPr/>
          <p:nvPr/>
        </p:nvGrpSpPr>
        <p:grpSpPr>
          <a:xfrm>
            <a:off x="6283575" y="1530724"/>
            <a:ext cx="2131974" cy="3041997"/>
            <a:chOff x="6433025" y="1427174"/>
            <a:chExt cx="2131974" cy="3041997"/>
          </a:xfrm>
        </p:grpSpPr>
        <p:sp>
          <p:nvSpPr>
            <p:cNvPr id="1152" name="Google Shape;1152;p39"/>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9"/>
          <p:cNvSpPr txBox="1">
            <a:spLocks noGrp="1"/>
          </p:cNvSpPr>
          <p:nvPr>
            <p:ph type="title"/>
          </p:nvPr>
        </p:nvSpPr>
        <p:spPr>
          <a:xfrm>
            <a:off x="298886" y="1401341"/>
            <a:ext cx="6745740" cy="572700"/>
          </a:xfrm>
          <a:prstGeom prst="rect">
            <a:avLst/>
          </a:prstGeom>
        </p:spPr>
        <p:txBody>
          <a:bodyPr spcFirstLastPara="1" wrap="square" lIns="91425" tIns="91425" rIns="91425" bIns="91425" anchor="ctr" anchorCtr="0">
            <a:noAutofit/>
          </a:bodyPr>
          <a:lstStyle/>
          <a:p>
            <a:pPr lvl="0" algn="just">
              <a:lnSpc>
                <a:spcPct val="150000"/>
              </a:lnSpc>
            </a:pPr>
            <a:r>
              <a:rPr lang="vi-VN" b="1" i="1" dirty="0">
                <a:latin typeface="+mn-lt"/>
              </a:rPr>
              <a:t>3. Đọc lại (hoặc kể lại) cho các bạn nghe một truyện (hoặc một đoạn, truyện, một bài thơ, bài báo) em thích.</a:t>
            </a:r>
            <a:endParaRPr b="1" i="1" dirty="0">
              <a:latin typeface="+mn-lt"/>
            </a:endParaRPr>
          </a:p>
        </p:txBody>
      </p:sp>
      <p:grpSp>
        <p:nvGrpSpPr>
          <p:cNvPr id="1193" name="Google Shape;1193;p39"/>
          <p:cNvGrpSpPr/>
          <p:nvPr/>
        </p:nvGrpSpPr>
        <p:grpSpPr>
          <a:xfrm rot="1157835">
            <a:off x="8130020" y="183646"/>
            <a:ext cx="1320618" cy="1230416"/>
            <a:chOff x="7195051" y="-202918"/>
            <a:chExt cx="880241" cy="820118"/>
          </a:xfrm>
        </p:grpSpPr>
        <p:sp>
          <p:nvSpPr>
            <p:cNvPr id="1194" name="Google Shape;1194;p39"/>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9"/>
          <p:cNvGrpSpPr/>
          <p:nvPr/>
        </p:nvGrpSpPr>
        <p:grpSpPr>
          <a:xfrm>
            <a:off x="3825225" y="4169979"/>
            <a:ext cx="670499" cy="438524"/>
            <a:chOff x="7555450" y="377766"/>
            <a:chExt cx="670499" cy="438524"/>
          </a:xfrm>
        </p:grpSpPr>
        <p:sp>
          <p:nvSpPr>
            <p:cNvPr id="1202" name="Google Shape;1202;p3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9"/>
          <p:cNvGrpSpPr/>
          <p:nvPr/>
        </p:nvGrpSpPr>
        <p:grpSpPr>
          <a:xfrm>
            <a:off x="469975" y="4304090"/>
            <a:ext cx="490228" cy="608811"/>
            <a:chOff x="7376250" y="1989890"/>
            <a:chExt cx="490228" cy="608811"/>
          </a:xfrm>
        </p:grpSpPr>
        <p:sp>
          <p:nvSpPr>
            <p:cNvPr id="1206" name="Google Shape;1206;p3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7149116" y="2560555"/>
            <a:ext cx="310770" cy="294658"/>
            <a:chOff x="7149116" y="2560555"/>
            <a:chExt cx="310770" cy="294658"/>
          </a:xfrm>
        </p:grpSpPr>
        <p:grpSp>
          <p:nvGrpSpPr>
            <p:cNvPr id="1210" name="Google Shape;1210;p39"/>
            <p:cNvGrpSpPr/>
            <p:nvPr/>
          </p:nvGrpSpPr>
          <p:grpSpPr>
            <a:xfrm>
              <a:off x="7149116" y="2560555"/>
              <a:ext cx="310770" cy="294658"/>
              <a:chOff x="7298566" y="2450661"/>
              <a:chExt cx="310770" cy="294658"/>
            </a:xfrm>
          </p:grpSpPr>
          <p:sp>
            <p:nvSpPr>
              <p:cNvPr id="1211" name="Google Shape;1211;p39"/>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39"/>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4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barn(inVertical)">
                                      <p:cBhvr>
                                        <p:cTn id="7" dur="500"/>
                                        <p:tgtEl>
                                          <p:spTgt spid="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46"/>
          <p:cNvSpPr/>
          <p:nvPr/>
        </p:nvSpPr>
        <p:spPr>
          <a:xfrm flipH="1">
            <a:off x="879411" y="549425"/>
            <a:ext cx="6767414" cy="334622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p:cNvSpPr/>
          <p:nvPr/>
        </p:nvSpPr>
        <p:spPr>
          <a:xfrm>
            <a:off x="1191338" y="269263"/>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txBox="1">
            <a:spLocks noGrp="1"/>
          </p:cNvSpPr>
          <p:nvPr>
            <p:ph type="title"/>
          </p:nvPr>
        </p:nvSpPr>
        <p:spPr>
          <a:xfrm>
            <a:off x="1981168" y="728365"/>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smtClean="0">
                <a:latin typeface="+mn-lt"/>
              </a:rPr>
              <a:t>CỦNG CỐ, DẶN DÒ</a:t>
            </a:r>
            <a:endParaRPr sz="3200" b="1" dirty="0">
              <a:latin typeface="+mn-lt"/>
            </a:endParaRPr>
          </a:p>
        </p:txBody>
      </p:sp>
      <p:grpSp>
        <p:nvGrpSpPr>
          <p:cNvPr id="1490" name="Google Shape;1490;p46"/>
          <p:cNvGrpSpPr/>
          <p:nvPr/>
        </p:nvGrpSpPr>
        <p:grpSpPr>
          <a:xfrm>
            <a:off x="5998275" y="2623612"/>
            <a:ext cx="2886059" cy="2783975"/>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46"/>
          <p:cNvSpPr/>
          <p:nvPr/>
        </p:nvSpPr>
        <p:spPr>
          <a:xfrm>
            <a:off x="8233934" y="1688528"/>
            <a:ext cx="1518" cy="56"/>
          </a:xfrm>
          <a:custGeom>
            <a:avLst/>
            <a:gdLst/>
            <a:ahLst/>
            <a:cxnLst/>
            <a:rect l="l" t="t" r="r" b="b"/>
            <a:pathLst>
              <a:path w="27" h="1" extrusionOk="0">
                <a:moveTo>
                  <a:pt x="0" y="1"/>
                </a:moveTo>
                <a:lnTo>
                  <a:pt x="26" y="1"/>
                </a:lnTo>
                <a:lnTo>
                  <a:pt x="26"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7994518" y="1104666"/>
            <a:ext cx="56" cy="56"/>
          </a:xfrm>
          <a:custGeom>
            <a:avLst/>
            <a:gdLst/>
            <a:ahLst/>
            <a:cxnLst/>
            <a:rect l="l" t="t" r="r" b="b"/>
            <a:pathLst>
              <a:path w="1" h="1" extrusionOk="0">
                <a:moveTo>
                  <a:pt x="1" y="1"/>
                </a:move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8031009" y="882794"/>
            <a:ext cx="56" cy="1518"/>
          </a:xfrm>
          <a:custGeom>
            <a:avLst/>
            <a:gdLst/>
            <a:ahLst/>
            <a:cxnLst/>
            <a:rect l="l" t="t" r="r" b="b"/>
            <a:pathLst>
              <a:path w="1" h="27" extrusionOk="0">
                <a:moveTo>
                  <a:pt x="1" y="27"/>
                </a:moveTo>
                <a:lnTo>
                  <a:pt x="1" y="1"/>
                </a:ln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8746278" y="1425835"/>
            <a:ext cx="56" cy="1462"/>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45"/>
          <p:cNvSpPr/>
          <p:nvPr/>
        </p:nvSpPr>
        <p:spPr>
          <a:xfrm>
            <a:off x="732329" y="895557"/>
            <a:ext cx="7698162" cy="300611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5"/>
          <p:cNvSpPr/>
          <p:nvPr/>
        </p:nvSpPr>
        <p:spPr>
          <a:xfrm>
            <a:off x="6553360" y="535000"/>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9" name="Google Shape;1449;p45"/>
          <p:cNvGrpSpPr/>
          <p:nvPr/>
        </p:nvGrpSpPr>
        <p:grpSpPr>
          <a:xfrm rot="-963429" flipH="1">
            <a:off x="455049" y="2603984"/>
            <a:ext cx="1841723" cy="2529310"/>
            <a:chOff x="338600" y="701849"/>
            <a:chExt cx="1841696" cy="2529273"/>
          </a:xfrm>
        </p:grpSpPr>
        <p:sp>
          <p:nvSpPr>
            <p:cNvPr id="1450" name="Google Shape;1450;p45"/>
            <p:cNvSpPr/>
            <p:nvPr/>
          </p:nvSpPr>
          <p:spPr>
            <a:xfrm>
              <a:off x="338600" y="701849"/>
              <a:ext cx="1841696" cy="2529273"/>
            </a:xfrm>
            <a:custGeom>
              <a:avLst/>
              <a:gdLst/>
              <a:ahLst/>
              <a:cxnLst/>
              <a:rect l="l" t="t" r="r" b="b"/>
              <a:pathLst>
                <a:path w="25588" h="35141" extrusionOk="0">
                  <a:moveTo>
                    <a:pt x="17510" y="0"/>
                  </a:moveTo>
                  <a:cubicBezTo>
                    <a:pt x="17361" y="0"/>
                    <a:pt x="17212" y="27"/>
                    <a:pt x="17077" y="68"/>
                  </a:cubicBezTo>
                  <a:cubicBezTo>
                    <a:pt x="16725" y="162"/>
                    <a:pt x="16387" y="338"/>
                    <a:pt x="16103" y="582"/>
                  </a:cubicBezTo>
                  <a:cubicBezTo>
                    <a:pt x="15886" y="758"/>
                    <a:pt x="15683" y="947"/>
                    <a:pt x="15494" y="1150"/>
                  </a:cubicBezTo>
                  <a:cubicBezTo>
                    <a:pt x="15277" y="934"/>
                    <a:pt x="15007" y="798"/>
                    <a:pt x="14709" y="758"/>
                  </a:cubicBezTo>
                  <a:cubicBezTo>
                    <a:pt x="14628" y="744"/>
                    <a:pt x="14560" y="744"/>
                    <a:pt x="14492" y="744"/>
                  </a:cubicBezTo>
                  <a:cubicBezTo>
                    <a:pt x="14398" y="744"/>
                    <a:pt x="14316" y="744"/>
                    <a:pt x="14222" y="758"/>
                  </a:cubicBezTo>
                  <a:cubicBezTo>
                    <a:pt x="14100" y="771"/>
                    <a:pt x="13992" y="798"/>
                    <a:pt x="13870" y="839"/>
                  </a:cubicBezTo>
                  <a:cubicBezTo>
                    <a:pt x="13667" y="907"/>
                    <a:pt x="13464" y="1001"/>
                    <a:pt x="13275" y="1123"/>
                  </a:cubicBezTo>
                  <a:cubicBezTo>
                    <a:pt x="12923" y="1353"/>
                    <a:pt x="12625" y="1651"/>
                    <a:pt x="12368" y="1976"/>
                  </a:cubicBezTo>
                  <a:cubicBezTo>
                    <a:pt x="12273" y="2111"/>
                    <a:pt x="12179" y="2246"/>
                    <a:pt x="12084" y="2381"/>
                  </a:cubicBezTo>
                  <a:cubicBezTo>
                    <a:pt x="12030" y="2327"/>
                    <a:pt x="11976" y="2300"/>
                    <a:pt x="11908" y="2260"/>
                  </a:cubicBezTo>
                  <a:cubicBezTo>
                    <a:pt x="11691" y="2138"/>
                    <a:pt x="11448" y="2084"/>
                    <a:pt x="11191" y="2084"/>
                  </a:cubicBezTo>
                  <a:cubicBezTo>
                    <a:pt x="11123" y="2084"/>
                    <a:pt x="11042" y="2084"/>
                    <a:pt x="10961" y="2097"/>
                  </a:cubicBezTo>
                  <a:cubicBezTo>
                    <a:pt x="10758" y="2124"/>
                    <a:pt x="10568" y="2179"/>
                    <a:pt x="10379" y="2273"/>
                  </a:cubicBezTo>
                  <a:cubicBezTo>
                    <a:pt x="10027" y="2449"/>
                    <a:pt x="9702" y="2693"/>
                    <a:pt x="9459" y="3004"/>
                  </a:cubicBezTo>
                  <a:cubicBezTo>
                    <a:pt x="9229" y="3275"/>
                    <a:pt x="9039" y="3572"/>
                    <a:pt x="8877" y="3883"/>
                  </a:cubicBezTo>
                  <a:cubicBezTo>
                    <a:pt x="8728" y="4127"/>
                    <a:pt x="8606" y="4384"/>
                    <a:pt x="8485" y="4655"/>
                  </a:cubicBezTo>
                  <a:lnTo>
                    <a:pt x="8471" y="4655"/>
                  </a:lnTo>
                  <a:cubicBezTo>
                    <a:pt x="8322" y="4587"/>
                    <a:pt x="8173" y="4546"/>
                    <a:pt x="8011" y="4533"/>
                  </a:cubicBezTo>
                  <a:lnTo>
                    <a:pt x="7943" y="4533"/>
                  </a:lnTo>
                  <a:cubicBezTo>
                    <a:pt x="7781" y="4533"/>
                    <a:pt x="7619" y="4560"/>
                    <a:pt x="7470" y="4614"/>
                  </a:cubicBezTo>
                  <a:cubicBezTo>
                    <a:pt x="7307" y="4655"/>
                    <a:pt x="7158" y="4736"/>
                    <a:pt x="7023" y="4831"/>
                  </a:cubicBezTo>
                  <a:cubicBezTo>
                    <a:pt x="6915" y="4898"/>
                    <a:pt x="6807" y="4966"/>
                    <a:pt x="6712" y="5047"/>
                  </a:cubicBezTo>
                  <a:cubicBezTo>
                    <a:pt x="6536" y="5196"/>
                    <a:pt x="6387" y="5372"/>
                    <a:pt x="6252" y="5561"/>
                  </a:cubicBezTo>
                  <a:cubicBezTo>
                    <a:pt x="5981" y="5913"/>
                    <a:pt x="5778" y="6292"/>
                    <a:pt x="5616" y="6698"/>
                  </a:cubicBezTo>
                  <a:cubicBezTo>
                    <a:pt x="5548" y="6860"/>
                    <a:pt x="5494" y="7009"/>
                    <a:pt x="5454" y="7171"/>
                  </a:cubicBezTo>
                  <a:cubicBezTo>
                    <a:pt x="5372" y="7144"/>
                    <a:pt x="5291" y="7117"/>
                    <a:pt x="5210" y="7104"/>
                  </a:cubicBezTo>
                  <a:lnTo>
                    <a:pt x="5169" y="7104"/>
                  </a:lnTo>
                  <a:cubicBezTo>
                    <a:pt x="5115" y="7090"/>
                    <a:pt x="5061" y="7090"/>
                    <a:pt x="5007" y="7090"/>
                  </a:cubicBezTo>
                  <a:cubicBezTo>
                    <a:pt x="4858" y="7090"/>
                    <a:pt x="4709" y="7117"/>
                    <a:pt x="4561" y="7171"/>
                  </a:cubicBezTo>
                  <a:cubicBezTo>
                    <a:pt x="4412" y="7212"/>
                    <a:pt x="4276" y="7280"/>
                    <a:pt x="4141" y="7361"/>
                  </a:cubicBezTo>
                  <a:cubicBezTo>
                    <a:pt x="4019" y="7442"/>
                    <a:pt x="3898" y="7550"/>
                    <a:pt x="3789" y="7659"/>
                  </a:cubicBezTo>
                  <a:cubicBezTo>
                    <a:pt x="3613" y="7821"/>
                    <a:pt x="3478" y="8010"/>
                    <a:pt x="3356" y="8213"/>
                  </a:cubicBezTo>
                  <a:cubicBezTo>
                    <a:pt x="3126" y="8606"/>
                    <a:pt x="2950" y="9025"/>
                    <a:pt x="2856" y="9472"/>
                  </a:cubicBezTo>
                  <a:cubicBezTo>
                    <a:pt x="2747" y="9932"/>
                    <a:pt x="2666" y="10405"/>
                    <a:pt x="2639" y="10879"/>
                  </a:cubicBezTo>
                  <a:lnTo>
                    <a:pt x="2558" y="10879"/>
                  </a:lnTo>
                  <a:cubicBezTo>
                    <a:pt x="2409" y="10879"/>
                    <a:pt x="2260" y="10906"/>
                    <a:pt x="2125" y="10947"/>
                  </a:cubicBezTo>
                  <a:cubicBezTo>
                    <a:pt x="1773" y="11068"/>
                    <a:pt x="1489" y="11312"/>
                    <a:pt x="1300" y="11610"/>
                  </a:cubicBezTo>
                  <a:cubicBezTo>
                    <a:pt x="1151" y="11853"/>
                    <a:pt x="1029" y="12110"/>
                    <a:pt x="948" y="12381"/>
                  </a:cubicBezTo>
                  <a:cubicBezTo>
                    <a:pt x="867" y="12611"/>
                    <a:pt x="799" y="12841"/>
                    <a:pt x="758" y="13085"/>
                  </a:cubicBezTo>
                  <a:cubicBezTo>
                    <a:pt x="677" y="13572"/>
                    <a:pt x="650" y="14059"/>
                    <a:pt x="664" y="14546"/>
                  </a:cubicBezTo>
                  <a:cubicBezTo>
                    <a:pt x="677" y="14925"/>
                    <a:pt x="718" y="15317"/>
                    <a:pt x="772" y="15683"/>
                  </a:cubicBezTo>
                  <a:cubicBezTo>
                    <a:pt x="839" y="16075"/>
                    <a:pt x="921" y="16454"/>
                    <a:pt x="1042" y="16819"/>
                  </a:cubicBezTo>
                  <a:lnTo>
                    <a:pt x="1056" y="16860"/>
                  </a:lnTo>
                  <a:cubicBezTo>
                    <a:pt x="812" y="16941"/>
                    <a:pt x="582" y="17090"/>
                    <a:pt x="420" y="17293"/>
                  </a:cubicBezTo>
                  <a:cubicBezTo>
                    <a:pt x="258" y="17496"/>
                    <a:pt x="136" y="17726"/>
                    <a:pt x="82" y="17969"/>
                  </a:cubicBezTo>
                  <a:cubicBezTo>
                    <a:pt x="14" y="18226"/>
                    <a:pt x="1" y="18483"/>
                    <a:pt x="14" y="18754"/>
                  </a:cubicBezTo>
                  <a:cubicBezTo>
                    <a:pt x="28" y="19011"/>
                    <a:pt x="68" y="19268"/>
                    <a:pt x="122" y="19525"/>
                  </a:cubicBezTo>
                  <a:cubicBezTo>
                    <a:pt x="176" y="19769"/>
                    <a:pt x="244" y="19999"/>
                    <a:pt x="325" y="20243"/>
                  </a:cubicBezTo>
                  <a:cubicBezTo>
                    <a:pt x="474" y="20676"/>
                    <a:pt x="677" y="21095"/>
                    <a:pt x="907" y="21501"/>
                  </a:cubicBezTo>
                  <a:cubicBezTo>
                    <a:pt x="1151" y="21893"/>
                    <a:pt x="1408" y="22272"/>
                    <a:pt x="1692" y="22624"/>
                  </a:cubicBezTo>
                  <a:lnTo>
                    <a:pt x="1746" y="22692"/>
                  </a:lnTo>
                  <a:cubicBezTo>
                    <a:pt x="1448" y="22949"/>
                    <a:pt x="1286" y="23341"/>
                    <a:pt x="1313" y="23734"/>
                  </a:cubicBezTo>
                  <a:cubicBezTo>
                    <a:pt x="1327" y="23882"/>
                    <a:pt x="1340" y="24031"/>
                    <a:pt x="1381" y="24167"/>
                  </a:cubicBezTo>
                  <a:cubicBezTo>
                    <a:pt x="1408" y="24302"/>
                    <a:pt x="1448" y="24437"/>
                    <a:pt x="1502" y="24559"/>
                  </a:cubicBezTo>
                  <a:cubicBezTo>
                    <a:pt x="1597" y="24830"/>
                    <a:pt x="1705" y="25100"/>
                    <a:pt x="1841" y="25357"/>
                  </a:cubicBezTo>
                  <a:cubicBezTo>
                    <a:pt x="1949" y="25587"/>
                    <a:pt x="2071" y="25817"/>
                    <a:pt x="2206" y="26047"/>
                  </a:cubicBezTo>
                  <a:cubicBezTo>
                    <a:pt x="2274" y="26169"/>
                    <a:pt x="2382" y="26359"/>
                    <a:pt x="2504" y="26548"/>
                  </a:cubicBezTo>
                  <a:cubicBezTo>
                    <a:pt x="2571" y="26656"/>
                    <a:pt x="2639" y="26751"/>
                    <a:pt x="2707" y="26859"/>
                  </a:cubicBezTo>
                  <a:lnTo>
                    <a:pt x="2734" y="26900"/>
                  </a:lnTo>
                  <a:cubicBezTo>
                    <a:pt x="2869" y="27089"/>
                    <a:pt x="3004" y="27279"/>
                    <a:pt x="3167" y="27495"/>
                  </a:cubicBezTo>
                  <a:cubicBezTo>
                    <a:pt x="3749" y="28266"/>
                    <a:pt x="4398" y="28984"/>
                    <a:pt x="5115" y="29647"/>
                  </a:cubicBezTo>
                  <a:cubicBezTo>
                    <a:pt x="5467" y="29971"/>
                    <a:pt x="5846" y="30283"/>
                    <a:pt x="6225" y="30580"/>
                  </a:cubicBezTo>
                  <a:cubicBezTo>
                    <a:pt x="6604" y="30864"/>
                    <a:pt x="7010" y="31149"/>
                    <a:pt x="7416" y="31392"/>
                  </a:cubicBezTo>
                  <a:lnTo>
                    <a:pt x="7591" y="31500"/>
                  </a:lnTo>
                  <a:cubicBezTo>
                    <a:pt x="7564" y="31541"/>
                    <a:pt x="7524" y="31582"/>
                    <a:pt x="7497" y="31622"/>
                  </a:cubicBezTo>
                  <a:cubicBezTo>
                    <a:pt x="7416" y="31730"/>
                    <a:pt x="7321" y="31852"/>
                    <a:pt x="7199" y="31988"/>
                  </a:cubicBezTo>
                  <a:lnTo>
                    <a:pt x="7145" y="32069"/>
                  </a:lnTo>
                  <a:lnTo>
                    <a:pt x="7091" y="32123"/>
                  </a:lnTo>
                  <a:lnTo>
                    <a:pt x="7064" y="32163"/>
                  </a:lnTo>
                  <a:cubicBezTo>
                    <a:pt x="7023" y="32231"/>
                    <a:pt x="6969" y="32299"/>
                    <a:pt x="6915" y="32366"/>
                  </a:cubicBezTo>
                  <a:lnTo>
                    <a:pt x="6901" y="32393"/>
                  </a:lnTo>
                  <a:cubicBezTo>
                    <a:pt x="6834" y="32461"/>
                    <a:pt x="6780" y="32542"/>
                    <a:pt x="6712" y="32623"/>
                  </a:cubicBezTo>
                  <a:cubicBezTo>
                    <a:pt x="6536" y="32853"/>
                    <a:pt x="6401" y="33124"/>
                    <a:pt x="6347" y="33408"/>
                  </a:cubicBezTo>
                  <a:cubicBezTo>
                    <a:pt x="6265" y="33787"/>
                    <a:pt x="6347" y="34180"/>
                    <a:pt x="6590" y="34477"/>
                  </a:cubicBezTo>
                  <a:cubicBezTo>
                    <a:pt x="6780" y="34707"/>
                    <a:pt x="7023" y="34883"/>
                    <a:pt x="7307" y="34978"/>
                  </a:cubicBezTo>
                  <a:cubicBezTo>
                    <a:pt x="7551" y="35086"/>
                    <a:pt x="7808" y="35140"/>
                    <a:pt x="8065" y="35140"/>
                  </a:cubicBezTo>
                  <a:lnTo>
                    <a:pt x="8119" y="35140"/>
                  </a:lnTo>
                  <a:cubicBezTo>
                    <a:pt x="8268" y="35127"/>
                    <a:pt x="8430" y="35100"/>
                    <a:pt x="8566" y="35046"/>
                  </a:cubicBezTo>
                  <a:cubicBezTo>
                    <a:pt x="8660" y="35018"/>
                    <a:pt x="8742" y="34978"/>
                    <a:pt x="8809" y="34937"/>
                  </a:cubicBezTo>
                  <a:cubicBezTo>
                    <a:pt x="8904" y="34883"/>
                    <a:pt x="8985" y="34829"/>
                    <a:pt x="9053" y="34761"/>
                  </a:cubicBezTo>
                  <a:cubicBezTo>
                    <a:pt x="9175" y="34653"/>
                    <a:pt x="9269" y="34531"/>
                    <a:pt x="9351" y="34396"/>
                  </a:cubicBezTo>
                  <a:cubicBezTo>
                    <a:pt x="9418" y="34261"/>
                    <a:pt x="9486" y="34112"/>
                    <a:pt x="9526" y="33977"/>
                  </a:cubicBezTo>
                  <a:cubicBezTo>
                    <a:pt x="9581" y="33774"/>
                    <a:pt x="9608" y="33584"/>
                    <a:pt x="9635" y="33381"/>
                  </a:cubicBezTo>
                  <a:lnTo>
                    <a:pt x="9635" y="33327"/>
                  </a:lnTo>
                  <a:cubicBezTo>
                    <a:pt x="9662" y="33124"/>
                    <a:pt x="9689" y="32921"/>
                    <a:pt x="9716" y="32705"/>
                  </a:cubicBezTo>
                  <a:lnTo>
                    <a:pt x="9770" y="32353"/>
                  </a:lnTo>
                  <a:lnTo>
                    <a:pt x="9770" y="32299"/>
                  </a:lnTo>
                  <a:lnTo>
                    <a:pt x="9770" y="32204"/>
                  </a:lnTo>
                  <a:lnTo>
                    <a:pt x="9865" y="32204"/>
                  </a:lnTo>
                  <a:cubicBezTo>
                    <a:pt x="10054" y="32204"/>
                    <a:pt x="10271" y="32204"/>
                    <a:pt x="10528" y="32177"/>
                  </a:cubicBezTo>
                  <a:cubicBezTo>
                    <a:pt x="11069" y="32150"/>
                    <a:pt x="11610" y="32069"/>
                    <a:pt x="12138" y="31974"/>
                  </a:cubicBezTo>
                  <a:cubicBezTo>
                    <a:pt x="13207" y="31771"/>
                    <a:pt x="14249" y="31460"/>
                    <a:pt x="15264" y="31067"/>
                  </a:cubicBezTo>
                  <a:cubicBezTo>
                    <a:pt x="15643" y="30919"/>
                    <a:pt x="15954" y="30783"/>
                    <a:pt x="16238" y="30648"/>
                  </a:cubicBezTo>
                  <a:cubicBezTo>
                    <a:pt x="16481" y="30526"/>
                    <a:pt x="16725" y="30404"/>
                    <a:pt x="16969" y="30269"/>
                  </a:cubicBezTo>
                  <a:cubicBezTo>
                    <a:pt x="17280" y="30093"/>
                    <a:pt x="17537" y="29931"/>
                    <a:pt x="17767" y="29782"/>
                  </a:cubicBezTo>
                  <a:cubicBezTo>
                    <a:pt x="17997" y="29620"/>
                    <a:pt x="18227" y="29444"/>
                    <a:pt x="18443" y="29241"/>
                  </a:cubicBezTo>
                  <a:cubicBezTo>
                    <a:pt x="18633" y="29065"/>
                    <a:pt x="18782" y="28862"/>
                    <a:pt x="18890" y="28618"/>
                  </a:cubicBezTo>
                  <a:cubicBezTo>
                    <a:pt x="18958" y="28469"/>
                    <a:pt x="18985" y="28294"/>
                    <a:pt x="18985" y="28118"/>
                  </a:cubicBezTo>
                  <a:lnTo>
                    <a:pt x="18985" y="28009"/>
                  </a:lnTo>
                  <a:cubicBezTo>
                    <a:pt x="19526" y="27793"/>
                    <a:pt x="20054" y="27536"/>
                    <a:pt x="20568" y="27238"/>
                  </a:cubicBezTo>
                  <a:cubicBezTo>
                    <a:pt x="21082" y="26927"/>
                    <a:pt x="21569" y="26575"/>
                    <a:pt x="22029" y="26169"/>
                  </a:cubicBezTo>
                  <a:cubicBezTo>
                    <a:pt x="22246" y="25980"/>
                    <a:pt x="22449" y="25777"/>
                    <a:pt x="22638" y="25547"/>
                  </a:cubicBezTo>
                  <a:cubicBezTo>
                    <a:pt x="22814" y="25344"/>
                    <a:pt x="22963" y="25127"/>
                    <a:pt x="23071" y="24884"/>
                  </a:cubicBezTo>
                  <a:cubicBezTo>
                    <a:pt x="23342" y="24370"/>
                    <a:pt x="23261" y="23747"/>
                    <a:pt x="22882" y="23314"/>
                  </a:cubicBezTo>
                  <a:lnTo>
                    <a:pt x="22868" y="23301"/>
                  </a:lnTo>
                  <a:cubicBezTo>
                    <a:pt x="22936" y="23233"/>
                    <a:pt x="23017" y="23152"/>
                    <a:pt x="23098" y="23071"/>
                  </a:cubicBezTo>
                  <a:cubicBezTo>
                    <a:pt x="23504" y="22665"/>
                    <a:pt x="23869" y="22205"/>
                    <a:pt x="24181" y="21717"/>
                  </a:cubicBezTo>
                  <a:cubicBezTo>
                    <a:pt x="24505" y="21244"/>
                    <a:pt x="24762" y="20730"/>
                    <a:pt x="24952" y="20188"/>
                  </a:cubicBezTo>
                  <a:cubicBezTo>
                    <a:pt x="25087" y="19810"/>
                    <a:pt x="25182" y="19404"/>
                    <a:pt x="25209" y="18998"/>
                  </a:cubicBezTo>
                  <a:cubicBezTo>
                    <a:pt x="25236" y="18727"/>
                    <a:pt x="25223" y="18456"/>
                    <a:pt x="25155" y="18186"/>
                  </a:cubicBezTo>
                  <a:cubicBezTo>
                    <a:pt x="25101" y="17902"/>
                    <a:pt x="24952" y="17645"/>
                    <a:pt x="24735" y="17442"/>
                  </a:cubicBezTo>
                  <a:lnTo>
                    <a:pt x="24790" y="17333"/>
                  </a:lnTo>
                  <a:cubicBezTo>
                    <a:pt x="25114" y="16792"/>
                    <a:pt x="25344" y="16197"/>
                    <a:pt x="25493" y="15588"/>
                  </a:cubicBezTo>
                  <a:cubicBezTo>
                    <a:pt x="25561" y="15263"/>
                    <a:pt x="25588" y="14938"/>
                    <a:pt x="25588" y="14627"/>
                  </a:cubicBezTo>
                  <a:cubicBezTo>
                    <a:pt x="25588" y="14465"/>
                    <a:pt x="25574" y="14302"/>
                    <a:pt x="25547" y="14140"/>
                  </a:cubicBezTo>
                  <a:cubicBezTo>
                    <a:pt x="25520" y="13964"/>
                    <a:pt x="25466" y="13788"/>
                    <a:pt x="25398" y="13626"/>
                  </a:cubicBezTo>
                  <a:cubicBezTo>
                    <a:pt x="25331" y="13463"/>
                    <a:pt x="25223" y="13328"/>
                    <a:pt x="25114" y="13206"/>
                  </a:cubicBezTo>
                  <a:cubicBezTo>
                    <a:pt x="24965" y="13058"/>
                    <a:pt x="24790" y="12949"/>
                    <a:pt x="24600" y="12895"/>
                  </a:cubicBezTo>
                  <a:lnTo>
                    <a:pt x="24587" y="12895"/>
                  </a:lnTo>
                  <a:cubicBezTo>
                    <a:pt x="24614" y="12827"/>
                    <a:pt x="24627" y="12760"/>
                    <a:pt x="24641" y="12692"/>
                  </a:cubicBezTo>
                  <a:cubicBezTo>
                    <a:pt x="24735" y="12354"/>
                    <a:pt x="24790" y="12002"/>
                    <a:pt x="24803" y="11650"/>
                  </a:cubicBezTo>
                  <a:cubicBezTo>
                    <a:pt x="24817" y="11298"/>
                    <a:pt x="24790" y="10960"/>
                    <a:pt x="24722" y="10622"/>
                  </a:cubicBezTo>
                  <a:cubicBezTo>
                    <a:pt x="24681" y="10324"/>
                    <a:pt x="24587" y="10040"/>
                    <a:pt x="24438" y="9769"/>
                  </a:cubicBezTo>
                  <a:cubicBezTo>
                    <a:pt x="24370" y="9634"/>
                    <a:pt x="24275" y="9512"/>
                    <a:pt x="24167" y="9404"/>
                  </a:cubicBezTo>
                  <a:cubicBezTo>
                    <a:pt x="24045" y="9282"/>
                    <a:pt x="23896" y="9188"/>
                    <a:pt x="23748" y="9133"/>
                  </a:cubicBezTo>
                  <a:cubicBezTo>
                    <a:pt x="23653" y="9106"/>
                    <a:pt x="23572" y="9079"/>
                    <a:pt x="23477" y="9066"/>
                  </a:cubicBezTo>
                  <a:cubicBezTo>
                    <a:pt x="23585" y="8525"/>
                    <a:pt x="23599" y="7970"/>
                    <a:pt x="23545" y="7415"/>
                  </a:cubicBezTo>
                  <a:cubicBezTo>
                    <a:pt x="23504" y="7090"/>
                    <a:pt x="23423" y="6779"/>
                    <a:pt x="23301" y="6481"/>
                  </a:cubicBezTo>
                  <a:cubicBezTo>
                    <a:pt x="23179" y="6143"/>
                    <a:pt x="22976" y="5845"/>
                    <a:pt x="22706" y="5602"/>
                  </a:cubicBezTo>
                  <a:cubicBezTo>
                    <a:pt x="22449" y="5399"/>
                    <a:pt x="22137" y="5277"/>
                    <a:pt x="21813" y="5277"/>
                  </a:cubicBezTo>
                  <a:lnTo>
                    <a:pt x="21732" y="5277"/>
                  </a:lnTo>
                  <a:lnTo>
                    <a:pt x="21637" y="5291"/>
                  </a:lnTo>
                  <a:lnTo>
                    <a:pt x="21637" y="5264"/>
                  </a:lnTo>
                  <a:cubicBezTo>
                    <a:pt x="21623" y="4885"/>
                    <a:pt x="21583" y="4506"/>
                    <a:pt x="21501" y="4141"/>
                  </a:cubicBezTo>
                  <a:cubicBezTo>
                    <a:pt x="21434" y="3775"/>
                    <a:pt x="21312" y="3437"/>
                    <a:pt x="21136" y="3126"/>
                  </a:cubicBezTo>
                  <a:cubicBezTo>
                    <a:pt x="21068" y="2990"/>
                    <a:pt x="20974" y="2869"/>
                    <a:pt x="20879" y="2747"/>
                  </a:cubicBezTo>
                  <a:cubicBezTo>
                    <a:pt x="20784" y="2652"/>
                    <a:pt x="20690" y="2557"/>
                    <a:pt x="20581" y="2490"/>
                  </a:cubicBezTo>
                  <a:cubicBezTo>
                    <a:pt x="20514" y="2436"/>
                    <a:pt x="20446" y="2395"/>
                    <a:pt x="20378" y="2368"/>
                  </a:cubicBezTo>
                  <a:lnTo>
                    <a:pt x="20351" y="2354"/>
                  </a:lnTo>
                  <a:cubicBezTo>
                    <a:pt x="20270" y="2314"/>
                    <a:pt x="20175" y="2287"/>
                    <a:pt x="20094" y="2260"/>
                  </a:cubicBezTo>
                  <a:cubicBezTo>
                    <a:pt x="19972" y="2233"/>
                    <a:pt x="19864" y="2219"/>
                    <a:pt x="19742" y="2219"/>
                  </a:cubicBezTo>
                  <a:lnTo>
                    <a:pt x="19594" y="2219"/>
                  </a:lnTo>
                  <a:cubicBezTo>
                    <a:pt x="19499" y="2219"/>
                    <a:pt x="19404" y="2246"/>
                    <a:pt x="19323" y="2273"/>
                  </a:cubicBezTo>
                  <a:cubicBezTo>
                    <a:pt x="19296" y="2070"/>
                    <a:pt x="19255" y="1867"/>
                    <a:pt x="19201" y="1678"/>
                  </a:cubicBezTo>
                  <a:cubicBezTo>
                    <a:pt x="19106" y="1218"/>
                    <a:pt x="18876" y="785"/>
                    <a:pt x="18552" y="447"/>
                  </a:cubicBezTo>
                  <a:cubicBezTo>
                    <a:pt x="18376" y="257"/>
                    <a:pt x="18146" y="135"/>
                    <a:pt x="17902" y="68"/>
                  </a:cubicBezTo>
                  <a:lnTo>
                    <a:pt x="17848" y="54"/>
                  </a:lnTo>
                  <a:cubicBezTo>
                    <a:pt x="17726" y="14"/>
                    <a:pt x="17618" y="0"/>
                    <a:pt x="17510" y="0"/>
                  </a:cubicBezTo>
                  <a:close/>
                </a:path>
              </a:pathLst>
            </a:custGeom>
            <a:solidFill>
              <a:srgbClr val="FFFFFF"/>
            </a:solidFill>
            <a:ln w="1905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5"/>
            <p:cNvSpPr/>
            <p:nvPr/>
          </p:nvSpPr>
          <p:spPr>
            <a:xfrm>
              <a:off x="841139" y="2870711"/>
              <a:ext cx="157841" cy="311724"/>
            </a:xfrm>
            <a:custGeom>
              <a:avLst/>
              <a:gdLst/>
              <a:ahLst/>
              <a:cxnLst/>
              <a:rect l="l" t="t" r="r" b="b"/>
              <a:pathLst>
                <a:path w="2193" h="4331" extrusionOk="0">
                  <a:moveTo>
                    <a:pt x="2193" y="1"/>
                  </a:moveTo>
                  <a:cubicBezTo>
                    <a:pt x="2084" y="177"/>
                    <a:pt x="1976" y="366"/>
                    <a:pt x="1881" y="542"/>
                  </a:cubicBezTo>
                  <a:lnTo>
                    <a:pt x="1868" y="556"/>
                  </a:lnTo>
                  <a:cubicBezTo>
                    <a:pt x="1706" y="853"/>
                    <a:pt x="1530" y="1164"/>
                    <a:pt x="1354" y="1476"/>
                  </a:cubicBezTo>
                  <a:cubicBezTo>
                    <a:pt x="1300" y="1543"/>
                    <a:pt x="1259" y="1624"/>
                    <a:pt x="1205" y="1706"/>
                  </a:cubicBezTo>
                  <a:cubicBezTo>
                    <a:pt x="1151" y="1773"/>
                    <a:pt x="1110" y="1827"/>
                    <a:pt x="1070" y="1895"/>
                  </a:cubicBezTo>
                  <a:cubicBezTo>
                    <a:pt x="961" y="2030"/>
                    <a:pt x="853" y="2166"/>
                    <a:pt x="745" y="2301"/>
                  </a:cubicBezTo>
                  <a:lnTo>
                    <a:pt x="677" y="2382"/>
                  </a:lnTo>
                  <a:lnTo>
                    <a:pt x="637" y="2423"/>
                  </a:lnTo>
                  <a:cubicBezTo>
                    <a:pt x="582" y="2504"/>
                    <a:pt x="528" y="2585"/>
                    <a:pt x="461" y="2653"/>
                  </a:cubicBezTo>
                  <a:cubicBezTo>
                    <a:pt x="407" y="2734"/>
                    <a:pt x="339" y="2802"/>
                    <a:pt x="298" y="2883"/>
                  </a:cubicBezTo>
                  <a:cubicBezTo>
                    <a:pt x="176" y="3045"/>
                    <a:pt x="82" y="3221"/>
                    <a:pt x="28" y="3411"/>
                  </a:cubicBezTo>
                  <a:cubicBezTo>
                    <a:pt x="1" y="3586"/>
                    <a:pt x="41" y="3776"/>
                    <a:pt x="149" y="3925"/>
                  </a:cubicBezTo>
                  <a:cubicBezTo>
                    <a:pt x="271" y="4060"/>
                    <a:pt x="420" y="4168"/>
                    <a:pt x="582" y="4222"/>
                  </a:cubicBezTo>
                  <a:cubicBezTo>
                    <a:pt x="745" y="4290"/>
                    <a:pt x="921" y="4331"/>
                    <a:pt x="1097" y="4331"/>
                  </a:cubicBezTo>
                  <a:lnTo>
                    <a:pt x="1124" y="4331"/>
                  </a:lnTo>
                  <a:cubicBezTo>
                    <a:pt x="1205" y="4331"/>
                    <a:pt x="1286" y="4304"/>
                    <a:pt x="1367" y="4277"/>
                  </a:cubicBezTo>
                  <a:cubicBezTo>
                    <a:pt x="1408" y="4263"/>
                    <a:pt x="1462" y="4236"/>
                    <a:pt x="1503" y="4222"/>
                  </a:cubicBezTo>
                  <a:cubicBezTo>
                    <a:pt x="1543" y="4195"/>
                    <a:pt x="1597" y="4155"/>
                    <a:pt x="1638" y="4114"/>
                  </a:cubicBezTo>
                  <a:cubicBezTo>
                    <a:pt x="1706" y="4060"/>
                    <a:pt x="1760" y="3992"/>
                    <a:pt x="1800" y="3911"/>
                  </a:cubicBezTo>
                  <a:cubicBezTo>
                    <a:pt x="1854" y="3830"/>
                    <a:pt x="1881" y="3735"/>
                    <a:pt x="1908" y="3641"/>
                  </a:cubicBezTo>
                  <a:cubicBezTo>
                    <a:pt x="1963" y="3492"/>
                    <a:pt x="1990" y="3329"/>
                    <a:pt x="2003" y="3153"/>
                  </a:cubicBezTo>
                  <a:lnTo>
                    <a:pt x="2003" y="3113"/>
                  </a:lnTo>
                  <a:cubicBezTo>
                    <a:pt x="2030" y="2896"/>
                    <a:pt x="2057" y="2693"/>
                    <a:pt x="2098" y="2477"/>
                  </a:cubicBezTo>
                  <a:cubicBezTo>
                    <a:pt x="2111" y="2369"/>
                    <a:pt x="2125" y="2247"/>
                    <a:pt x="2139" y="2125"/>
                  </a:cubicBezTo>
                  <a:cubicBezTo>
                    <a:pt x="2152" y="1976"/>
                    <a:pt x="2166" y="1827"/>
                    <a:pt x="2179" y="1679"/>
                  </a:cubicBezTo>
                  <a:lnTo>
                    <a:pt x="2179" y="1638"/>
                  </a:lnTo>
                  <a:cubicBezTo>
                    <a:pt x="2179" y="1543"/>
                    <a:pt x="2193" y="1462"/>
                    <a:pt x="2193" y="1367"/>
                  </a:cubicBezTo>
                  <a:lnTo>
                    <a:pt x="2193" y="1"/>
                  </a:ln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5"/>
            <p:cNvSpPr/>
            <p:nvPr/>
          </p:nvSpPr>
          <p:spPr>
            <a:xfrm>
              <a:off x="388264" y="751513"/>
              <a:ext cx="1743378" cy="2220501"/>
            </a:xfrm>
            <a:custGeom>
              <a:avLst/>
              <a:gdLst/>
              <a:ahLst/>
              <a:cxnLst/>
              <a:rect l="l" t="t" r="r" b="b"/>
              <a:pathLst>
                <a:path w="24222" h="30851" extrusionOk="0">
                  <a:moveTo>
                    <a:pt x="16793" y="0"/>
                  </a:moveTo>
                  <a:cubicBezTo>
                    <a:pt x="16712" y="0"/>
                    <a:pt x="16630" y="0"/>
                    <a:pt x="16549" y="27"/>
                  </a:cubicBezTo>
                  <a:lnTo>
                    <a:pt x="16549" y="41"/>
                  </a:lnTo>
                  <a:cubicBezTo>
                    <a:pt x="16292" y="122"/>
                    <a:pt x="16035" y="257"/>
                    <a:pt x="15832" y="433"/>
                  </a:cubicBezTo>
                  <a:cubicBezTo>
                    <a:pt x="15588" y="623"/>
                    <a:pt x="15372" y="839"/>
                    <a:pt x="15169" y="1069"/>
                  </a:cubicBezTo>
                  <a:cubicBezTo>
                    <a:pt x="14993" y="1258"/>
                    <a:pt x="14804" y="1475"/>
                    <a:pt x="14587" y="1746"/>
                  </a:cubicBezTo>
                  <a:lnTo>
                    <a:pt x="14560" y="1773"/>
                  </a:lnTo>
                  <a:lnTo>
                    <a:pt x="14533" y="1813"/>
                  </a:lnTo>
                  <a:cubicBezTo>
                    <a:pt x="14560" y="1691"/>
                    <a:pt x="14560" y="1556"/>
                    <a:pt x="14533" y="1434"/>
                  </a:cubicBezTo>
                  <a:cubicBezTo>
                    <a:pt x="14520" y="1272"/>
                    <a:pt x="14452" y="1123"/>
                    <a:pt x="14357" y="1001"/>
                  </a:cubicBezTo>
                  <a:cubicBezTo>
                    <a:pt x="14235" y="866"/>
                    <a:pt x="14087" y="771"/>
                    <a:pt x="13911" y="758"/>
                  </a:cubicBezTo>
                  <a:cubicBezTo>
                    <a:pt x="13890" y="751"/>
                    <a:pt x="13870" y="748"/>
                    <a:pt x="13850" y="748"/>
                  </a:cubicBezTo>
                  <a:cubicBezTo>
                    <a:pt x="13829" y="748"/>
                    <a:pt x="13809" y="751"/>
                    <a:pt x="13789" y="758"/>
                  </a:cubicBezTo>
                  <a:cubicBezTo>
                    <a:pt x="13735" y="758"/>
                    <a:pt x="13681" y="758"/>
                    <a:pt x="13626" y="771"/>
                  </a:cubicBezTo>
                  <a:cubicBezTo>
                    <a:pt x="13545" y="771"/>
                    <a:pt x="13451" y="798"/>
                    <a:pt x="13369" y="825"/>
                  </a:cubicBezTo>
                  <a:cubicBezTo>
                    <a:pt x="13221" y="866"/>
                    <a:pt x="13085" y="934"/>
                    <a:pt x="12950" y="1028"/>
                  </a:cubicBezTo>
                  <a:cubicBezTo>
                    <a:pt x="12666" y="1218"/>
                    <a:pt x="12422" y="1461"/>
                    <a:pt x="12219" y="1732"/>
                  </a:cubicBezTo>
                  <a:cubicBezTo>
                    <a:pt x="11935" y="2097"/>
                    <a:pt x="11692" y="2503"/>
                    <a:pt x="11475" y="2909"/>
                  </a:cubicBezTo>
                  <a:cubicBezTo>
                    <a:pt x="11421" y="3031"/>
                    <a:pt x="11367" y="3153"/>
                    <a:pt x="11299" y="3261"/>
                  </a:cubicBezTo>
                  <a:cubicBezTo>
                    <a:pt x="11313" y="3180"/>
                    <a:pt x="11313" y="3085"/>
                    <a:pt x="11313" y="3004"/>
                  </a:cubicBezTo>
                  <a:cubicBezTo>
                    <a:pt x="11299" y="2842"/>
                    <a:pt x="11272" y="2693"/>
                    <a:pt x="11204" y="2544"/>
                  </a:cubicBezTo>
                  <a:cubicBezTo>
                    <a:pt x="11177" y="2476"/>
                    <a:pt x="11137" y="2409"/>
                    <a:pt x="11083" y="2354"/>
                  </a:cubicBezTo>
                  <a:cubicBezTo>
                    <a:pt x="11056" y="2314"/>
                    <a:pt x="11015" y="2287"/>
                    <a:pt x="10988" y="2260"/>
                  </a:cubicBezTo>
                  <a:cubicBezTo>
                    <a:pt x="10947" y="2233"/>
                    <a:pt x="10920" y="2206"/>
                    <a:pt x="10880" y="2179"/>
                  </a:cubicBezTo>
                  <a:cubicBezTo>
                    <a:pt x="10798" y="2138"/>
                    <a:pt x="10717" y="2111"/>
                    <a:pt x="10636" y="2111"/>
                  </a:cubicBezTo>
                  <a:cubicBezTo>
                    <a:pt x="10595" y="2097"/>
                    <a:pt x="10541" y="2097"/>
                    <a:pt x="10501" y="2097"/>
                  </a:cubicBezTo>
                  <a:lnTo>
                    <a:pt x="10365" y="2097"/>
                  </a:lnTo>
                  <a:cubicBezTo>
                    <a:pt x="10230" y="2111"/>
                    <a:pt x="10095" y="2152"/>
                    <a:pt x="9973" y="2219"/>
                  </a:cubicBezTo>
                  <a:cubicBezTo>
                    <a:pt x="9716" y="2354"/>
                    <a:pt x="9486" y="2544"/>
                    <a:pt x="9297" y="2774"/>
                  </a:cubicBezTo>
                  <a:cubicBezTo>
                    <a:pt x="9107" y="3018"/>
                    <a:pt x="8931" y="3275"/>
                    <a:pt x="8782" y="3545"/>
                  </a:cubicBezTo>
                  <a:cubicBezTo>
                    <a:pt x="8620" y="3829"/>
                    <a:pt x="8471" y="4127"/>
                    <a:pt x="8349" y="4425"/>
                  </a:cubicBezTo>
                  <a:cubicBezTo>
                    <a:pt x="8241" y="4655"/>
                    <a:pt x="8146" y="4925"/>
                    <a:pt x="8011" y="5264"/>
                  </a:cubicBezTo>
                  <a:lnTo>
                    <a:pt x="7998" y="5304"/>
                  </a:lnTo>
                  <a:lnTo>
                    <a:pt x="7984" y="5331"/>
                  </a:lnTo>
                  <a:cubicBezTo>
                    <a:pt x="7957" y="5196"/>
                    <a:pt x="7916" y="5061"/>
                    <a:pt x="7849" y="4939"/>
                  </a:cubicBezTo>
                  <a:cubicBezTo>
                    <a:pt x="7808" y="4871"/>
                    <a:pt x="7767" y="4804"/>
                    <a:pt x="7713" y="4749"/>
                  </a:cubicBezTo>
                  <a:cubicBezTo>
                    <a:pt x="7686" y="4709"/>
                    <a:pt x="7659" y="4682"/>
                    <a:pt x="7619" y="4655"/>
                  </a:cubicBezTo>
                  <a:cubicBezTo>
                    <a:pt x="7578" y="4628"/>
                    <a:pt x="7537" y="4601"/>
                    <a:pt x="7497" y="4587"/>
                  </a:cubicBezTo>
                  <a:cubicBezTo>
                    <a:pt x="7429" y="4547"/>
                    <a:pt x="7348" y="4533"/>
                    <a:pt x="7280" y="4533"/>
                  </a:cubicBezTo>
                  <a:lnTo>
                    <a:pt x="7253" y="4533"/>
                  </a:lnTo>
                  <a:cubicBezTo>
                    <a:pt x="7159" y="4533"/>
                    <a:pt x="7064" y="4547"/>
                    <a:pt x="6983" y="4574"/>
                  </a:cubicBezTo>
                  <a:cubicBezTo>
                    <a:pt x="6888" y="4614"/>
                    <a:pt x="6793" y="4655"/>
                    <a:pt x="6712" y="4709"/>
                  </a:cubicBezTo>
                  <a:cubicBezTo>
                    <a:pt x="6631" y="4763"/>
                    <a:pt x="6563" y="4817"/>
                    <a:pt x="6482" y="4885"/>
                  </a:cubicBezTo>
                  <a:cubicBezTo>
                    <a:pt x="6347" y="5007"/>
                    <a:pt x="6225" y="5128"/>
                    <a:pt x="6117" y="5277"/>
                  </a:cubicBezTo>
                  <a:cubicBezTo>
                    <a:pt x="5887" y="5575"/>
                    <a:pt x="5711" y="5913"/>
                    <a:pt x="5575" y="6265"/>
                  </a:cubicBezTo>
                  <a:cubicBezTo>
                    <a:pt x="5359" y="6820"/>
                    <a:pt x="5197" y="7388"/>
                    <a:pt x="5102" y="7970"/>
                  </a:cubicBezTo>
                  <a:cubicBezTo>
                    <a:pt x="5075" y="7835"/>
                    <a:pt x="5034" y="7713"/>
                    <a:pt x="4967" y="7591"/>
                  </a:cubicBezTo>
                  <a:cubicBezTo>
                    <a:pt x="4939" y="7510"/>
                    <a:pt x="4899" y="7429"/>
                    <a:pt x="4845" y="7361"/>
                  </a:cubicBezTo>
                  <a:cubicBezTo>
                    <a:pt x="4818" y="7320"/>
                    <a:pt x="4777" y="7280"/>
                    <a:pt x="4750" y="7253"/>
                  </a:cubicBezTo>
                  <a:cubicBezTo>
                    <a:pt x="4709" y="7212"/>
                    <a:pt x="4669" y="7185"/>
                    <a:pt x="4628" y="7172"/>
                  </a:cubicBezTo>
                  <a:cubicBezTo>
                    <a:pt x="4601" y="7145"/>
                    <a:pt x="4574" y="7131"/>
                    <a:pt x="4534" y="7117"/>
                  </a:cubicBezTo>
                  <a:cubicBezTo>
                    <a:pt x="4493" y="7104"/>
                    <a:pt x="4452" y="7090"/>
                    <a:pt x="4412" y="7077"/>
                  </a:cubicBezTo>
                  <a:lnTo>
                    <a:pt x="4331" y="7077"/>
                  </a:lnTo>
                  <a:cubicBezTo>
                    <a:pt x="4249" y="7077"/>
                    <a:pt x="4168" y="7090"/>
                    <a:pt x="4101" y="7117"/>
                  </a:cubicBezTo>
                  <a:cubicBezTo>
                    <a:pt x="4006" y="7158"/>
                    <a:pt x="3911" y="7199"/>
                    <a:pt x="3830" y="7253"/>
                  </a:cubicBezTo>
                  <a:cubicBezTo>
                    <a:pt x="3749" y="7320"/>
                    <a:pt x="3654" y="7388"/>
                    <a:pt x="3586" y="7469"/>
                  </a:cubicBezTo>
                  <a:cubicBezTo>
                    <a:pt x="3465" y="7591"/>
                    <a:pt x="3356" y="7740"/>
                    <a:pt x="3262" y="7902"/>
                  </a:cubicBezTo>
                  <a:cubicBezTo>
                    <a:pt x="3059" y="8227"/>
                    <a:pt x="2923" y="8592"/>
                    <a:pt x="2842" y="8971"/>
                  </a:cubicBezTo>
                  <a:cubicBezTo>
                    <a:pt x="2707" y="9512"/>
                    <a:pt x="2639" y="10067"/>
                    <a:pt x="2626" y="10622"/>
                  </a:cubicBezTo>
                  <a:cubicBezTo>
                    <a:pt x="2612" y="10852"/>
                    <a:pt x="2626" y="11096"/>
                    <a:pt x="2626" y="11312"/>
                  </a:cubicBezTo>
                  <a:cubicBezTo>
                    <a:pt x="2517" y="11163"/>
                    <a:pt x="2369" y="11041"/>
                    <a:pt x="2206" y="10960"/>
                  </a:cubicBezTo>
                  <a:cubicBezTo>
                    <a:pt x="2117" y="10915"/>
                    <a:pt x="2027" y="10889"/>
                    <a:pt x="1929" y="10889"/>
                  </a:cubicBezTo>
                  <a:cubicBezTo>
                    <a:pt x="1909" y="10889"/>
                    <a:pt x="1889" y="10890"/>
                    <a:pt x="1868" y="10893"/>
                  </a:cubicBezTo>
                  <a:cubicBezTo>
                    <a:pt x="1850" y="10889"/>
                    <a:pt x="1831" y="10887"/>
                    <a:pt x="1811" y="10887"/>
                  </a:cubicBezTo>
                  <a:cubicBezTo>
                    <a:pt x="1758" y="10887"/>
                    <a:pt x="1701" y="10900"/>
                    <a:pt x="1651" y="10920"/>
                  </a:cubicBezTo>
                  <a:cubicBezTo>
                    <a:pt x="1462" y="11001"/>
                    <a:pt x="1286" y="11136"/>
                    <a:pt x="1191" y="11312"/>
                  </a:cubicBezTo>
                  <a:cubicBezTo>
                    <a:pt x="1070" y="11502"/>
                    <a:pt x="975" y="11718"/>
                    <a:pt x="907" y="11935"/>
                  </a:cubicBezTo>
                  <a:cubicBezTo>
                    <a:pt x="840" y="12124"/>
                    <a:pt x="785" y="12327"/>
                    <a:pt x="758" y="12530"/>
                  </a:cubicBezTo>
                  <a:cubicBezTo>
                    <a:pt x="677" y="12963"/>
                    <a:pt x="650" y="13409"/>
                    <a:pt x="664" y="13842"/>
                  </a:cubicBezTo>
                  <a:cubicBezTo>
                    <a:pt x="677" y="14194"/>
                    <a:pt x="718" y="14546"/>
                    <a:pt x="772" y="14898"/>
                  </a:cubicBezTo>
                  <a:cubicBezTo>
                    <a:pt x="826" y="15250"/>
                    <a:pt x="907" y="15601"/>
                    <a:pt x="1015" y="15940"/>
                  </a:cubicBezTo>
                  <a:cubicBezTo>
                    <a:pt x="1124" y="16292"/>
                    <a:pt x="1245" y="16643"/>
                    <a:pt x="1394" y="16982"/>
                  </a:cubicBezTo>
                  <a:cubicBezTo>
                    <a:pt x="1286" y="16900"/>
                    <a:pt x="1164" y="16846"/>
                    <a:pt x="1029" y="16819"/>
                  </a:cubicBezTo>
                  <a:cubicBezTo>
                    <a:pt x="961" y="16806"/>
                    <a:pt x="894" y="16806"/>
                    <a:pt x="826" y="16806"/>
                  </a:cubicBezTo>
                  <a:cubicBezTo>
                    <a:pt x="745" y="16806"/>
                    <a:pt x="677" y="16819"/>
                    <a:pt x="596" y="16833"/>
                  </a:cubicBezTo>
                  <a:cubicBezTo>
                    <a:pt x="461" y="16873"/>
                    <a:pt x="339" y="16955"/>
                    <a:pt x="258" y="17049"/>
                  </a:cubicBezTo>
                  <a:cubicBezTo>
                    <a:pt x="163" y="17171"/>
                    <a:pt x="95" y="17320"/>
                    <a:pt x="68" y="17469"/>
                  </a:cubicBezTo>
                  <a:cubicBezTo>
                    <a:pt x="14" y="17645"/>
                    <a:pt x="1" y="17848"/>
                    <a:pt x="28" y="18037"/>
                  </a:cubicBezTo>
                  <a:cubicBezTo>
                    <a:pt x="41" y="18267"/>
                    <a:pt x="68" y="18484"/>
                    <a:pt x="122" y="18714"/>
                  </a:cubicBezTo>
                  <a:cubicBezTo>
                    <a:pt x="163" y="18930"/>
                    <a:pt x="217" y="19133"/>
                    <a:pt x="285" y="19350"/>
                  </a:cubicBezTo>
                  <a:cubicBezTo>
                    <a:pt x="420" y="19742"/>
                    <a:pt x="610" y="20121"/>
                    <a:pt x="826" y="20486"/>
                  </a:cubicBezTo>
                  <a:cubicBezTo>
                    <a:pt x="1043" y="20852"/>
                    <a:pt x="1273" y="21190"/>
                    <a:pt x="1543" y="21528"/>
                  </a:cubicBezTo>
                  <a:cubicBezTo>
                    <a:pt x="1868" y="21934"/>
                    <a:pt x="2233" y="22340"/>
                    <a:pt x="2572" y="22705"/>
                  </a:cubicBezTo>
                  <a:cubicBezTo>
                    <a:pt x="2436" y="22611"/>
                    <a:pt x="2274" y="22543"/>
                    <a:pt x="2111" y="22502"/>
                  </a:cubicBezTo>
                  <a:cubicBezTo>
                    <a:pt x="2017" y="22462"/>
                    <a:pt x="1922" y="22448"/>
                    <a:pt x="1814" y="22448"/>
                  </a:cubicBezTo>
                  <a:cubicBezTo>
                    <a:pt x="1706" y="22448"/>
                    <a:pt x="1597" y="22475"/>
                    <a:pt x="1516" y="22543"/>
                  </a:cubicBezTo>
                  <a:cubicBezTo>
                    <a:pt x="1367" y="22651"/>
                    <a:pt x="1300" y="22841"/>
                    <a:pt x="1313" y="23030"/>
                  </a:cubicBezTo>
                  <a:cubicBezTo>
                    <a:pt x="1327" y="23125"/>
                    <a:pt x="1340" y="23233"/>
                    <a:pt x="1367" y="23341"/>
                  </a:cubicBezTo>
                  <a:cubicBezTo>
                    <a:pt x="1394" y="23436"/>
                    <a:pt x="1421" y="23544"/>
                    <a:pt x="1462" y="23666"/>
                  </a:cubicBezTo>
                  <a:cubicBezTo>
                    <a:pt x="1557" y="23910"/>
                    <a:pt x="1651" y="24153"/>
                    <a:pt x="1773" y="24383"/>
                  </a:cubicBezTo>
                  <a:cubicBezTo>
                    <a:pt x="1881" y="24600"/>
                    <a:pt x="1990" y="24816"/>
                    <a:pt x="2125" y="25046"/>
                  </a:cubicBezTo>
                  <a:cubicBezTo>
                    <a:pt x="2193" y="25168"/>
                    <a:pt x="2287" y="25344"/>
                    <a:pt x="2396" y="25506"/>
                  </a:cubicBezTo>
                  <a:cubicBezTo>
                    <a:pt x="2463" y="25614"/>
                    <a:pt x="2531" y="25696"/>
                    <a:pt x="2599" y="25790"/>
                  </a:cubicBezTo>
                  <a:lnTo>
                    <a:pt x="2626" y="25844"/>
                  </a:lnTo>
                  <a:cubicBezTo>
                    <a:pt x="2761" y="26034"/>
                    <a:pt x="2883" y="26223"/>
                    <a:pt x="3032" y="26399"/>
                  </a:cubicBezTo>
                  <a:cubicBezTo>
                    <a:pt x="3586" y="27143"/>
                    <a:pt x="4209" y="27834"/>
                    <a:pt x="4885" y="28456"/>
                  </a:cubicBezTo>
                  <a:cubicBezTo>
                    <a:pt x="5224" y="28781"/>
                    <a:pt x="5589" y="29078"/>
                    <a:pt x="5954" y="29363"/>
                  </a:cubicBezTo>
                  <a:cubicBezTo>
                    <a:pt x="6320" y="29633"/>
                    <a:pt x="6699" y="29904"/>
                    <a:pt x="7091" y="30134"/>
                  </a:cubicBezTo>
                  <a:cubicBezTo>
                    <a:pt x="7416" y="30337"/>
                    <a:pt x="7740" y="30526"/>
                    <a:pt x="8079" y="30689"/>
                  </a:cubicBezTo>
                  <a:lnTo>
                    <a:pt x="8200" y="30756"/>
                  </a:lnTo>
                  <a:lnTo>
                    <a:pt x="8255" y="30783"/>
                  </a:lnTo>
                  <a:cubicBezTo>
                    <a:pt x="8525" y="30824"/>
                    <a:pt x="8769" y="30837"/>
                    <a:pt x="8999" y="30851"/>
                  </a:cubicBezTo>
                  <a:lnTo>
                    <a:pt x="9202" y="30851"/>
                  </a:lnTo>
                  <a:cubicBezTo>
                    <a:pt x="9378" y="30851"/>
                    <a:pt x="9581" y="30851"/>
                    <a:pt x="9824" y="30824"/>
                  </a:cubicBezTo>
                  <a:cubicBezTo>
                    <a:pt x="10338" y="30783"/>
                    <a:pt x="10839" y="30729"/>
                    <a:pt x="11353" y="30634"/>
                  </a:cubicBezTo>
                  <a:cubicBezTo>
                    <a:pt x="12382" y="30432"/>
                    <a:pt x="13383" y="30134"/>
                    <a:pt x="14357" y="29755"/>
                  </a:cubicBezTo>
                  <a:cubicBezTo>
                    <a:pt x="14709" y="29620"/>
                    <a:pt x="15007" y="29484"/>
                    <a:pt x="15277" y="29349"/>
                  </a:cubicBezTo>
                  <a:cubicBezTo>
                    <a:pt x="15507" y="29241"/>
                    <a:pt x="15737" y="29133"/>
                    <a:pt x="15967" y="28997"/>
                  </a:cubicBezTo>
                  <a:cubicBezTo>
                    <a:pt x="16265" y="28821"/>
                    <a:pt x="16509" y="28686"/>
                    <a:pt x="16712" y="28537"/>
                  </a:cubicBezTo>
                  <a:cubicBezTo>
                    <a:pt x="16928" y="28402"/>
                    <a:pt x="17117" y="28253"/>
                    <a:pt x="17307" y="28077"/>
                  </a:cubicBezTo>
                  <a:cubicBezTo>
                    <a:pt x="17429" y="27969"/>
                    <a:pt x="17537" y="27834"/>
                    <a:pt x="17605" y="27671"/>
                  </a:cubicBezTo>
                  <a:cubicBezTo>
                    <a:pt x="17632" y="27604"/>
                    <a:pt x="17645" y="27536"/>
                    <a:pt x="17645" y="27455"/>
                  </a:cubicBezTo>
                  <a:cubicBezTo>
                    <a:pt x="17645" y="27387"/>
                    <a:pt x="17618" y="27319"/>
                    <a:pt x="17578" y="27265"/>
                  </a:cubicBezTo>
                  <a:cubicBezTo>
                    <a:pt x="17537" y="27198"/>
                    <a:pt x="17469" y="27157"/>
                    <a:pt x="17402" y="27130"/>
                  </a:cubicBezTo>
                  <a:cubicBezTo>
                    <a:pt x="17320" y="27076"/>
                    <a:pt x="17239" y="27049"/>
                    <a:pt x="17145" y="27022"/>
                  </a:cubicBezTo>
                  <a:cubicBezTo>
                    <a:pt x="17429" y="26940"/>
                    <a:pt x="17699" y="26846"/>
                    <a:pt x="17970" y="26738"/>
                  </a:cubicBezTo>
                  <a:cubicBezTo>
                    <a:pt x="18511" y="26535"/>
                    <a:pt x="19039" y="26277"/>
                    <a:pt x="19540" y="25980"/>
                  </a:cubicBezTo>
                  <a:cubicBezTo>
                    <a:pt x="20027" y="25696"/>
                    <a:pt x="20487" y="25357"/>
                    <a:pt x="20893" y="24992"/>
                  </a:cubicBezTo>
                  <a:cubicBezTo>
                    <a:pt x="21096" y="24816"/>
                    <a:pt x="21272" y="24627"/>
                    <a:pt x="21447" y="24437"/>
                  </a:cubicBezTo>
                  <a:cubicBezTo>
                    <a:pt x="21583" y="24275"/>
                    <a:pt x="21691" y="24112"/>
                    <a:pt x="21786" y="23923"/>
                  </a:cubicBezTo>
                  <a:cubicBezTo>
                    <a:pt x="21935" y="23666"/>
                    <a:pt x="21907" y="23341"/>
                    <a:pt x="21718" y="23111"/>
                  </a:cubicBezTo>
                  <a:cubicBezTo>
                    <a:pt x="21596" y="23003"/>
                    <a:pt x="21461" y="22922"/>
                    <a:pt x="21312" y="22881"/>
                  </a:cubicBezTo>
                  <a:cubicBezTo>
                    <a:pt x="21204" y="22841"/>
                    <a:pt x="21096" y="22814"/>
                    <a:pt x="20987" y="22800"/>
                  </a:cubicBezTo>
                  <a:cubicBezTo>
                    <a:pt x="21312" y="22529"/>
                    <a:pt x="21637" y="22232"/>
                    <a:pt x="21935" y="21934"/>
                  </a:cubicBezTo>
                  <a:cubicBezTo>
                    <a:pt x="22313" y="21542"/>
                    <a:pt x="22652" y="21136"/>
                    <a:pt x="22949" y="20689"/>
                  </a:cubicBezTo>
                  <a:cubicBezTo>
                    <a:pt x="23234" y="20256"/>
                    <a:pt x="23477" y="19783"/>
                    <a:pt x="23653" y="19295"/>
                  </a:cubicBezTo>
                  <a:cubicBezTo>
                    <a:pt x="23775" y="18971"/>
                    <a:pt x="23842" y="18632"/>
                    <a:pt x="23870" y="18281"/>
                  </a:cubicBezTo>
                  <a:cubicBezTo>
                    <a:pt x="23897" y="18078"/>
                    <a:pt x="23883" y="17861"/>
                    <a:pt x="23829" y="17658"/>
                  </a:cubicBezTo>
                  <a:cubicBezTo>
                    <a:pt x="23802" y="17509"/>
                    <a:pt x="23721" y="17360"/>
                    <a:pt x="23599" y="17252"/>
                  </a:cubicBezTo>
                  <a:cubicBezTo>
                    <a:pt x="23491" y="17171"/>
                    <a:pt x="23355" y="17130"/>
                    <a:pt x="23234" y="17130"/>
                  </a:cubicBezTo>
                  <a:cubicBezTo>
                    <a:pt x="23179" y="17130"/>
                    <a:pt x="23139" y="17130"/>
                    <a:pt x="23098" y="17144"/>
                  </a:cubicBezTo>
                  <a:lnTo>
                    <a:pt x="23031" y="17144"/>
                  </a:lnTo>
                  <a:cubicBezTo>
                    <a:pt x="23220" y="16887"/>
                    <a:pt x="23382" y="16616"/>
                    <a:pt x="23531" y="16346"/>
                  </a:cubicBezTo>
                  <a:cubicBezTo>
                    <a:pt x="23802" y="15845"/>
                    <a:pt x="24005" y="15304"/>
                    <a:pt x="24140" y="14749"/>
                  </a:cubicBezTo>
                  <a:cubicBezTo>
                    <a:pt x="24194" y="14478"/>
                    <a:pt x="24221" y="14208"/>
                    <a:pt x="24208" y="13924"/>
                  </a:cubicBezTo>
                  <a:cubicBezTo>
                    <a:pt x="24208" y="13802"/>
                    <a:pt x="24208" y="13680"/>
                    <a:pt x="24181" y="13558"/>
                  </a:cubicBezTo>
                  <a:cubicBezTo>
                    <a:pt x="24167" y="13436"/>
                    <a:pt x="24140" y="13328"/>
                    <a:pt x="24086" y="13220"/>
                  </a:cubicBezTo>
                  <a:cubicBezTo>
                    <a:pt x="24045" y="13125"/>
                    <a:pt x="23991" y="13044"/>
                    <a:pt x="23910" y="12976"/>
                  </a:cubicBezTo>
                  <a:cubicBezTo>
                    <a:pt x="23856" y="12909"/>
                    <a:pt x="23775" y="12868"/>
                    <a:pt x="23680" y="12841"/>
                  </a:cubicBezTo>
                  <a:cubicBezTo>
                    <a:pt x="23612" y="12814"/>
                    <a:pt x="23558" y="12814"/>
                    <a:pt x="23491" y="12814"/>
                  </a:cubicBezTo>
                  <a:cubicBezTo>
                    <a:pt x="23382" y="12814"/>
                    <a:pt x="23288" y="12828"/>
                    <a:pt x="23193" y="12855"/>
                  </a:cubicBezTo>
                  <a:cubicBezTo>
                    <a:pt x="23071" y="12895"/>
                    <a:pt x="22949" y="12936"/>
                    <a:pt x="22841" y="12990"/>
                  </a:cubicBezTo>
                  <a:cubicBezTo>
                    <a:pt x="22895" y="12895"/>
                    <a:pt x="22949" y="12801"/>
                    <a:pt x="22990" y="12692"/>
                  </a:cubicBezTo>
                  <a:cubicBezTo>
                    <a:pt x="23112" y="12408"/>
                    <a:pt x="23206" y="12124"/>
                    <a:pt x="23288" y="11826"/>
                  </a:cubicBezTo>
                  <a:cubicBezTo>
                    <a:pt x="23369" y="11529"/>
                    <a:pt x="23409" y="11217"/>
                    <a:pt x="23423" y="10920"/>
                  </a:cubicBezTo>
                  <a:cubicBezTo>
                    <a:pt x="23437" y="10622"/>
                    <a:pt x="23423" y="10338"/>
                    <a:pt x="23355" y="10054"/>
                  </a:cubicBezTo>
                  <a:cubicBezTo>
                    <a:pt x="23328" y="9824"/>
                    <a:pt x="23247" y="9594"/>
                    <a:pt x="23139" y="9377"/>
                  </a:cubicBezTo>
                  <a:cubicBezTo>
                    <a:pt x="23098" y="9309"/>
                    <a:pt x="23058" y="9242"/>
                    <a:pt x="22990" y="9188"/>
                  </a:cubicBezTo>
                  <a:cubicBezTo>
                    <a:pt x="22936" y="9134"/>
                    <a:pt x="22882" y="9093"/>
                    <a:pt x="22801" y="9066"/>
                  </a:cubicBezTo>
                  <a:cubicBezTo>
                    <a:pt x="22733" y="9039"/>
                    <a:pt x="22665" y="9025"/>
                    <a:pt x="22584" y="9025"/>
                  </a:cubicBezTo>
                  <a:cubicBezTo>
                    <a:pt x="22516" y="9025"/>
                    <a:pt x="22435" y="9052"/>
                    <a:pt x="22368" y="9066"/>
                  </a:cubicBezTo>
                  <a:cubicBezTo>
                    <a:pt x="22219" y="9120"/>
                    <a:pt x="22083" y="9201"/>
                    <a:pt x="21962" y="9282"/>
                  </a:cubicBezTo>
                  <a:cubicBezTo>
                    <a:pt x="21907" y="9323"/>
                    <a:pt x="21853" y="9350"/>
                    <a:pt x="21799" y="9391"/>
                  </a:cubicBezTo>
                  <a:cubicBezTo>
                    <a:pt x="21840" y="9323"/>
                    <a:pt x="21853" y="9255"/>
                    <a:pt x="21880" y="9188"/>
                  </a:cubicBezTo>
                  <a:cubicBezTo>
                    <a:pt x="21962" y="8944"/>
                    <a:pt x="22029" y="8687"/>
                    <a:pt x="22083" y="8416"/>
                  </a:cubicBezTo>
                  <a:cubicBezTo>
                    <a:pt x="22205" y="7889"/>
                    <a:pt x="22232" y="7334"/>
                    <a:pt x="22165" y="6793"/>
                  </a:cubicBezTo>
                  <a:cubicBezTo>
                    <a:pt x="22138" y="6536"/>
                    <a:pt x="22070" y="6279"/>
                    <a:pt x="21975" y="6035"/>
                  </a:cubicBezTo>
                  <a:cubicBezTo>
                    <a:pt x="21894" y="5805"/>
                    <a:pt x="21759" y="5588"/>
                    <a:pt x="21569" y="5426"/>
                  </a:cubicBezTo>
                  <a:cubicBezTo>
                    <a:pt x="21447" y="5318"/>
                    <a:pt x="21285" y="5264"/>
                    <a:pt x="21109" y="5264"/>
                  </a:cubicBezTo>
                  <a:lnTo>
                    <a:pt x="21069" y="5264"/>
                  </a:lnTo>
                  <a:cubicBezTo>
                    <a:pt x="20893" y="5277"/>
                    <a:pt x="20730" y="5345"/>
                    <a:pt x="20581" y="5440"/>
                  </a:cubicBezTo>
                  <a:cubicBezTo>
                    <a:pt x="20433" y="5534"/>
                    <a:pt x="20284" y="5656"/>
                    <a:pt x="20135" y="5778"/>
                  </a:cubicBezTo>
                  <a:cubicBezTo>
                    <a:pt x="20162" y="5710"/>
                    <a:pt x="20176" y="5656"/>
                    <a:pt x="20189" y="5588"/>
                  </a:cubicBezTo>
                  <a:cubicBezTo>
                    <a:pt x="20230" y="5250"/>
                    <a:pt x="20257" y="4912"/>
                    <a:pt x="20243" y="4574"/>
                  </a:cubicBezTo>
                  <a:cubicBezTo>
                    <a:pt x="20230" y="4235"/>
                    <a:pt x="20189" y="3897"/>
                    <a:pt x="20121" y="3572"/>
                  </a:cubicBezTo>
                  <a:cubicBezTo>
                    <a:pt x="20067" y="3288"/>
                    <a:pt x="19973" y="3004"/>
                    <a:pt x="19837" y="2747"/>
                  </a:cubicBezTo>
                  <a:cubicBezTo>
                    <a:pt x="19783" y="2666"/>
                    <a:pt x="19729" y="2571"/>
                    <a:pt x="19648" y="2503"/>
                  </a:cubicBezTo>
                  <a:cubicBezTo>
                    <a:pt x="19607" y="2436"/>
                    <a:pt x="19553" y="2395"/>
                    <a:pt x="19485" y="2354"/>
                  </a:cubicBezTo>
                  <a:cubicBezTo>
                    <a:pt x="19445" y="2314"/>
                    <a:pt x="19404" y="2287"/>
                    <a:pt x="19350" y="2273"/>
                  </a:cubicBezTo>
                  <a:cubicBezTo>
                    <a:pt x="19310" y="2246"/>
                    <a:pt x="19255" y="2233"/>
                    <a:pt x="19201" y="2219"/>
                  </a:cubicBezTo>
                  <a:cubicBezTo>
                    <a:pt x="19147" y="2206"/>
                    <a:pt x="19093" y="2192"/>
                    <a:pt x="19025" y="2192"/>
                  </a:cubicBezTo>
                  <a:lnTo>
                    <a:pt x="18958" y="2192"/>
                  </a:lnTo>
                  <a:cubicBezTo>
                    <a:pt x="18755" y="2219"/>
                    <a:pt x="18552" y="2300"/>
                    <a:pt x="18389" y="2422"/>
                  </a:cubicBezTo>
                  <a:cubicBezTo>
                    <a:pt x="18254" y="2530"/>
                    <a:pt x="18119" y="2639"/>
                    <a:pt x="17997" y="2760"/>
                  </a:cubicBezTo>
                  <a:cubicBezTo>
                    <a:pt x="17997" y="2612"/>
                    <a:pt x="17997" y="2436"/>
                    <a:pt x="17997" y="2219"/>
                  </a:cubicBezTo>
                  <a:cubicBezTo>
                    <a:pt x="17970" y="1854"/>
                    <a:pt x="17929" y="1502"/>
                    <a:pt x="17835" y="1150"/>
                  </a:cubicBezTo>
                  <a:cubicBezTo>
                    <a:pt x="17767" y="798"/>
                    <a:pt x="17605" y="487"/>
                    <a:pt x="17375" y="230"/>
                  </a:cubicBezTo>
                  <a:cubicBezTo>
                    <a:pt x="17266" y="122"/>
                    <a:pt x="17117" y="54"/>
                    <a:pt x="16969" y="14"/>
                  </a:cubicBezTo>
                  <a:cubicBezTo>
                    <a:pt x="16915" y="0"/>
                    <a:pt x="16860" y="0"/>
                    <a:pt x="16793" y="0"/>
                  </a:cubicBezTo>
                  <a:close/>
                </a:path>
              </a:pathLst>
            </a:custGeom>
            <a:solidFill>
              <a:srgbClr val="CF10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5"/>
            <p:cNvSpPr/>
            <p:nvPr/>
          </p:nvSpPr>
          <p:spPr>
            <a:xfrm>
              <a:off x="386320" y="750505"/>
              <a:ext cx="1221344" cy="2212799"/>
            </a:xfrm>
            <a:custGeom>
              <a:avLst/>
              <a:gdLst/>
              <a:ahLst/>
              <a:cxnLst/>
              <a:rect l="l" t="t" r="r" b="b"/>
              <a:pathLst>
                <a:path w="16969" h="30744" extrusionOk="0">
                  <a:moveTo>
                    <a:pt x="16793" y="1"/>
                  </a:moveTo>
                  <a:cubicBezTo>
                    <a:pt x="16711" y="1"/>
                    <a:pt x="16617" y="14"/>
                    <a:pt x="16536" y="41"/>
                  </a:cubicBezTo>
                  <a:lnTo>
                    <a:pt x="16576" y="55"/>
                  </a:lnTo>
                  <a:cubicBezTo>
                    <a:pt x="16306" y="122"/>
                    <a:pt x="16062" y="258"/>
                    <a:pt x="15845" y="447"/>
                  </a:cubicBezTo>
                  <a:cubicBezTo>
                    <a:pt x="15615" y="637"/>
                    <a:pt x="15385" y="853"/>
                    <a:pt x="15182" y="1083"/>
                  </a:cubicBezTo>
                  <a:cubicBezTo>
                    <a:pt x="15020" y="1272"/>
                    <a:pt x="14831" y="1475"/>
                    <a:pt x="14614" y="1760"/>
                  </a:cubicBezTo>
                  <a:lnTo>
                    <a:pt x="14587" y="1787"/>
                  </a:lnTo>
                  <a:lnTo>
                    <a:pt x="14560" y="1814"/>
                  </a:lnTo>
                  <a:cubicBezTo>
                    <a:pt x="14587" y="1692"/>
                    <a:pt x="14587" y="1570"/>
                    <a:pt x="14560" y="1448"/>
                  </a:cubicBezTo>
                  <a:cubicBezTo>
                    <a:pt x="14533" y="1286"/>
                    <a:pt x="14479" y="1137"/>
                    <a:pt x="14371" y="1002"/>
                  </a:cubicBezTo>
                  <a:cubicBezTo>
                    <a:pt x="14262" y="867"/>
                    <a:pt x="14100" y="785"/>
                    <a:pt x="13924" y="758"/>
                  </a:cubicBezTo>
                  <a:cubicBezTo>
                    <a:pt x="13883" y="758"/>
                    <a:pt x="13843" y="745"/>
                    <a:pt x="13816" y="745"/>
                  </a:cubicBezTo>
                  <a:cubicBezTo>
                    <a:pt x="13748" y="745"/>
                    <a:pt x="13694" y="745"/>
                    <a:pt x="13640" y="758"/>
                  </a:cubicBezTo>
                  <a:cubicBezTo>
                    <a:pt x="13559" y="772"/>
                    <a:pt x="13478" y="799"/>
                    <a:pt x="13383" y="826"/>
                  </a:cubicBezTo>
                  <a:cubicBezTo>
                    <a:pt x="13234" y="867"/>
                    <a:pt x="13085" y="934"/>
                    <a:pt x="12963" y="1029"/>
                  </a:cubicBezTo>
                  <a:cubicBezTo>
                    <a:pt x="12679" y="1218"/>
                    <a:pt x="12436" y="1462"/>
                    <a:pt x="12219" y="1733"/>
                  </a:cubicBezTo>
                  <a:cubicBezTo>
                    <a:pt x="11949" y="2098"/>
                    <a:pt x="11705" y="2504"/>
                    <a:pt x="11488" y="2910"/>
                  </a:cubicBezTo>
                  <a:cubicBezTo>
                    <a:pt x="11434" y="3032"/>
                    <a:pt x="11367" y="3153"/>
                    <a:pt x="11313" y="3262"/>
                  </a:cubicBezTo>
                  <a:cubicBezTo>
                    <a:pt x="11340" y="3180"/>
                    <a:pt x="11340" y="3099"/>
                    <a:pt x="11326" y="3004"/>
                  </a:cubicBezTo>
                  <a:cubicBezTo>
                    <a:pt x="11326" y="2842"/>
                    <a:pt x="11286" y="2693"/>
                    <a:pt x="11218" y="2544"/>
                  </a:cubicBezTo>
                  <a:cubicBezTo>
                    <a:pt x="11177" y="2436"/>
                    <a:pt x="11096" y="2328"/>
                    <a:pt x="11001" y="2260"/>
                  </a:cubicBezTo>
                  <a:cubicBezTo>
                    <a:pt x="10974" y="2233"/>
                    <a:pt x="10934" y="2206"/>
                    <a:pt x="10893" y="2179"/>
                  </a:cubicBezTo>
                  <a:cubicBezTo>
                    <a:pt x="10825" y="2138"/>
                    <a:pt x="10731" y="2111"/>
                    <a:pt x="10650" y="2098"/>
                  </a:cubicBezTo>
                  <a:cubicBezTo>
                    <a:pt x="10622" y="2098"/>
                    <a:pt x="10595" y="2092"/>
                    <a:pt x="10564" y="2092"/>
                  </a:cubicBezTo>
                  <a:cubicBezTo>
                    <a:pt x="10549" y="2092"/>
                    <a:pt x="10532" y="2093"/>
                    <a:pt x="10514" y="2098"/>
                  </a:cubicBezTo>
                  <a:lnTo>
                    <a:pt x="10379" y="2098"/>
                  </a:lnTo>
                  <a:cubicBezTo>
                    <a:pt x="10244" y="2125"/>
                    <a:pt x="10108" y="2166"/>
                    <a:pt x="9987" y="2220"/>
                  </a:cubicBezTo>
                  <a:cubicBezTo>
                    <a:pt x="9716" y="2355"/>
                    <a:pt x="9486" y="2544"/>
                    <a:pt x="9296" y="2774"/>
                  </a:cubicBezTo>
                  <a:cubicBezTo>
                    <a:pt x="9107" y="3018"/>
                    <a:pt x="8931" y="3275"/>
                    <a:pt x="8782" y="3546"/>
                  </a:cubicBezTo>
                  <a:cubicBezTo>
                    <a:pt x="8620" y="3843"/>
                    <a:pt x="8471" y="4128"/>
                    <a:pt x="8349" y="4439"/>
                  </a:cubicBezTo>
                  <a:cubicBezTo>
                    <a:pt x="8255" y="4669"/>
                    <a:pt x="8146" y="4926"/>
                    <a:pt x="8011" y="5264"/>
                  </a:cubicBezTo>
                  <a:lnTo>
                    <a:pt x="7997" y="5305"/>
                  </a:lnTo>
                  <a:lnTo>
                    <a:pt x="7984" y="5345"/>
                  </a:lnTo>
                  <a:cubicBezTo>
                    <a:pt x="7957" y="5129"/>
                    <a:pt x="7876" y="4912"/>
                    <a:pt x="7727" y="4750"/>
                  </a:cubicBezTo>
                  <a:cubicBezTo>
                    <a:pt x="7700" y="4723"/>
                    <a:pt x="7659" y="4696"/>
                    <a:pt x="7632" y="4669"/>
                  </a:cubicBezTo>
                  <a:cubicBezTo>
                    <a:pt x="7524" y="4588"/>
                    <a:pt x="7402" y="4547"/>
                    <a:pt x="7280" y="4533"/>
                  </a:cubicBezTo>
                  <a:lnTo>
                    <a:pt x="7253" y="4533"/>
                  </a:lnTo>
                  <a:cubicBezTo>
                    <a:pt x="7159" y="4533"/>
                    <a:pt x="7077" y="4547"/>
                    <a:pt x="6983" y="4588"/>
                  </a:cubicBezTo>
                  <a:cubicBezTo>
                    <a:pt x="6888" y="4615"/>
                    <a:pt x="6793" y="4669"/>
                    <a:pt x="6712" y="4723"/>
                  </a:cubicBezTo>
                  <a:cubicBezTo>
                    <a:pt x="6631" y="4777"/>
                    <a:pt x="6563" y="4831"/>
                    <a:pt x="6495" y="4885"/>
                  </a:cubicBezTo>
                  <a:cubicBezTo>
                    <a:pt x="6360" y="5007"/>
                    <a:pt x="6225" y="5142"/>
                    <a:pt x="6117" y="5291"/>
                  </a:cubicBezTo>
                  <a:cubicBezTo>
                    <a:pt x="5900" y="5589"/>
                    <a:pt x="5711" y="5927"/>
                    <a:pt x="5575" y="6279"/>
                  </a:cubicBezTo>
                  <a:cubicBezTo>
                    <a:pt x="5359" y="6834"/>
                    <a:pt x="5210" y="7402"/>
                    <a:pt x="5102" y="7984"/>
                  </a:cubicBezTo>
                  <a:cubicBezTo>
                    <a:pt x="5088" y="7849"/>
                    <a:pt x="5048" y="7713"/>
                    <a:pt x="4980" y="7605"/>
                  </a:cubicBezTo>
                  <a:cubicBezTo>
                    <a:pt x="4953" y="7524"/>
                    <a:pt x="4912" y="7443"/>
                    <a:pt x="4858" y="7375"/>
                  </a:cubicBezTo>
                  <a:cubicBezTo>
                    <a:pt x="4831" y="7334"/>
                    <a:pt x="4791" y="7294"/>
                    <a:pt x="4764" y="7253"/>
                  </a:cubicBezTo>
                  <a:cubicBezTo>
                    <a:pt x="4723" y="7226"/>
                    <a:pt x="4682" y="7199"/>
                    <a:pt x="4642" y="7172"/>
                  </a:cubicBezTo>
                  <a:cubicBezTo>
                    <a:pt x="4615" y="7159"/>
                    <a:pt x="4588" y="7131"/>
                    <a:pt x="4547" y="7131"/>
                  </a:cubicBezTo>
                  <a:cubicBezTo>
                    <a:pt x="4479" y="7091"/>
                    <a:pt x="4412" y="7077"/>
                    <a:pt x="4331" y="7077"/>
                  </a:cubicBezTo>
                  <a:cubicBezTo>
                    <a:pt x="4249" y="7077"/>
                    <a:pt x="4182" y="7091"/>
                    <a:pt x="4114" y="7118"/>
                  </a:cubicBezTo>
                  <a:cubicBezTo>
                    <a:pt x="4019" y="7159"/>
                    <a:pt x="3925" y="7199"/>
                    <a:pt x="3843" y="7267"/>
                  </a:cubicBezTo>
                  <a:cubicBezTo>
                    <a:pt x="3749" y="7321"/>
                    <a:pt x="3667" y="7389"/>
                    <a:pt x="3586" y="7470"/>
                  </a:cubicBezTo>
                  <a:cubicBezTo>
                    <a:pt x="3465" y="7605"/>
                    <a:pt x="3356" y="7740"/>
                    <a:pt x="3262" y="7903"/>
                  </a:cubicBezTo>
                  <a:cubicBezTo>
                    <a:pt x="3072" y="8227"/>
                    <a:pt x="2923" y="8593"/>
                    <a:pt x="2842" y="8972"/>
                  </a:cubicBezTo>
                  <a:cubicBezTo>
                    <a:pt x="2707" y="9513"/>
                    <a:pt x="2639" y="10068"/>
                    <a:pt x="2626" y="10622"/>
                  </a:cubicBezTo>
                  <a:lnTo>
                    <a:pt x="2626" y="11326"/>
                  </a:lnTo>
                  <a:cubicBezTo>
                    <a:pt x="2531" y="11164"/>
                    <a:pt x="2382" y="11042"/>
                    <a:pt x="2206" y="10961"/>
                  </a:cubicBezTo>
                  <a:cubicBezTo>
                    <a:pt x="2098" y="10907"/>
                    <a:pt x="1990" y="10880"/>
                    <a:pt x="1868" y="10880"/>
                  </a:cubicBezTo>
                  <a:cubicBezTo>
                    <a:pt x="1800" y="10880"/>
                    <a:pt x="1719" y="10893"/>
                    <a:pt x="1651" y="10920"/>
                  </a:cubicBezTo>
                  <a:cubicBezTo>
                    <a:pt x="1448" y="11001"/>
                    <a:pt x="1286" y="11137"/>
                    <a:pt x="1178" y="11326"/>
                  </a:cubicBezTo>
                  <a:cubicBezTo>
                    <a:pt x="1056" y="11516"/>
                    <a:pt x="975" y="11718"/>
                    <a:pt x="907" y="11935"/>
                  </a:cubicBezTo>
                  <a:cubicBezTo>
                    <a:pt x="839" y="12124"/>
                    <a:pt x="785" y="12327"/>
                    <a:pt x="745" y="12530"/>
                  </a:cubicBezTo>
                  <a:cubicBezTo>
                    <a:pt x="677" y="12977"/>
                    <a:pt x="637" y="13410"/>
                    <a:pt x="664" y="13856"/>
                  </a:cubicBezTo>
                  <a:cubicBezTo>
                    <a:pt x="664" y="14208"/>
                    <a:pt x="704" y="14560"/>
                    <a:pt x="758" y="14912"/>
                  </a:cubicBezTo>
                  <a:cubicBezTo>
                    <a:pt x="826" y="15264"/>
                    <a:pt x="907" y="15615"/>
                    <a:pt x="1002" y="15954"/>
                  </a:cubicBezTo>
                  <a:cubicBezTo>
                    <a:pt x="1110" y="16306"/>
                    <a:pt x="1245" y="16644"/>
                    <a:pt x="1394" y="16982"/>
                  </a:cubicBezTo>
                  <a:cubicBezTo>
                    <a:pt x="1286" y="16901"/>
                    <a:pt x="1164" y="16847"/>
                    <a:pt x="1029" y="16820"/>
                  </a:cubicBezTo>
                  <a:cubicBezTo>
                    <a:pt x="961" y="16806"/>
                    <a:pt x="894" y="16793"/>
                    <a:pt x="826" y="16793"/>
                  </a:cubicBezTo>
                  <a:cubicBezTo>
                    <a:pt x="745" y="16793"/>
                    <a:pt x="664" y="16806"/>
                    <a:pt x="596" y="16833"/>
                  </a:cubicBezTo>
                  <a:cubicBezTo>
                    <a:pt x="461" y="16860"/>
                    <a:pt x="339" y="16941"/>
                    <a:pt x="258" y="17050"/>
                  </a:cubicBezTo>
                  <a:cubicBezTo>
                    <a:pt x="163" y="17172"/>
                    <a:pt x="95" y="17307"/>
                    <a:pt x="55" y="17456"/>
                  </a:cubicBezTo>
                  <a:cubicBezTo>
                    <a:pt x="14" y="17645"/>
                    <a:pt x="1" y="17848"/>
                    <a:pt x="14" y="18038"/>
                  </a:cubicBezTo>
                  <a:cubicBezTo>
                    <a:pt x="28" y="18268"/>
                    <a:pt x="68" y="18484"/>
                    <a:pt x="109" y="18714"/>
                  </a:cubicBezTo>
                  <a:cubicBezTo>
                    <a:pt x="149" y="18931"/>
                    <a:pt x="217" y="19134"/>
                    <a:pt x="285" y="19350"/>
                  </a:cubicBezTo>
                  <a:cubicBezTo>
                    <a:pt x="420" y="19742"/>
                    <a:pt x="596" y="20121"/>
                    <a:pt x="812" y="20487"/>
                  </a:cubicBezTo>
                  <a:cubicBezTo>
                    <a:pt x="1029" y="20852"/>
                    <a:pt x="1272" y="21190"/>
                    <a:pt x="1530" y="21529"/>
                  </a:cubicBezTo>
                  <a:cubicBezTo>
                    <a:pt x="1868" y="21948"/>
                    <a:pt x="2247" y="22367"/>
                    <a:pt x="2571" y="22706"/>
                  </a:cubicBezTo>
                  <a:cubicBezTo>
                    <a:pt x="2436" y="22611"/>
                    <a:pt x="2287" y="22530"/>
                    <a:pt x="2111" y="22489"/>
                  </a:cubicBezTo>
                  <a:cubicBezTo>
                    <a:pt x="2017" y="22462"/>
                    <a:pt x="1922" y="22435"/>
                    <a:pt x="1814" y="22435"/>
                  </a:cubicBezTo>
                  <a:cubicBezTo>
                    <a:pt x="1705" y="22435"/>
                    <a:pt x="1597" y="22462"/>
                    <a:pt x="1503" y="22530"/>
                  </a:cubicBezTo>
                  <a:cubicBezTo>
                    <a:pt x="1354" y="22652"/>
                    <a:pt x="1286" y="22841"/>
                    <a:pt x="1313" y="23030"/>
                  </a:cubicBezTo>
                  <a:cubicBezTo>
                    <a:pt x="1313" y="23125"/>
                    <a:pt x="1327" y="23233"/>
                    <a:pt x="1354" y="23342"/>
                  </a:cubicBezTo>
                  <a:cubicBezTo>
                    <a:pt x="1381" y="23450"/>
                    <a:pt x="1421" y="23558"/>
                    <a:pt x="1462" y="23666"/>
                  </a:cubicBezTo>
                  <a:cubicBezTo>
                    <a:pt x="1543" y="23910"/>
                    <a:pt x="1651" y="24154"/>
                    <a:pt x="1773" y="24384"/>
                  </a:cubicBezTo>
                  <a:cubicBezTo>
                    <a:pt x="1881" y="24600"/>
                    <a:pt x="1990" y="24817"/>
                    <a:pt x="2111" y="25047"/>
                  </a:cubicBezTo>
                  <a:cubicBezTo>
                    <a:pt x="2179" y="25155"/>
                    <a:pt x="2287" y="25331"/>
                    <a:pt x="2396" y="25507"/>
                  </a:cubicBezTo>
                  <a:cubicBezTo>
                    <a:pt x="2450" y="25601"/>
                    <a:pt x="2517" y="25696"/>
                    <a:pt x="2585" y="25791"/>
                  </a:cubicBezTo>
                  <a:lnTo>
                    <a:pt x="2612" y="25831"/>
                  </a:lnTo>
                  <a:cubicBezTo>
                    <a:pt x="2734" y="26007"/>
                    <a:pt x="2869" y="26197"/>
                    <a:pt x="3018" y="26400"/>
                  </a:cubicBezTo>
                  <a:cubicBezTo>
                    <a:pt x="3573" y="27144"/>
                    <a:pt x="4209" y="27834"/>
                    <a:pt x="4885" y="28470"/>
                  </a:cubicBezTo>
                  <a:cubicBezTo>
                    <a:pt x="5224" y="28781"/>
                    <a:pt x="5575" y="29079"/>
                    <a:pt x="5954" y="29363"/>
                  </a:cubicBezTo>
                  <a:cubicBezTo>
                    <a:pt x="6320" y="29634"/>
                    <a:pt x="6698" y="29904"/>
                    <a:pt x="7091" y="30148"/>
                  </a:cubicBezTo>
                  <a:cubicBezTo>
                    <a:pt x="7375" y="30310"/>
                    <a:pt x="7659" y="30486"/>
                    <a:pt x="7957" y="30635"/>
                  </a:cubicBezTo>
                  <a:lnTo>
                    <a:pt x="8052" y="30689"/>
                  </a:lnTo>
                  <a:lnTo>
                    <a:pt x="8079" y="30703"/>
                  </a:lnTo>
                  <a:lnTo>
                    <a:pt x="8146" y="30743"/>
                  </a:lnTo>
                  <a:lnTo>
                    <a:pt x="8349" y="29904"/>
                  </a:lnTo>
                  <a:lnTo>
                    <a:pt x="8620" y="28795"/>
                  </a:lnTo>
                  <a:cubicBezTo>
                    <a:pt x="8782" y="28118"/>
                    <a:pt x="8958" y="27442"/>
                    <a:pt x="9134" y="26765"/>
                  </a:cubicBezTo>
                  <a:cubicBezTo>
                    <a:pt x="9296" y="26102"/>
                    <a:pt x="9472" y="25425"/>
                    <a:pt x="9662" y="24749"/>
                  </a:cubicBezTo>
                  <a:cubicBezTo>
                    <a:pt x="9959" y="23694"/>
                    <a:pt x="10311" y="22625"/>
                    <a:pt x="10609" y="21691"/>
                  </a:cubicBezTo>
                  <a:lnTo>
                    <a:pt x="10771" y="21204"/>
                  </a:lnTo>
                  <a:cubicBezTo>
                    <a:pt x="10880" y="20866"/>
                    <a:pt x="10988" y="20514"/>
                    <a:pt x="11110" y="20162"/>
                  </a:cubicBezTo>
                  <a:cubicBezTo>
                    <a:pt x="11272" y="19648"/>
                    <a:pt x="11434" y="19134"/>
                    <a:pt x="11597" y="18606"/>
                  </a:cubicBezTo>
                  <a:cubicBezTo>
                    <a:pt x="11949" y="17469"/>
                    <a:pt x="12287" y="16319"/>
                    <a:pt x="12625" y="15196"/>
                  </a:cubicBezTo>
                  <a:lnTo>
                    <a:pt x="12652" y="15101"/>
                  </a:lnTo>
                  <a:lnTo>
                    <a:pt x="12747" y="14790"/>
                  </a:lnTo>
                  <a:cubicBezTo>
                    <a:pt x="12990" y="13978"/>
                    <a:pt x="13234" y="13166"/>
                    <a:pt x="13478" y="12354"/>
                  </a:cubicBezTo>
                  <a:cubicBezTo>
                    <a:pt x="13762" y="11448"/>
                    <a:pt x="14046" y="10447"/>
                    <a:pt x="14371" y="9242"/>
                  </a:cubicBezTo>
                  <a:cubicBezTo>
                    <a:pt x="14519" y="8701"/>
                    <a:pt x="14655" y="8160"/>
                    <a:pt x="14804" y="7619"/>
                  </a:cubicBezTo>
                  <a:cubicBezTo>
                    <a:pt x="14939" y="7104"/>
                    <a:pt x="15061" y="6604"/>
                    <a:pt x="15196" y="6090"/>
                  </a:cubicBezTo>
                  <a:cubicBezTo>
                    <a:pt x="15331" y="5589"/>
                    <a:pt x="15480" y="5048"/>
                    <a:pt x="15629" y="4533"/>
                  </a:cubicBezTo>
                  <a:cubicBezTo>
                    <a:pt x="15778" y="4006"/>
                    <a:pt x="15927" y="3492"/>
                    <a:pt x="16076" y="2964"/>
                  </a:cubicBezTo>
                  <a:cubicBezTo>
                    <a:pt x="16387" y="1936"/>
                    <a:pt x="16698" y="907"/>
                    <a:pt x="16969" y="28"/>
                  </a:cubicBezTo>
                  <a:cubicBezTo>
                    <a:pt x="16901" y="14"/>
                    <a:pt x="16847" y="1"/>
                    <a:pt x="16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5"/>
            <p:cNvSpPr/>
            <p:nvPr/>
          </p:nvSpPr>
          <p:spPr>
            <a:xfrm>
              <a:off x="1266736" y="857606"/>
              <a:ext cx="317554" cy="1059112"/>
            </a:xfrm>
            <a:custGeom>
              <a:avLst/>
              <a:gdLst/>
              <a:ahLst/>
              <a:cxnLst/>
              <a:rect l="l" t="t" r="r" b="b"/>
              <a:pathLst>
                <a:path w="4412" h="14715" extrusionOk="0">
                  <a:moveTo>
                    <a:pt x="4371" y="1"/>
                  </a:moveTo>
                  <a:cubicBezTo>
                    <a:pt x="4358" y="1"/>
                    <a:pt x="4331" y="15"/>
                    <a:pt x="4331" y="28"/>
                  </a:cubicBezTo>
                  <a:lnTo>
                    <a:pt x="4317" y="42"/>
                  </a:lnTo>
                  <a:cubicBezTo>
                    <a:pt x="4019" y="1111"/>
                    <a:pt x="3708" y="2179"/>
                    <a:pt x="3383" y="3248"/>
                  </a:cubicBezTo>
                  <a:cubicBezTo>
                    <a:pt x="3221" y="3790"/>
                    <a:pt x="3059" y="4317"/>
                    <a:pt x="2896" y="4859"/>
                  </a:cubicBezTo>
                  <a:cubicBezTo>
                    <a:pt x="2720" y="5386"/>
                    <a:pt x="2558" y="5928"/>
                    <a:pt x="2396" y="6455"/>
                  </a:cubicBezTo>
                  <a:cubicBezTo>
                    <a:pt x="2057" y="7524"/>
                    <a:pt x="1733" y="8593"/>
                    <a:pt x="1408" y="9676"/>
                  </a:cubicBezTo>
                  <a:cubicBezTo>
                    <a:pt x="1246" y="10203"/>
                    <a:pt x="1083" y="10745"/>
                    <a:pt x="934" y="11272"/>
                  </a:cubicBezTo>
                  <a:cubicBezTo>
                    <a:pt x="772" y="11814"/>
                    <a:pt x="610" y="12355"/>
                    <a:pt x="461" y="12883"/>
                  </a:cubicBezTo>
                  <a:cubicBezTo>
                    <a:pt x="312" y="13424"/>
                    <a:pt x="163" y="13965"/>
                    <a:pt x="14" y="14506"/>
                  </a:cubicBezTo>
                  <a:cubicBezTo>
                    <a:pt x="1" y="14601"/>
                    <a:pt x="55" y="14696"/>
                    <a:pt x="163" y="14709"/>
                  </a:cubicBezTo>
                  <a:cubicBezTo>
                    <a:pt x="174" y="14713"/>
                    <a:pt x="185" y="14715"/>
                    <a:pt x="196" y="14715"/>
                  </a:cubicBezTo>
                  <a:cubicBezTo>
                    <a:pt x="225" y="14715"/>
                    <a:pt x="255" y="14702"/>
                    <a:pt x="285" y="14682"/>
                  </a:cubicBezTo>
                  <a:cubicBezTo>
                    <a:pt x="325" y="14655"/>
                    <a:pt x="352" y="14615"/>
                    <a:pt x="366" y="14574"/>
                  </a:cubicBezTo>
                  <a:cubicBezTo>
                    <a:pt x="515" y="14033"/>
                    <a:pt x="664" y="13491"/>
                    <a:pt x="813" y="12950"/>
                  </a:cubicBezTo>
                  <a:cubicBezTo>
                    <a:pt x="975" y="12423"/>
                    <a:pt x="1124" y="11881"/>
                    <a:pt x="1273" y="11340"/>
                  </a:cubicBezTo>
                  <a:cubicBezTo>
                    <a:pt x="1570" y="10271"/>
                    <a:pt x="1854" y="9189"/>
                    <a:pt x="2166" y="8120"/>
                  </a:cubicBezTo>
                  <a:cubicBezTo>
                    <a:pt x="2315" y="7578"/>
                    <a:pt x="2463" y="7037"/>
                    <a:pt x="2612" y="6509"/>
                  </a:cubicBezTo>
                  <a:cubicBezTo>
                    <a:pt x="2761" y="5968"/>
                    <a:pt x="2910" y="5427"/>
                    <a:pt x="3059" y="4886"/>
                  </a:cubicBezTo>
                  <a:cubicBezTo>
                    <a:pt x="3356" y="3817"/>
                    <a:pt x="3654" y="2734"/>
                    <a:pt x="3952" y="1665"/>
                  </a:cubicBezTo>
                  <a:lnTo>
                    <a:pt x="4412" y="55"/>
                  </a:lnTo>
                  <a:cubicBezTo>
                    <a:pt x="4412" y="28"/>
                    <a:pt x="4398" y="1"/>
                    <a:pt x="437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5"/>
            <p:cNvSpPr/>
            <p:nvPr/>
          </p:nvSpPr>
          <p:spPr>
            <a:xfrm>
              <a:off x="993082" y="2552287"/>
              <a:ext cx="93567" cy="296105"/>
            </a:xfrm>
            <a:custGeom>
              <a:avLst/>
              <a:gdLst/>
              <a:ahLst/>
              <a:cxnLst/>
              <a:rect l="l" t="t" r="r" b="b"/>
              <a:pathLst>
                <a:path w="1300" h="4114" extrusionOk="0">
                  <a:moveTo>
                    <a:pt x="1259" y="0"/>
                  </a:moveTo>
                  <a:cubicBezTo>
                    <a:pt x="1245" y="0"/>
                    <a:pt x="1218" y="14"/>
                    <a:pt x="1218" y="41"/>
                  </a:cubicBezTo>
                  <a:cubicBezTo>
                    <a:pt x="1124" y="365"/>
                    <a:pt x="1029" y="690"/>
                    <a:pt x="934" y="1015"/>
                  </a:cubicBezTo>
                  <a:cubicBezTo>
                    <a:pt x="880" y="1164"/>
                    <a:pt x="826" y="1326"/>
                    <a:pt x="785" y="1489"/>
                  </a:cubicBezTo>
                  <a:cubicBezTo>
                    <a:pt x="731" y="1651"/>
                    <a:pt x="677" y="1813"/>
                    <a:pt x="623" y="1976"/>
                  </a:cubicBezTo>
                  <a:cubicBezTo>
                    <a:pt x="528" y="2300"/>
                    <a:pt x="420" y="2612"/>
                    <a:pt x="312" y="2936"/>
                  </a:cubicBezTo>
                  <a:cubicBezTo>
                    <a:pt x="203" y="3261"/>
                    <a:pt x="95" y="3599"/>
                    <a:pt x="14" y="3938"/>
                  </a:cubicBezTo>
                  <a:cubicBezTo>
                    <a:pt x="0" y="3965"/>
                    <a:pt x="14" y="4005"/>
                    <a:pt x="28" y="4046"/>
                  </a:cubicBezTo>
                  <a:cubicBezTo>
                    <a:pt x="55" y="4073"/>
                    <a:pt x="82" y="4100"/>
                    <a:pt x="122" y="4114"/>
                  </a:cubicBezTo>
                  <a:cubicBezTo>
                    <a:pt x="163" y="4114"/>
                    <a:pt x="203" y="4100"/>
                    <a:pt x="230" y="4086"/>
                  </a:cubicBezTo>
                  <a:lnTo>
                    <a:pt x="271" y="4059"/>
                  </a:lnTo>
                  <a:cubicBezTo>
                    <a:pt x="285" y="4032"/>
                    <a:pt x="298" y="4019"/>
                    <a:pt x="298" y="3992"/>
                  </a:cubicBezTo>
                  <a:cubicBezTo>
                    <a:pt x="406" y="3667"/>
                    <a:pt x="488" y="3342"/>
                    <a:pt x="555" y="3018"/>
                  </a:cubicBezTo>
                  <a:cubicBezTo>
                    <a:pt x="636" y="2693"/>
                    <a:pt x="718" y="2368"/>
                    <a:pt x="799" y="2043"/>
                  </a:cubicBezTo>
                  <a:cubicBezTo>
                    <a:pt x="880" y="1719"/>
                    <a:pt x="961" y="1394"/>
                    <a:pt x="1042" y="1069"/>
                  </a:cubicBezTo>
                  <a:cubicBezTo>
                    <a:pt x="1110" y="744"/>
                    <a:pt x="1205" y="392"/>
                    <a:pt x="1299" y="54"/>
                  </a:cubicBezTo>
                  <a:cubicBezTo>
                    <a:pt x="1299" y="27"/>
                    <a:pt x="1286" y="0"/>
                    <a:pt x="125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5"/>
            <p:cNvSpPr/>
            <p:nvPr/>
          </p:nvSpPr>
          <p:spPr>
            <a:xfrm>
              <a:off x="636654" y="2475345"/>
              <a:ext cx="292866" cy="317338"/>
            </a:xfrm>
            <a:custGeom>
              <a:avLst/>
              <a:gdLst/>
              <a:ahLst/>
              <a:cxnLst/>
              <a:rect l="l" t="t" r="r" b="b"/>
              <a:pathLst>
                <a:path w="4069" h="4409" extrusionOk="0">
                  <a:moveTo>
                    <a:pt x="27" y="0"/>
                  </a:moveTo>
                  <a:cubicBezTo>
                    <a:pt x="0" y="14"/>
                    <a:pt x="0" y="41"/>
                    <a:pt x="0" y="54"/>
                  </a:cubicBezTo>
                  <a:cubicBezTo>
                    <a:pt x="122" y="257"/>
                    <a:pt x="244" y="460"/>
                    <a:pt x="352" y="663"/>
                  </a:cubicBezTo>
                  <a:cubicBezTo>
                    <a:pt x="474" y="853"/>
                    <a:pt x="595" y="1042"/>
                    <a:pt x="717" y="1231"/>
                  </a:cubicBezTo>
                  <a:cubicBezTo>
                    <a:pt x="839" y="1421"/>
                    <a:pt x="974" y="1597"/>
                    <a:pt x="1110" y="1786"/>
                  </a:cubicBezTo>
                  <a:cubicBezTo>
                    <a:pt x="1245" y="1962"/>
                    <a:pt x="1380" y="2152"/>
                    <a:pt x="1529" y="2314"/>
                  </a:cubicBezTo>
                  <a:cubicBezTo>
                    <a:pt x="1813" y="2666"/>
                    <a:pt x="2124" y="2990"/>
                    <a:pt x="2449" y="3302"/>
                  </a:cubicBezTo>
                  <a:cubicBezTo>
                    <a:pt x="2625" y="3464"/>
                    <a:pt x="2787" y="3626"/>
                    <a:pt x="2963" y="3775"/>
                  </a:cubicBezTo>
                  <a:cubicBezTo>
                    <a:pt x="3126" y="3924"/>
                    <a:pt x="3315" y="4059"/>
                    <a:pt x="3505" y="4195"/>
                  </a:cubicBezTo>
                  <a:lnTo>
                    <a:pt x="3735" y="4371"/>
                  </a:lnTo>
                  <a:cubicBezTo>
                    <a:pt x="3759" y="4397"/>
                    <a:pt x="3785" y="4408"/>
                    <a:pt x="3812" y="4408"/>
                  </a:cubicBezTo>
                  <a:cubicBezTo>
                    <a:pt x="3939" y="4408"/>
                    <a:pt x="4069" y="4167"/>
                    <a:pt x="3924" y="4100"/>
                  </a:cubicBezTo>
                  <a:cubicBezTo>
                    <a:pt x="3789" y="4005"/>
                    <a:pt x="3640" y="3911"/>
                    <a:pt x="3505" y="3816"/>
                  </a:cubicBezTo>
                  <a:cubicBezTo>
                    <a:pt x="3369" y="3721"/>
                    <a:pt x="3220" y="3613"/>
                    <a:pt x="3085" y="3505"/>
                  </a:cubicBezTo>
                  <a:cubicBezTo>
                    <a:pt x="2828" y="3302"/>
                    <a:pt x="2585" y="3099"/>
                    <a:pt x="2341" y="2869"/>
                  </a:cubicBezTo>
                  <a:cubicBezTo>
                    <a:pt x="1556" y="2152"/>
                    <a:pt x="880" y="1326"/>
                    <a:pt x="311" y="420"/>
                  </a:cubicBezTo>
                  <a:lnTo>
                    <a:pt x="311" y="433"/>
                  </a:lnTo>
                  <a:cubicBezTo>
                    <a:pt x="217" y="298"/>
                    <a:pt x="135" y="162"/>
                    <a:pt x="68" y="27"/>
                  </a:cubicBezTo>
                  <a:cubicBezTo>
                    <a:pt x="54" y="14"/>
                    <a:pt x="41" y="0"/>
                    <a:pt x="27"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5"/>
            <p:cNvSpPr/>
            <p:nvPr/>
          </p:nvSpPr>
          <p:spPr>
            <a:xfrm>
              <a:off x="533368" y="1661149"/>
              <a:ext cx="134521" cy="253280"/>
            </a:xfrm>
            <a:custGeom>
              <a:avLst/>
              <a:gdLst/>
              <a:ahLst/>
              <a:cxnLst/>
              <a:rect l="l" t="t" r="r" b="b"/>
              <a:pathLst>
                <a:path w="1869" h="3519" extrusionOk="0">
                  <a:moveTo>
                    <a:pt x="28" y="0"/>
                  </a:moveTo>
                  <a:cubicBezTo>
                    <a:pt x="31" y="0"/>
                    <a:pt x="33" y="0"/>
                    <a:pt x="36" y="1"/>
                  </a:cubicBezTo>
                  <a:lnTo>
                    <a:pt x="36" y="1"/>
                  </a:lnTo>
                  <a:cubicBezTo>
                    <a:pt x="38" y="0"/>
                    <a:pt x="39" y="0"/>
                    <a:pt x="41" y="0"/>
                  </a:cubicBezTo>
                  <a:close/>
                  <a:moveTo>
                    <a:pt x="36" y="1"/>
                  </a:moveTo>
                  <a:lnTo>
                    <a:pt x="36" y="1"/>
                  </a:lnTo>
                  <a:cubicBezTo>
                    <a:pt x="12" y="4"/>
                    <a:pt x="1" y="28"/>
                    <a:pt x="1" y="41"/>
                  </a:cubicBezTo>
                  <a:cubicBezTo>
                    <a:pt x="68" y="352"/>
                    <a:pt x="163" y="650"/>
                    <a:pt x="271" y="934"/>
                  </a:cubicBezTo>
                  <a:cubicBezTo>
                    <a:pt x="380" y="1245"/>
                    <a:pt x="501" y="1543"/>
                    <a:pt x="650" y="1827"/>
                  </a:cubicBezTo>
                  <a:cubicBezTo>
                    <a:pt x="786" y="2111"/>
                    <a:pt x="934" y="2395"/>
                    <a:pt x="1097" y="2666"/>
                  </a:cubicBezTo>
                  <a:cubicBezTo>
                    <a:pt x="1259" y="2950"/>
                    <a:pt x="1435" y="3207"/>
                    <a:pt x="1611" y="3464"/>
                  </a:cubicBezTo>
                  <a:cubicBezTo>
                    <a:pt x="1624" y="3491"/>
                    <a:pt x="1665" y="3518"/>
                    <a:pt x="1706" y="3518"/>
                  </a:cubicBezTo>
                  <a:cubicBezTo>
                    <a:pt x="1746" y="3518"/>
                    <a:pt x="1773" y="3505"/>
                    <a:pt x="1800" y="3478"/>
                  </a:cubicBezTo>
                  <a:cubicBezTo>
                    <a:pt x="1868" y="3437"/>
                    <a:pt x="1868" y="3342"/>
                    <a:pt x="1827" y="3288"/>
                  </a:cubicBezTo>
                  <a:cubicBezTo>
                    <a:pt x="1679" y="3112"/>
                    <a:pt x="1543" y="2950"/>
                    <a:pt x="1422" y="2774"/>
                  </a:cubicBezTo>
                  <a:cubicBezTo>
                    <a:pt x="1354" y="2693"/>
                    <a:pt x="1286" y="2612"/>
                    <a:pt x="1232" y="2517"/>
                  </a:cubicBezTo>
                  <a:cubicBezTo>
                    <a:pt x="1164" y="2409"/>
                    <a:pt x="1110" y="2327"/>
                    <a:pt x="1043" y="2233"/>
                  </a:cubicBezTo>
                  <a:cubicBezTo>
                    <a:pt x="948" y="2084"/>
                    <a:pt x="867" y="1935"/>
                    <a:pt x="786" y="1786"/>
                  </a:cubicBezTo>
                  <a:cubicBezTo>
                    <a:pt x="704" y="1637"/>
                    <a:pt x="610" y="1489"/>
                    <a:pt x="556" y="1326"/>
                  </a:cubicBezTo>
                  <a:cubicBezTo>
                    <a:pt x="407" y="1015"/>
                    <a:pt x="271" y="690"/>
                    <a:pt x="163" y="365"/>
                  </a:cubicBezTo>
                  <a:cubicBezTo>
                    <a:pt x="136" y="257"/>
                    <a:pt x="95" y="149"/>
                    <a:pt x="68" y="27"/>
                  </a:cubicBezTo>
                  <a:cubicBezTo>
                    <a:pt x="68" y="15"/>
                    <a:pt x="58" y="3"/>
                    <a:pt x="36"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5"/>
            <p:cNvSpPr/>
            <p:nvPr/>
          </p:nvSpPr>
          <p:spPr>
            <a:xfrm>
              <a:off x="901528" y="1259881"/>
              <a:ext cx="69240" cy="265732"/>
            </a:xfrm>
            <a:custGeom>
              <a:avLst/>
              <a:gdLst/>
              <a:ahLst/>
              <a:cxnLst/>
              <a:rect l="l" t="t" r="r" b="b"/>
              <a:pathLst>
                <a:path w="962" h="3692" extrusionOk="0">
                  <a:moveTo>
                    <a:pt x="41" y="0"/>
                  </a:moveTo>
                  <a:cubicBezTo>
                    <a:pt x="14" y="14"/>
                    <a:pt x="1" y="27"/>
                    <a:pt x="14" y="54"/>
                  </a:cubicBezTo>
                  <a:cubicBezTo>
                    <a:pt x="28" y="352"/>
                    <a:pt x="55" y="650"/>
                    <a:pt x="82" y="947"/>
                  </a:cubicBezTo>
                  <a:cubicBezTo>
                    <a:pt x="109" y="1232"/>
                    <a:pt x="149" y="1556"/>
                    <a:pt x="203" y="1868"/>
                  </a:cubicBezTo>
                  <a:cubicBezTo>
                    <a:pt x="231" y="2016"/>
                    <a:pt x="258" y="2179"/>
                    <a:pt x="285" y="2328"/>
                  </a:cubicBezTo>
                  <a:cubicBezTo>
                    <a:pt x="312" y="2477"/>
                    <a:pt x="352" y="2625"/>
                    <a:pt x="393" y="2774"/>
                  </a:cubicBezTo>
                  <a:cubicBezTo>
                    <a:pt x="474" y="3058"/>
                    <a:pt x="569" y="3342"/>
                    <a:pt x="691" y="3613"/>
                  </a:cubicBezTo>
                  <a:cubicBezTo>
                    <a:pt x="721" y="3663"/>
                    <a:pt x="766" y="3691"/>
                    <a:pt x="815" y="3691"/>
                  </a:cubicBezTo>
                  <a:cubicBezTo>
                    <a:pt x="832" y="3691"/>
                    <a:pt x="849" y="3688"/>
                    <a:pt x="867" y="3681"/>
                  </a:cubicBezTo>
                  <a:cubicBezTo>
                    <a:pt x="934" y="3654"/>
                    <a:pt x="961" y="3573"/>
                    <a:pt x="934" y="3505"/>
                  </a:cubicBezTo>
                  <a:cubicBezTo>
                    <a:pt x="812" y="3207"/>
                    <a:pt x="704" y="2910"/>
                    <a:pt x="596" y="2612"/>
                  </a:cubicBezTo>
                  <a:cubicBezTo>
                    <a:pt x="528" y="2395"/>
                    <a:pt x="474" y="2192"/>
                    <a:pt x="420" y="1976"/>
                  </a:cubicBezTo>
                  <a:cubicBezTo>
                    <a:pt x="352" y="1773"/>
                    <a:pt x="312" y="1543"/>
                    <a:pt x="258" y="1326"/>
                  </a:cubicBezTo>
                  <a:cubicBezTo>
                    <a:pt x="217" y="1110"/>
                    <a:pt x="176" y="893"/>
                    <a:pt x="149" y="677"/>
                  </a:cubicBezTo>
                  <a:cubicBezTo>
                    <a:pt x="122" y="460"/>
                    <a:pt x="109" y="257"/>
                    <a:pt x="95" y="41"/>
                  </a:cubicBezTo>
                  <a:cubicBezTo>
                    <a:pt x="82" y="27"/>
                    <a:pt x="68" y="14"/>
                    <a:pt x="41" y="14"/>
                  </a:cubicBezTo>
                  <a:lnTo>
                    <a:pt x="41" y="0"/>
                  </a:ln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5"/>
            <p:cNvSpPr/>
            <p:nvPr/>
          </p:nvSpPr>
          <p:spPr>
            <a:xfrm>
              <a:off x="1003806" y="1601697"/>
              <a:ext cx="193973" cy="327126"/>
            </a:xfrm>
            <a:custGeom>
              <a:avLst/>
              <a:gdLst/>
              <a:ahLst/>
              <a:cxnLst/>
              <a:rect l="l" t="t" r="r" b="b"/>
              <a:pathLst>
                <a:path w="2695" h="4545" extrusionOk="0">
                  <a:moveTo>
                    <a:pt x="41" y="1"/>
                  </a:moveTo>
                  <a:cubicBezTo>
                    <a:pt x="14" y="1"/>
                    <a:pt x="0" y="28"/>
                    <a:pt x="0" y="55"/>
                  </a:cubicBezTo>
                  <a:cubicBezTo>
                    <a:pt x="54" y="258"/>
                    <a:pt x="122" y="447"/>
                    <a:pt x="190" y="637"/>
                  </a:cubicBezTo>
                  <a:cubicBezTo>
                    <a:pt x="257" y="826"/>
                    <a:pt x="325" y="1029"/>
                    <a:pt x="406" y="1219"/>
                  </a:cubicBezTo>
                  <a:cubicBezTo>
                    <a:pt x="487" y="1408"/>
                    <a:pt x="582" y="1597"/>
                    <a:pt x="663" y="1787"/>
                  </a:cubicBezTo>
                  <a:cubicBezTo>
                    <a:pt x="745" y="1976"/>
                    <a:pt x="853" y="2166"/>
                    <a:pt x="961" y="2369"/>
                  </a:cubicBezTo>
                  <a:cubicBezTo>
                    <a:pt x="1056" y="2558"/>
                    <a:pt x="1164" y="2720"/>
                    <a:pt x="1272" y="2896"/>
                  </a:cubicBezTo>
                  <a:cubicBezTo>
                    <a:pt x="1380" y="3072"/>
                    <a:pt x="1489" y="3262"/>
                    <a:pt x="1597" y="3424"/>
                  </a:cubicBezTo>
                  <a:cubicBezTo>
                    <a:pt x="1705" y="3600"/>
                    <a:pt x="1827" y="3776"/>
                    <a:pt x="1949" y="3952"/>
                  </a:cubicBezTo>
                  <a:cubicBezTo>
                    <a:pt x="2057" y="4114"/>
                    <a:pt x="2192" y="4304"/>
                    <a:pt x="2328" y="4480"/>
                  </a:cubicBezTo>
                  <a:cubicBezTo>
                    <a:pt x="2367" y="4526"/>
                    <a:pt x="2413" y="4545"/>
                    <a:pt x="2458" y="4545"/>
                  </a:cubicBezTo>
                  <a:cubicBezTo>
                    <a:pt x="2583" y="4545"/>
                    <a:pt x="2695" y="4393"/>
                    <a:pt x="2585" y="4263"/>
                  </a:cubicBezTo>
                  <a:cubicBezTo>
                    <a:pt x="2463" y="4114"/>
                    <a:pt x="2355" y="3965"/>
                    <a:pt x="2233" y="3817"/>
                  </a:cubicBezTo>
                  <a:cubicBezTo>
                    <a:pt x="2125" y="3681"/>
                    <a:pt x="2003" y="3532"/>
                    <a:pt x="1895" y="3384"/>
                  </a:cubicBezTo>
                  <a:cubicBezTo>
                    <a:pt x="1678" y="3072"/>
                    <a:pt x="1462" y="2775"/>
                    <a:pt x="1259" y="2463"/>
                  </a:cubicBezTo>
                  <a:lnTo>
                    <a:pt x="1259" y="2463"/>
                  </a:lnTo>
                  <a:lnTo>
                    <a:pt x="1272" y="2477"/>
                  </a:lnTo>
                  <a:cubicBezTo>
                    <a:pt x="1150" y="2315"/>
                    <a:pt x="1042" y="2125"/>
                    <a:pt x="947" y="1949"/>
                  </a:cubicBezTo>
                  <a:cubicBezTo>
                    <a:pt x="839" y="1773"/>
                    <a:pt x="731" y="1570"/>
                    <a:pt x="636" y="1367"/>
                  </a:cubicBezTo>
                  <a:cubicBezTo>
                    <a:pt x="447" y="989"/>
                    <a:pt x="271" y="583"/>
                    <a:pt x="149" y="177"/>
                  </a:cubicBezTo>
                  <a:cubicBezTo>
                    <a:pt x="122" y="123"/>
                    <a:pt x="109" y="82"/>
                    <a:pt x="95" y="41"/>
                  </a:cubicBezTo>
                  <a:cubicBezTo>
                    <a:pt x="95" y="14"/>
                    <a:pt x="81" y="1"/>
                    <a:pt x="54"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5"/>
            <p:cNvSpPr/>
            <p:nvPr/>
          </p:nvSpPr>
          <p:spPr>
            <a:xfrm>
              <a:off x="1109971" y="1048559"/>
              <a:ext cx="141287" cy="632804"/>
            </a:xfrm>
            <a:custGeom>
              <a:avLst/>
              <a:gdLst/>
              <a:ahLst/>
              <a:cxnLst/>
              <a:rect l="l" t="t" r="r" b="b"/>
              <a:pathLst>
                <a:path w="1963" h="8792" extrusionOk="0">
                  <a:moveTo>
                    <a:pt x="1637" y="8674"/>
                  </a:moveTo>
                  <a:cubicBezTo>
                    <a:pt x="1637" y="8674"/>
                    <a:pt x="1645" y="8681"/>
                    <a:pt x="1649" y="8691"/>
                  </a:cubicBezTo>
                  <a:lnTo>
                    <a:pt x="1649" y="8691"/>
                  </a:lnTo>
                  <a:lnTo>
                    <a:pt x="1637" y="8674"/>
                  </a:lnTo>
                  <a:close/>
                  <a:moveTo>
                    <a:pt x="163" y="0"/>
                  </a:moveTo>
                  <a:cubicBezTo>
                    <a:pt x="135" y="0"/>
                    <a:pt x="122" y="27"/>
                    <a:pt x="122" y="54"/>
                  </a:cubicBezTo>
                  <a:lnTo>
                    <a:pt x="122" y="41"/>
                  </a:lnTo>
                  <a:cubicBezTo>
                    <a:pt x="68" y="433"/>
                    <a:pt x="41" y="825"/>
                    <a:pt x="14" y="1231"/>
                  </a:cubicBezTo>
                  <a:cubicBezTo>
                    <a:pt x="0" y="1651"/>
                    <a:pt x="0" y="2070"/>
                    <a:pt x="14" y="2490"/>
                  </a:cubicBezTo>
                  <a:cubicBezTo>
                    <a:pt x="54" y="3369"/>
                    <a:pt x="149" y="4249"/>
                    <a:pt x="325" y="5115"/>
                  </a:cubicBezTo>
                  <a:cubicBezTo>
                    <a:pt x="447" y="5764"/>
                    <a:pt x="609" y="6400"/>
                    <a:pt x="826" y="7036"/>
                  </a:cubicBezTo>
                  <a:cubicBezTo>
                    <a:pt x="934" y="7334"/>
                    <a:pt x="1056" y="7618"/>
                    <a:pt x="1191" y="7902"/>
                  </a:cubicBezTo>
                  <a:cubicBezTo>
                    <a:pt x="1259" y="8051"/>
                    <a:pt x="1326" y="8186"/>
                    <a:pt x="1394" y="8308"/>
                  </a:cubicBezTo>
                  <a:cubicBezTo>
                    <a:pt x="1434" y="8376"/>
                    <a:pt x="1475" y="8443"/>
                    <a:pt x="1502" y="8498"/>
                  </a:cubicBezTo>
                  <a:cubicBezTo>
                    <a:pt x="1543" y="8565"/>
                    <a:pt x="1556" y="8579"/>
                    <a:pt x="1583" y="8619"/>
                  </a:cubicBezTo>
                  <a:lnTo>
                    <a:pt x="1651" y="8714"/>
                  </a:lnTo>
                  <a:lnTo>
                    <a:pt x="1665" y="8728"/>
                  </a:lnTo>
                  <a:cubicBezTo>
                    <a:pt x="1678" y="8755"/>
                    <a:pt x="1705" y="8768"/>
                    <a:pt x="1732" y="8782"/>
                  </a:cubicBezTo>
                  <a:cubicBezTo>
                    <a:pt x="1752" y="8789"/>
                    <a:pt x="1773" y="8792"/>
                    <a:pt x="1795" y="8792"/>
                  </a:cubicBezTo>
                  <a:cubicBezTo>
                    <a:pt x="1817" y="8792"/>
                    <a:pt x="1840" y="8789"/>
                    <a:pt x="1867" y="8782"/>
                  </a:cubicBezTo>
                  <a:cubicBezTo>
                    <a:pt x="1895" y="8755"/>
                    <a:pt x="1935" y="8728"/>
                    <a:pt x="1949" y="8687"/>
                  </a:cubicBezTo>
                  <a:cubicBezTo>
                    <a:pt x="1962" y="8646"/>
                    <a:pt x="1962" y="8592"/>
                    <a:pt x="1949" y="8552"/>
                  </a:cubicBezTo>
                  <a:cubicBezTo>
                    <a:pt x="1922" y="8511"/>
                    <a:pt x="1895" y="8457"/>
                    <a:pt x="1867" y="8416"/>
                  </a:cubicBezTo>
                  <a:lnTo>
                    <a:pt x="1786" y="8268"/>
                  </a:lnTo>
                  <a:cubicBezTo>
                    <a:pt x="1732" y="8173"/>
                    <a:pt x="1678" y="8078"/>
                    <a:pt x="1624" y="7983"/>
                  </a:cubicBezTo>
                  <a:cubicBezTo>
                    <a:pt x="1516" y="7767"/>
                    <a:pt x="1421" y="7550"/>
                    <a:pt x="1313" y="7334"/>
                  </a:cubicBezTo>
                  <a:cubicBezTo>
                    <a:pt x="1218" y="7117"/>
                    <a:pt x="1123" y="6887"/>
                    <a:pt x="1042" y="6657"/>
                  </a:cubicBezTo>
                  <a:cubicBezTo>
                    <a:pt x="953" y="6440"/>
                    <a:pt x="875" y="6223"/>
                    <a:pt x="799" y="5994"/>
                  </a:cubicBezTo>
                  <a:lnTo>
                    <a:pt x="799" y="5994"/>
                  </a:lnTo>
                  <a:cubicBezTo>
                    <a:pt x="799" y="5994"/>
                    <a:pt x="799" y="5994"/>
                    <a:pt x="799" y="5994"/>
                  </a:cubicBezTo>
                  <a:lnTo>
                    <a:pt x="785" y="5955"/>
                  </a:lnTo>
                  <a:lnTo>
                    <a:pt x="785" y="5955"/>
                  </a:lnTo>
                  <a:cubicBezTo>
                    <a:pt x="790" y="5968"/>
                    <a:pt x="794" y="5981"/>
                    <a:pt x="799" y="5994"/>
                  </a:cubicBezTo>
                  <a:lnTo>
                    <a:pt x="799" y="5994"/>
                  </a:lnTo>
                  <a:cubicBezTo>
                    <a:pt x="799" y="5981"/>
                    <a:pt x="798" y="5967"/>
                    <a:pt x="785" y="5954"/>
                  </a:cubicBezTo>
                  <a:lnTo>
                    <a:pt x="785" y="5954"/>
                  </a:lnTo>
                  <a:lnTo>
                    <a:pt x="771" y="5913"/>
                  </a:lnTo>
                  <a:cubicBezTo>
                    <a:pt x="677" y="5602"/>
                    <a:pt x="609" y="5304"/>
                    <a:pt x="528" y="4993"/>
                  </a:cubicBezTo>
                  <a:cubicBezTo>
                    <a:pt x="447" y="4682"/>
                    <a:pt x="393" y="4344"/>
                    <a:pt x="338" y="4019"/>
                  </a:cubicBezTo>
                  <a:cubicBezTo>
                    <a:pt x="230" y="3396"/>
                    <a:pt x="163" y="2760"/>
                    <a:pt x="135" y="2124"/>
                  </a:cubicBezTo>
                  <a:cubicBezTo>
                    <a:pt x="135" y="2124"/>
                    <a:pt x="135" y="2138"/>
                    <a:pt x="135" y="2138"/>
                  </a:cubicBezTo>
                  <a:cubicBezTo>
                    <a:pt x="108" y="1448"/>
                    <a:pt x="122" y="744"/>
                    <a:pt x="203" y="54"/>
                  </a:cubicBezTo>
                  <a:cubicBezTo>
                    <a:pt x="203" y="27"/>
                    <a:pt x="190" y="0"/>
                    <a:pt x="16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5"/>
            <p:cNvSpPr/>
            <p:nvPr/>
          </p:nvSpPr>
          <p:spPr>
            <a:xfrm>
              <a:off x="1352460" y="1074830"/>
              <a:ext cx="47791" cy="211391"/>
            </a:xfrm>
            <a:custGeom>
              <a:avLst/>
              <a:gdLst/>
              <a:ahLst/>
              <a:cxnLst/>
              <a:rect l="l" t="t" r="r" b="b"/>
              <a:pathLst>
                <a:path w="664" h="2937" extrusionOk="0">
                  <a:moveTo>
                    <a:pt x="95" y="0"/>
                  </a:moveTo>
                  <a:cubicBezTo>
                    <a:pt x="68" y="0"/>
                    <a:pt x="41" y="27"/>
                    <a:pt x="41" y="55"/>
                  </a:cubicBezTo>
                  <a:lnTo>
                    <a:pt x="41" y="68"/>
                  </a:lnTo>
                  <a:cubicBezTo>
                    <a:pt x="14" y="285"/>
                    <a:pt x="0" y="515"/>
                    <a:pt x="0" y="745"/>
                  </a:cubicBezTo>
                  <a:cubicBezTo>
                    <a:pt x="0" y="975"/>
                    <a:pt x="27" y="1218"/>
                    <a:pt x="55" y="1448"/>
                  </a:cubicBezTo>
                  <a:cubicBezTo>
                    <a:pt x="82" y="1692"/>
                    <a:pt x="122" y="1908"/>
                    <a:pt x="176" y="2138"/>
                  </a:cubicBezTo>
                  <a:cubicBezTo>
                    <a:pt x="203" y="2247"/>
                    <a:pt x="217" y="2368"/>
                    <a:pt x="258" y="2477"/>
                  </a:cubicBezTo>
                  <a:cubicBezTo>
                    <a:pt x="285" y="2598"/>
                    <a:pt x="312" y="2720"/>
                    <a:pt x="352" y="2842"/>
                  </a:cubicBezTo>
                  <a:cubicBezTo>
                    <a:pt x="366" y="2869"/>
                    <a:pt x="379" y="2883"/>
                    <a:pt x="406" y="2910"/>
                  </a:cubicBezTo>
                  <a:cubicBezTo>
                    <a:pt x="447" y="2923"/>
                    <a:pt x="488" y="2937"/>
                    <a:pt x="528" y="2937"/>
                  </a:cubicBezTo>
                  <a:cubicBezTo>
                    <a:pt x="569" y="2923"/>
                    <a:pt x="596" y="2896"/>
                    <a:pt x="623" y="2869"/>
                  </a:cubicBezTo>
                  <a:cubicBezTo>
                    <a:pt x="650" y="2842"/>
                    <a:pt x="663" y="2788"/>
                    <a:pt x="650" y="2747"/>
                  </a:cubicBezTo>
                  <a:cubicBezTo>
                    <a:pt x="623" y="2639"/>
                    <a:pt x="582" y="2531"/>
                    <a:pt x="542" y="2409"/>
                  </a:cubicBezTo>
                  <a:cubicBezTo>
                    <a:pt x="515" y="2301"/>
                    <a:pt x="474" y="2192"/>
                    <a:pt x="433" y="2084"/>
                  </a:cubicBezTo>
                  <a:cubicBezTo>
                    <a:pt x="352" y="1827"/>
                    <a:pt x="285" y="1584"/>
                    <a:pt x="230" y="1326"/>
                  </a:cubicBezTo>
                  <a:cubicBezTo>
                    <a:pt x="190" y="1191"/>
                    <a:pt x="176" y="1056"/>
                    <a:pt x="149" y="921"/>
                  </a:cubicBezTo>
                  <a:cubicBezTo>
                    <a:pt x="136" y="785"/>
                    <a:pt x="122" y="650"/>
                    <a:pt x="122" y="528"/>
                  </a:cubicBezTo>
                  <a:lnTo>
                    <a:pt x="122" y="515"/>
                  </a:lnTo>
                  <a:cubicBezTo>
                    <a:pt x="122" y="366"/>
                    <a:pt x="122" y="203"/>
                    <a:pt x="136" y="55"/>
                  </a:cubicBezTo>
                  <a:cubicBezTo>
                    <a:pt x="136" y="27"/>
                    <a:pt x="122" y="0"/>
                    <a:pt x="95"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5"/>
            <p:cNvSpPr/>
            <p:nvPr/>
          </p:nvSpPr>
          <p:spPr>
            <a:xfrm>
              <a:off x="1442790" y="1109883"/>
              <a:ext cx="300280" cy="356852"/>
            </a:xfrm>
            <a:custGeom>
              <a:avLst/>
              <a:gdLst/>
              <a:ahLst/>
              <a:cxnLst/>
              <a:rect l="l" t="t" r="r" b="b"/>
              <a:pathLst>
                <a:path w="4172" h="4958" extrusionOk="0">
                  <a:moveTo>
                    <a:pt x="4117" y="1"/>
                  </a:moveTo>
                  <a:cubicBezTo>
                    <a:pt x="4104" y="1"/>
                    <a:pt x="4090" y="14"/>
                    <a:pt x="4077" y="28"/>
                  </a:cubicBezTo>
                  <a:lnTo>
                    <a:pt x="4090" y="28"/>
                  </a:lnTo>
                  <a:cubicBezTo>
                    <a:pt x="3887" y="366"/>
                    <a:pt x="3684" y="704"/>
                    <a:pt x="3454" y="1042"/>
                  </a:cubicBezTo>
                  <a:lnTo>
                    <a:pt x="3454" y="1029"/>
                  </a:lnTo>
                  <a:cubicBezTo>
                    <a:pt x="3224" y="1367"/>
                    <a:pt x="2981" y="1692"/>
                    <a:pt x="2724" y="2003"/>
                  </a:cubicBezTo>
                  <a:cubicBezTo>
                    <a:pt x="2466" y="2314"/>
                    <a:pt x="2196" y="2626"/>
                    <a:pt x="1912" y="2923"/>
                  </a:cubicBezTo>
                  <a:cubicBezTo>
                    <a:pt x="1641" y="3221"/>
                    <a:pt x="1343" y="3519"/>
                    <a:pt x="1046" y="3803"/>
                  </a:cubicBezTo>
                  <a:cubicBezTo>
                    <a:pt x="897" y="3938"/>
                    <a:pt x="748" y="4073"/>
                    <a:pt x="599" y="4222"/>
                  </a:cubicBezTo>
                  <a:lnTo>
                    <a:pt x="369" y="4439"/>
                  </a:lnTo>
                  <a:cubicBezTo>
                    <a:pt x="288" y="4506"/>
                    <a:pt x="207" y="4574"/>
                    <a:pt x="139" y="4655"/>
                  </a:cubicBezTo>
                  <a:cubicBezTo>
                    <a:pt x="0" y="4773"/>
                    <a:pt x="106" y="4957"/>
                    <a:pt x="243" y="4957"/>
                  </a:cubicBezTo>
                  <a:cubicBezTo>
                    <a:pt x="279" y="4957"/>
                    <a:pt x="318" y="4944"/>
                    <a:pt x="356" y="4912"/>
                  </a:cubicBezTo>
                  <a:cubicBezTo>
                    <a:pt x="450" y="4845"/>
                    <a:pt x="545" y="4763"/>
                    <a:pt x="640" y="4682"/>
                  </a:cubicBezTo>
                  <a:cubicBezTo>
                    <a:pt x="735" y="4601"/>
                    <a:pt x="829" y="4506"/>
                    <a:pt x="924" y="4425"/>
                  </a:cubicBezTo>
                  <a:cubicBezTo>
                    <a:pt x="1100" y="4263"/>
                    <a:pt x="1276" y="4087"/>
                    <a:pt x="1438" y="3925"/>
                  </a:cubicBezTo>
                  <a:cubicBezTo>
                    <a:pt x="1776" y="3559"/>
                    <a:pt x="2088" y="3194"/>
                    <a:pt x="2385" y="2801"/>
                  </a:cubicBezTo>
                  <a:cubicBezTo>
                    <a:pt x="2534" y="2598"/>
                    <a:pt x="2669" y="2409"/>
                    <a:pt x="2818" y="2206"/>
                  </a:cubicBezTo>
                  <a:cubicBezTo>
                    <a:pt x="2954" y="2003"/>
                    <a:pt x="3089" y="1814"/>
                    <a:pt x="3224" y="1611"/>
                  </a:cubicBezTo>
                  <a:cubicBezTo>
                    <a:pt x="3481" y="1205"/>
                    <a:pt x="3738" y="785"/>
                    <a:pt x="3982" y="366"/>
                  </a:cubicBezTo>
                  <a:cubicBezTo>
                    <a:pt x="4050" y="271"/>
                    <a:pt x="4104" y="163"/>
                    <a:pt x="4158" y="68"/>
                  </a:cubicBezTo>
                  <a:cubicBezTo>
                    <a:pt x="4171" y="41"/>
                    <a:pt x="4158" y="14"/>
                    <a:pt x="4131"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5"/>
            <p:cNvSpPr/>
            <p:nvPr/>
          </p:nvSpPr>
          <p:spPr>
            <a:xfrm>
              <a:off x="1735231" y="1270606"/>
              <a:ext cx="149060" cy="176339"/>
            </a:xfrm>
            <a:custGeom>
              <a:avLst/>
              <a:gdLst/>
              <a:ahLst/>
              <a:cxnLst/>
              <a:rect l="l" t="t" r="r" b="b"/>
              <a:pathLst>
                <a:path w="2071" h="2450" extrusionOk="0">
                  <a:moveTo>
                    <a:pt x="2016" y="0"/>
                  </a:moveTo>
                  <a:cubicBezTo>
                    <a:pt x="2003" y="0"/>
                    <a:pt x="1989" y="0"/>
                    <a:pt x="1976" y="27"/>
                  </a:cubicBezTo>
                  <a:lnTo>
                    <a:pt x="1989" y="14"/>
                  </a:lnTo>
                  <a:lnTo>
                    <a:pt x="1989" y="14"/>
                  </a:lnTo>
                  <a:cubicBezTo>
                    <a:pt x="1922" y="149"/>
                    <a:pt x="1840" y="271"/>
                    <a:pt x="1759" y="393"/>
                  </a:cubicBezTo>
                  <a:lnTo>
                    <a:pt x="1759" y="379"/>
                  </a:lnTo>
                  <a:cubicBezTo>
                    <a:pt x="1651" y="555"/>
                    <a:pt x="1516" y="717"/>
                    <a:pt x="1394" y="866"/>
                  </a:cubicBezTo>
                  <a:cubicBezTo>
                    <a:pt x="1259" y="1029"/>
                    <a:pt x="1123" y="1177"/>
                    <a:pt x="974" y="1326"/>
                  </a:cubicBezTo>
                  <a:cubicBezTo>
                    <a:pt x="839" y="1475"/>
                    <a:pt x="690" y="1624"/>
                    <a:pt x="541" y="1759"/>
                  </a:cubicBezTo>
                  <a:cubicBezTo>
                    <a:pt x="406" y="1908"/>
                    <a:pt x="244" y="2070"/>
                    <a:pt x="81" y="2219"/>
                  </a:cubicBezTo>
                  <a:cubicBezTo>
                    <a:pt x="0" y="2314"/>
                    <a:pt x="68" y="2449"/>
                    <a:pt x="190" y="2449"/>
                  </a:cubicBezTo>
                  <a:cubicBezTo>
                    <a:pt x="230" y="2449"/>
                    <a:pt x="271" y="2436"/>
                    <a:pt x="298" y="2409"/>
                  </a:cubicBezTo>
                  <a:cubicBezTo>
                    <a:pt x="460" y="2233"/>
                    <a:pt x="636" y="2057"/>
                    <a:pt x="798" y="1881"/>
                  </a:cubicBezTo>
                  <a:cubicBezTo>
                    <a:pt x="974" y="1705"/>
                    <a:pt x="1123" y="1502"/>
                    <a:pt x="1272" y="1313"/>
                  </a:cubicBezTo>
                  <a:cubicBezTo>
                    <a:pt x="1421" y="1123"/>
                    <a:pt x="1556" y="920"/>
                    <a:pt x="1678" y="717"/>
                  </a:cubicBezTo>
                  <a:cubicBezTo>
                    <a:pt x="1813" y="514"/>
                    <a:pt x="1949" y="284"/>
                    <a:pt x="2057" y="54"/>
                  </a:cubicBezTo>
                  <a:cubicBezTo>
                    <a:pt x="2070" y="41"/>
                    <a:pt x="2057" y="14"/>
                    <a:pt x="2043"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5"/>
            <p:cNvSpPr/>
            <p:nvPr/>
          </p:nvSpPr>
          <p:spPr>
            <a:xfrm>
              <a:off x="1395718" y="1569595"/>
              <a:ext cx="223626" cy="170869"/>
            </a:xfrm>
            <a:custGeom>
              <a:avLst/>
              <a:gdLst/>
              <a:ahLst/>
              <a:cxnLst/>
              <a:rect l="l" t="t" r="r" b="b"/>
              <a:pathLst>
                <a:path w="3107" h="2374" extrusionOk="0">
                  <a:moveTo>
                    <a:pt x="3039" y="0"/>
                  </a:moveTo>
                  <a:cubicBezTo>
                    <a:pt x="3026" y="0"/>
                    <a:pt x="3012" y="0"/>
                    <a:pt x="2999" y="14"/>
                  </a:cubicBezTo>
                  <a:cubicBezTo>
                    <a:pt x="2850" y="163"/>
                    <a:pt x="2687" y="311"/>
                    <a:pt x="2525" y="447"/>
                  </a:cubicBezTo>
                  <a:lnTo>
                    <a:pt x="2539" y="447"/>
                  </a:lnTo>
                  <a:cubicBezTo>
                    <a:pt x="2160" y="758"/>
                    <a:pt x="1767" y="1042"/>
                    <a:pt x="1361" y="1313"/>
                  </a:cubicBezTo>
                  <a:cubicBezTo>
                    <a:pt x="956" y="1583"/>
                    <a:pt x="550" y="1840"/>
                    <a:pt x="144" y="2111"/>
                  </a:cubicBezTo>
                  <a:cubicBezTo>
                    <a:pt x="0" y="2188"/>
                    <a:pt x="82" y="2373"/>
                    <a:pt x="204" y="2373"/>
                  </a:cubicBezTo>
                  <a:cubicBezTo>
                    <a:pt x="232" y="2373"/>
                    <a:pt x="262" y="2364"/>
                    <a:pt x="292" y="2341"/>
                  </a:cubicBezTo>
                  <a:cubicBezTo>
                    <a:pt x="807" y="2016"/>
                    <a:pt x="1280" y="1665"/>
                    <a:pt x="1754" y="1286"/>
                  </a:cubicBezTo>
                  <a:cubicBezTo>
                    <a:pt x="2214" y="920"/>
                    <a:pt x="2660" y="514"/>
                    <a:pt x="3080" y="95"/>
                  </a:cubicBezTo>
                  <a:cubicBezTo>
                    <a:pt x="3107" y="54"/>
                    <a:pt x="3080" y="0"/>
                    <a:pt x="303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5"/>
            <p:cNvSpPr/>
            <p:nvPr/>
          </p:nvSpPr>
          <p:spPr>
            <a:xfrm>
              <a:off x="1772802" y="1842889"/>
              <a:ext cx="248890" cy="204409"/>
            </a:xfrm>
            <a:custGeom>
              <a:avLst/>
              <a:gdLst/>
              <a:ahLst/>
              <a:cxnLst/>
              <a:rect l="l" t="t" r="r" b="b"/>
              <a:pathLst>
                <a:path w="3458" h="2840" extrusionOk="0">
                  <a:moveTo>
                    <a:pt x="3370" y="1"/>
                  </a:moveTo>
                  <a:cubicBezTo>
                    <a:pt x="3357" y="1"/>
                    <a:pt x="3344" y="6"/>
                    <a:pt x="3335" y="19"/>
                  </a:cubicBezTo>
                  <a:lnTo>
                    <a:pt x="3335" y="5"/>
                  </a:lnTo>
                  <a:cubicBezTo>
                    <a:pt x="3064" y="290"/>
                    <a:pt x="2780" y="547"/>
                    <a:pt x="2496" y="804"/>
                  </a:cubicBezTo>
                  <a:cubicBezTo>
                    <a:pt x="2401" y="871"/>
                    <a:pt x="2320" y="939"/>
                    <a:pt x="2239" y="1020"/>
                  </a:cubicBezTo>
                  <a:lnTo>
                    <a:pt x="1954" y="1237"/>
                  </a:lnTo>
                  <a:cubicBezTo>
                    <a:pt x="1765" y="1386"/>
                    <a:pt x="1575" y="1534"/>
                    <a:pt x="1373" y="1670"/>
                  </a:cubicBezTo>
                  <a:cubicBezTo>
                    <a:pt x="1183" y="1819"/>
                    <a:pt x="994" y="1954"/>
                    <a:pt x="804" y="2089"/>
                  </a:cubicBezTo>
                  <a:cubicBezTo>
                    <a:pt x="601" y="2225"/>
                    <a:pt x="385" y="2360"/>
                    <a:pt x="168" y="2495"/>
                  </a:cubicBezTo>
                  <a:cubicBezTo>
                    <a:pt x="0" y="2607"/>
                    <a:pt x="110" y="2840"/>
                    <a:pt x="268" y="2840"/>
                  </a:cubicBezTo>
                  <a:cubicBezTo>
                    <a:pt x="301" y="2840"/>
                    <a:pt x="336" y="2830"/>
                    <a:pt x="371" y="2806"/>
                  </a:cubicBezTo>
                  <a:cubicBezTo>
                    <a:pt x="507" y="2725"/>
                    <a:pt x="655" y="2617"/>
                    <a:pt x="791" y="2522"/>
                  </a:cubicBezTo>
                  <a:cubicBezTo>
                    <a:pt x="926" y="2428"/>
                    <a:pt x="1061" y="2319"/>
                    <a:pt x="1197" y="2225"/>
                  </a:cubicBezTo>
                  <a:cubicBezTo>
                    <a:pt x="1467" y="2008"/>
                    <a:pt x="1738" y="1778"/>
                    <a:pt x="1995" y="1548"/>
                  </a:cubicBezTo>
                  <a:cubicBezTo>
                    <a:pt x="2117" y="1426"/>
                    <a:pt x="2225" y="1318"/>
                    <a:pt x="2347" y="1210"/>
                  </a:cubicBezTo>
                  <a:cubicBezTo>
                    <a:pt x="2469" y="1101"/>
                    <a:pt x="2577" y="966"/>
                    <a:pt x="2699" y="844"/>
                  </a:cubicBezTo>
                  <a:cubicBezTo>
                    <a:pt x="2942" y="601"/>
                    <a:pt x="3172" y="344"/>
                    <a:pt x="3416" y="87"/>
                  </a:cubicBezTo>
                  <a:cubicBezTo>
                    <a:pt x="3457" y="56"/>
                    <a:pt x="3412" y="1"/>
                    <a:pt x="3370"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p:cNvSpPr/>
            <p:nvPr/>
          </p:nvSpPr>
          <p:spPr>
            <a:xfrm>
              <a:off x="1092409" y="2715890"/>
              <a:ext cx="364337" cy="111057"/>
            </a:xfrm>
            <a:custGeom>
              <a:avLst/>
              <a:gdLst/>
              <a:ahLst/>
              <a:cxnLst/>
              <a:rect l="l" t="t" r="r" b="b"/>
              <a:pathLst>
                <a:path w="5062" h="1543" extrusionOk="0">
                  <a:moveTo>
                    <a:pt x="4967" y="0"/>
                  </a:moveTo>
                  <a:lnTo>
                    <a:pt x="4967" y="14"/>
                  </a:lnTo>
                  <a:cubicBezTo>
                    <a:pt x="4709" y="122"/>
                    <a:pt x="4452" y="230"/>
                    <a:pt x="4195" y="325"/>
                  </a:cubicBezTo>
                  <a:cubicBezTo>
                    <a:pt x="4060" y="379"/>
                    <a:pt x="3925" y="420"/>
                    <a:pt x="3789" y="460"/>
                  </a:cubicBezTo>
                  <a:cubicBezTo>
                    <a:pt x="3654" y="501"/>
                    <a:pt x="3492" y="555"/>
                    <a:pt x="3343" y="596"/>
                  </a:cubicBezTo>
                  <a:cubicBezTo>
                    <a:pt x="2802" y="745"/>
                    <a:pt x="2233" y="880"/>
                    <a:pt x="1665" y="975"/>
                  </a:cubicBezTo>
                  <a:lnTo>
                    <a:pt x="1638" y="975"/>
                  </a:lnTo>
                  <a:cubicBezTo>
                    <a:pt x="1394" y="1015"/>
                    <a:pt x="1151" y="1056"/>
                    <a:pt x="921" y="1083"/>
                  </a:cubicBezTo>
                  <a:cubicBezTo>
                    <a:pt x="677" y="1123"/>
                    <a:pt x="420" y="1150"/>
                    <a:pt x="177" y="1191"/>
                  </a:cubicBezTo>
                  <a:lnTo>
                    <a:pt x="136" y="1191"/>
                  </a:lnTo>
                  <a:cubicBezTo>
                    <a:pt x="95" y="1205"/>
                    <a:pt x="68" y="1218"/>
                    <a:pt x="55" y="1245"/>
                  </a:cubicBezTo>
                  <a:cubicBezTo>
                    <a:pt x="14" y="1286"/>
                    <a:pt x="1" y="1326"/>
                    <a:pt x="1" y="1367"/>
                  </a:cubicBezTo>
                  <a:cubicBezTo>
                    <a:pt x="14" y="1421"/>
                    <a:pt x="28" y="1462"/>
                    <a:pt x="68" y="1489"/>
                  </a:cubicBezTo>
                  <a:cubicBezTo>
                    <a:pt x="95" y="1529"/>
                    <a:pt x="149" y="1543"/>
                    <a:pt x="190" y="1543"/>
                  </a:cubicBezTo>
                  <a:cubicBezTo>
                    <a:pt x="393" y="1516"/>
                    <a:pt x="596" y="1475"/>
                    <a:pt x="799" y="1448"/>
                  </a:cubicBezTo>
                  <a:cubicBezTo>
                    <a:pt x="988" y="1408"/>
                    <a:pt x="1205" y="1367"/>
                    <a:pt x="1421" y="1326"/>
                  </a:cubicBezTo>
                  <a:cubicBezTo>
                    <a:pt x="1624" y="1272"/>
                    <a:pt x="1814" y="1232"/>
                    <a:pt x="2017" y="1178"/>
                  </a:cubicBezTo>
                  <a:cubicBezTo>
                    <a:pt x="2206" y="1123"/>
                    <a:pt x="2436" y="1069"/>
                    <a:pt x="2639" y="1015"/>
                  </a:cubicBezTo>
                  <a:cubicBezTo>
                    <a:pt x="3451" y="772"/>
                    <a:pt x="4236" y="487"/>
                    <a:pt x="5007" y="122"/>
                  </a:cubicBezTo>
                  <a:cubicBezTo>
                    <a:pt x="5034" y="122"/>
                    <a:pt x="5061" y="81"/>
                    <a:pt x="5048" y="41"/>
                  </a:cubicBezTo>
                  <a:cubicBezTo>
                    <a:pt x="5034" y="14"/>
                    <a:pt x="5007" y="0"/>
                    <a:pt x="4980"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p:cNvSpPr/>
            <p:nvPr/>
          </p:nvSpPr>
          <p:spPr>
            <a:xfrm>
              <a:off x="637590" y="2026141"/>
              <a:ext cx="325327" cy="323528"/>
            </a:xfrm>
            <a:custGeom>
              <a:avLst/>
              <a:gdLst/>
              <a:ahLst/>
              <a:cxnLst/>
              <a:rect l="l" t="t" r="r" b="b"/>
              <a:pathLst>
                <a:path w="4520" h="4495" extrusionOk="0">
                  <a:moveTo>
                    <a:pt x="2336" y="0"/>
                  </a:moveTo>
                  <a:cubicBezTo>
                    <a:pt x="1381" y="0"/>
                    <a:pt x="497" y="746"/>
                    <a:pt x="271" y="1816"/>
                  </a:cubicBezTo>
                  <a:cubicBezTo>
                    <a:pt x="1" y="3034"/>
                    <a:pt x="691" y="4211"/>
                    <a:pt x="1787" y="4455"/>
                  </a:cubicBezTo>
                  <a:cubicBezTo>
                    <a:pt x="1915" y="4482"/>
                    <a:pt x="2044" y="4495"/>
                    <a:pt x="2170" y="4495"/>
                  </a:cubicBezTo>
                  <a:cubicBezTo>
                    <a:pt x="3139" y="4495"/>
                    <a:pt x="4022" y="3746"/>
                    <a:pt x="4249" y="2669"/>
                  </a:cubicBezTo>
                  <a:cubicBezTo>
                    <a:pt x="4520" y="1451"/>
                    <a:pt x="3830" y="274"/>
                    <a:pt x="2734" y="44"/>
                  </a:cubicBezTo>
                  <a:cubicBezTo>
                    <a:pt x="2601" y="14"/>
                    <a:pt x="2468" y="0"/>
                    <a:pt x="233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p:cNvSpPr/>
            <p:nvPr/>
          </p:nvSpPr>
          <p:spPr>
            <a:xfrm>
              <a:off x="728136" y="2083722"/>
              <a:ext cx="227009" cy="226145"/>
            </a:xfrm>
            <a:custGeom>
              <a:avLst/>
              <a:gdLst/>
              <a:ahLst/>
              <a:cxnLst/>
              <a:rect l="l" t="t" r="r" b="b"/>
              <a:pathLst>
                <a:path w="3154" h="3142" extrusionOk="0">
                  <a:moveTo>
                    <a:pt x="1639" y="0"/>
                  </a:moveTo>
                  <a:cubicBezTo>
                    <a:pt x="965" y="0"/>
                    <a:pt x="344" y="521"/>
                    <a:pt x="177" y="1274"/>
                  </a:cubicBezTo>
                  <a:cubicBezTo>
                    <a:pt x="1" y="2126"/>
                    <a:pt x="475" y="2951"/>
                    <a:pt x="1246" y="3114"/>
                  </a:cubicBezTo>
                  <a:cubicBezTo>
                    <a:pt x="1336" y="3133"/>
                    <a:pt x="1427" y="3142"/>
                    <a:pt x="1516" y="3142"/>
                  </a:cubicBezTo>
                  <a:cubicBezTo>
                    <a:pt x="2190" y="3142"/>
                    <a:pt x="2809" y="2621"/>
                    <a:pt x="2964" y="1869"/>
                  </a:cubicBezTo>
                  <a:cubicBezTo>
                    <a:pt x="3154" y="1016"/>
                    <a:pt x="2680" y="191"/>
                    <a:pt x="1909" y="29"/>
                  </a:cubicBezTo>
                  <a:cubicBezTo>
                    <a:pt x="1818" y="10"/>
                    <a:pt x="1728" y="0"/>
                    <a:pt x="1639"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5"/>
            <p:cNvSpPr/>
            <p:nvPr/>
          </p:nvSpPr>
          <p:spPr>
            <a:xfrm>
              <a:off x="678473" y="2166567"/>
              <a:ext cx="105299" cy="42753"/>
            </a:xfrm>
            <a:custGeom>
              <a:avLst/>
              <a:gdLst/>
              <a:ahLst/>
              <a:cxnLst/>
              <a:rect l="l" t="t" r="r" b="b"/>
              <a:pathLst>
                <a:path w="1463" h="594" extrusionOk="0">
                  <a:moveTo>
                    <a:pt x="424" y="0"/>
                  </a:moveTo>
                  <a:cubicBezTo>
                    <a:pt x="213" y="0"/>
                    <a:pt x="59" y="51"/>
                    <a:pt x="41" y="150"/>
                  </a:cubicBezTo>
                  <a:cubicBezTo>
                    <a:pt x="1" y="285"/>
                    <a:pt x="299" y="461"/>
                    <a:pt x="677" y="556"/>
                  </a:cubicBezTo>
                  <a:cubicBezTo>
                    <a:pt x="799" y="582"/>
                    <a:pt x="916" y="594"/>
                    <a:pt x="1020" y="594"/>
                  </a:cubicBezTo>
                  <a:cubicBezTo>
                    <a:pt x="1241" y="594"/>
                    <a:pt x="1403" y="539"/>
                    <a:pt x="1422" y="447"/>
                  </a:cubicBezTo>
                  <a:cubicBezTo>
                    <a:pt x="1462" y="298"/>
                    <a:pt x="1165" y="123"/>
                    <a:pt x="786" y="41"/>
                  </a:cubicBezTo>
                  <a:cubicBezTo>
                    <a:pt x="657" y="14"/>
                    <a:pt x="533" y="0"/>
                    <a:pt x="4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p:nvPr/>
          </p:nvSpPr>
          <p:spPr>
            <a:xfrm>
              <a:off x="724250" y="1871824"/>
              <a:ext cx="186127" cy="81476"/>
            </a:xfrm>
            <a:custGeom>
              <a:avLst/>
              <a:gdLst/>
              <a:ahLst/>
              <a:cxnLst/>
              <a:rect l="l" t="t" r="r" b="b"/>
              <a:pathLst>
                <a:path w="2586" h="1132" extrusionOk="0">
                  <a:moveTo>
                    <a:pt x="1119" y="1"/>
                  </a:moveTo>
                  <a:cubicBezTo>
                    <a:pt x="527" y="1"/>
                    <a:pt x="52" y="191"/>
                    <a:pt x="28" y="456"/>
                  </a:cubicBezTo>
                  <a:cubicBezTo>
                    <a:pt x="1" y="767"/>
                    <a:pt x="556" y="1065"/>
                    <a:pt x="1246" y="1119"/>
                  </a:cubicBezTo>
                  <a:cubicBezTo>
                    <a:pt x="1333" y="1127"/>
                    <a:pt x="1419" y="1131"/>
                    <a:pt x="1503" y="1131"/>
                  </a:cubicBezTo>
                  <a:cubicBezTo>
                    <a:pt x="2089" y="1131"/>
                    <a:pt x="2546" y="933"/>
                    <a:pt x="2558" y="672"/>
                  </a:cubicBezTo>
                  <a:cubicBezTo>
                    <a:pt x="2585" y="361"/>
                    <a:pt x="2044" y="64"/>
                    <a:pt x="1340" y="9"/>
                  </a:cubicBezTo>
                  <a:cubicBezTo>
                    <a:pt x="1265" y="3"/>
                    <a:pt x="1191" y="1"/>
                    <a:pt x="1119" y="1"/>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5"/>
            <p:cNvSpPr/>
            <p:nvPr/>
          </p:nvSpPr>
          <p:spPr>
            <a:xfrm>
              <a:off x="1372901" y="2203562"/>
              <a:ext cx="327342" cy="323456"/>
            </a:xfrm>
            <a:custGeom>
              <a:avLst/>
              <a:gdLst/>
              <a:ahLst/>
              <a:cxnLst/>
              <a:rect l="l" t="t" r="r" b="b"/>
              <a:pathLst>
                <a:path w="4548" h="4494" extrusionOk="0">
                  <a:moveTo>
                    <a:pt x="2371" y="1"/>
                  </a:moveTo>
                  <a:cubicBezTo>
                    <a:pt x="1430" y="1"/>
                    <a:pt x="556" y="719"/>
                    <a:pt x="298" y="1760"/>
                  </a:cubicBezTo>
                  <a:cubicBezTo>
                    <a:pt x="1" y="2978"/>
                    <a:pt x="650" y="4169"/>
                    <a:pt x="1746" y="4439"/>
                  </a:cubicBezTo>
                  <a:cubicBezTo>
                    <a:pt x="1892" y="4476"/>
                    <a:pt x="2040" y="4493"/>
                    <a:pt x="2185" y="4493"/>
                  </a:cubicBezTo>
                  <a:cubicBezTo>
                    <a:pt x="3117" y="4493"/>
                    <a:pt x="3992" y="3776"/>
                    <a:pt x="4249" y="2734"/>
                  </a:cubicBezTo>
                  <a:cubicBezTo>
                    <a:pt x="4547" y="1516"/>
                    <a:pt x="3911" y="326"/>
                    <a:pt x="2815" y="55"/>
                  </a:cubicBezTo>
                  <a:cubicBezTo>
                    <a:pt x="2667" y="18"/>
                    <a:pt x="2518" y="1"/>
                    <a:pt x="237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5"/>
            <p:cNvSpPr/>
            <p:nvPr/>
          </p:nvSpPr>
          <p:spPr>
            <a:xfrm>
              <a:off x="1381683" y="2242717"/>
              <a:ext cx="227945" cy="225714"/>
            </a:xfrm>
            <a:custGeom>
              <a:avLst/>
              <a:gdLst/>
              <a:ahLst/>
              <a:cxnLst/>
              <a:rect l="l" t="t" r="r" b="b"/>
              <a:pathLst>
                <a:path w="3167" h="3136" extrusionOk="0">
                  <a:moveTo>
                    <a:pt x="1650" y="1"/>
                  </a:moveTo>
                  <a:cubicBezTo>
                    <a:pt x="987" y="1"/>
                    <a:pt x="367" y="504"/>
                    <a:pt x="203" y="1230"/>
                  </a:cubicBezTo>
                  <a:cubicBezTo>
                    <a:pt x="0" y="2082"/>
                    <a:pt x="447" y="2921"/>
                    <a:pt x="1218" y="3097"/>
                  </a:cubicBezTo>
                  <a:cubicBezTo>
                    <a:pt x="1322" y="3123"/>
                    <a:pt x="1427" y="3135"/>
                    <a:pt x="1531" y="3135"/>
                  </a:cubicBezTo>
                  <a:cubicBezTo>
                    <a:pt x="2184" y="3135"/>
                    <a:pt x="2802" y="2642"/>
                    <a:pt x="2977" y="1906"/>
                  </a:cubicBezTo>
                  <a:cubicBezTo>
                    <a:pt x="3167" y="1067"/>
                    <a:pt x="2720" y="228"/>
                    <a:pt x="1962" y="39"/>
                  </a:cubicBezTo>
                  <a:cubicBezTo>
                    <a:pt x="1858" y="13"/>
                    <a:pt x="1754" y="1"/>
                    <a:pt x="1650"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5"/>
            <p:cNvSpPr/>
            <p:nvPr/>
          </p:nvSpPr>
          <p:spPr>
            <a:xfrm>
              <a:off x="1547228" y="2373210"/>
              <a:ext cx="104292" cy="44049"/>
            </a:xfrm>
            <a:custGeom>
              <a:avLst/>
              <a:gdLst/>
              <a:ahLst/>
              <a:cxnLst/>
              <a:rect l="l" t="t" r="r" b="b"/>
              <a:pathLst>
                <a:path w="1449" h="612" extrusionOk="0">
                  <a:moveTo>
                    <a:pt x="394" y="1"/>
                  </a:moveTo>
                  <a:cubicBezTo>
                    <a:pt x="197" y="1"/>
                    <a:pt x="53" y="49"/>
                    <a:pt x="28" y="134"/>
                  </a:cubicBezTo>
                  <a:cubicBezTo>
                    <a:pt x="1" y="283"/>
                    <a:pt x="271" y="472"/>
                    <a:pt x="664" y="567"/>
                  </a:cubicBezTo>
                  <a:cubicBezTo>
                    <a:pt x="803" y="596"/>
                    <a:pt x="936" y="612"/>
                    <a:pt x="1051" y="612"/>
                  </a:cubicBezTo>
                  <a:cubicBezTo>
                    <a:pt x="1249" y="612"/>
                    <a:pt x="1391" y="566"/>
                    <a:pt x="1408" y="472"/>
                  </a:cubicBezTo>
                  <a:cubicBezTo>
                    <a:pt x="1448" y="337"/>
                    <a:pt x="1164" y="147"/>
                    <a:pt x="785" y="52"/>
                  </a:cubicBezTo>
                  <a:cubicBezTo>
                    <a:pt x="645" y="17"/>
                    <a:pt x="510" y="1"/>
                    <a:pt x="39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5"/>
            <p:cNvSpPr/>
            <p:nvPr/>
          </p:nvSpPr>
          <p:spPr>
            <a:xfrm>
              <a:off x="1527795" y="2054859"/>
              <a:ext cx="185048" cy="103788"/>
            </a:xfrm>
            <a:custGeom>
              <a:avLst/>
              <a:gdLst/>
              <a:ahLst/>
              <a:cxnLst/>
              <a:rect l="l" t="t" r="r" b="b"/>
              <a:pathLst>
                <a:path w="2571" h="1442" extrusionOk="0">
                  <a:moveTo>
                    <a:pt x="619" y="0"/>
                  </a:moveTo>
                  <a:cubicBezTo>
                    <a:pt x="369" y="0"/>
                    <a:pt x="183" y="71"/>
                    <a:pt x="122" y="213"/>
                  </a:cubicBezTo>
                  <a:cubicBezTo>
                    <a:pt x="0" y="497"/>
                    <a:pt x="419" y="944"/>
                    <a:pt x="1069" y="1228"/>
                  </a:cubicBezTo>
                  <a:cubicBezTo>
                    <a:pt x="1387" y="1370"/>
                    <a:pt x="1702" y="1441"/>
                    <a:pt x="1952" y="1441"/>
                  </a:cubicBezTo>
                  <a:cubicBezTo>
                    <a:pt x="2202" y="1441"/>
                    <a:pt x="2388" y="1370"/>
                    <a:pt x="2449" y="1228"/>
                  </a:cubicBezTo>
                  <a:cubicBezTo>
                    <a:pt x="2571" y="944"/>
                    <a:pt x="2151" y="484"/>
                    <a:pt x="1502" y="213"/>
                  </a:cubicBezTo>
                  <a:cubicBezTo>
                    <a:pt x="1184" y="71"/>
                    <a:pt x="869" y="0"/>
                    <a:pt x="619" y="0"/>
                  </a:cubicBezTo>
                  <a:close/>
                </a:path>
              </a:pathLst>
            </a:custGeom>
            <a:solidFill>
              <a:srgbClr val="9D0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5"/>
            <p:cNvSpPr/>
            <p:nvPr/>
          </p:nvSpPr>
          <p:spPr>
            <a:xfrm>
              <a:off x="1025183" y="2333336"/>
              <a:ext cx="239677" cy="128187"/>
            </a:xfrm>
            <a:custGeom>
              <a:avLst/>
              <a:gdLst/>
              <a:ahLst/>
              <a:cxnLst/>
              <a:rect l="l" t="t" r="r" b="b"/>
              <a:pathLst>
                <a:path w="3330" h="1781" extrusionOk="0">
                  <a:moveTo>
                    <a:pt x="1470" y="1"/>
                  </a:moveTo>
                  <a:cubicBezTo>
                    <a:pt x="1401" y="1"/>
                    <a:pt x="1330" y="4"/>
                    <a:pt x="1259" y="11"/>
                  </a:cubicBezTo>
                  <a:cubicBezTo>
                    <a:pt x="1029" y="25"/>
                    <a:pt x="799" y="79"/>
                    <a:pt x="583" y="173"/>
                  </a:cubicBezTo>
                  <a:cubicBezTo>
                    <a:pt x="393" y="268"/>
                    <a:pt x="231" y="404"/>
                    <a:pt x="109" y="566"/>
                  </a:cubicBezTo>
                  <a:cubicBezTo>
                    <a:pt x="96" y="566"/>
                    <a:pt x="82" y="566"/>
                    <a:pt x="69" y="579"/>
                  </a:cubicBezTo>
                  <a:cubicBezTo>
                    <a:pt x="15" y="606"/>
                    <a:pt x="1" y="661"/>
                    <a:pt x="15" y="715"/>
                  </a:cubicBezTo>
                  <a:cubicBezTo>
                    <a:pt x="82" y="850"/>
                    <a:pt x="163" y="972"/>
                    <a:pt x="272" y="1080"/>
                  </a:cubicBezTo>
                  <a:cubicBezTo>
                    <a:pt x="380" y="1188"/>
                    <a:pt x="488" y="1283"/>
                    <a:pt x="623" y="1364"/>
                  </a:cubicBezTo>
                  <a:cubicBezTo>
                    <a:pt x="745" y="1432"/>
                    <a:pt x="867" y="1500"/>
                    <a:pt x="989" y="1554"/>
                  </a:cubicBezTo>
                  <a:cubicBezTo>
                    <a:pt x="1151" y="1608"/>
                    <a:pt x="1313" y="1662"/>
                    <a:pt x="1489" y="1703"/>
                  </a:cubicBezTo>
                  <a:cubicBezTo>
                    <a:pt x="1638" y="1730"/>
                    <a:pt x="1787" y="1757"/>
                    <a:pt x="1949" y="1770"/>
                  </a:cubicBezTo>
                  <a:cubicBezTo>
                    <a:pt x="2010" y="1777"/>
                    <a:pt x="2075" y="1780"/>
                    <a:pt x="2139" y="1780"/>
                  </a:cubicBezTo>
                  <a:cubicBezTo>
                    <a:pt x="2203" y="1780"/>
                    <a:pt x="2267" y="1777"/>
                    <a:pt x="2328" y="1770"/>
                  </a:cubicBezTo>
                  <a:cubicBezTo>
                    <a:pt x="2464" y="1757"/>
                    <a:pt x="2599" y="1743"/>
                    <a:pt x="2721" y="1730"/>
                  </a:cubicBezTo>
                  <a:cubicBezTo>
                    <a:pt x="2788" y="1716"/>
                    <a:pt x="2856" y="1703"/>
                    <a:pt x="2924" y="1689"/>
                  </a:cubicBezTo>
                  <a:cubicBezTo>
                    <a:pt x="2991" y="1662"/>
                    <a:pt x="3059" y="1648"/>
                    <a:pt x="3113" y="1608"/>
                  </a:cubicBezTo>
                  <a:cubicBezTo>
                    <a:pt x="3167" y="1581"/>
                    <a:pt x="3208" y="1540"/>
                    <a:pt x="3248" y="1500"/>
                  </a:cubicBezTo>
                  <a:cubicBezTo>
                    <a:pt x="3262" y="1472"/>
                    <a:pt x="3276" y="1445"/>
                    <a:pt x="3289" y="1432"/>
                  </a:cubicBezTo>
                  <a:cubicBezTo>
                    <a:pt x="3303" y="1391"/>
                    <a:pt x="3316" y="1364"/>
                    <a:pt x="3316" y="1324"/>
                  </a:cubicBezTo>
                  <a:cubicBezTo>
                    <a:pt x="3330" y="1270"/>
                    <a:pt x="3330" y="1215"/>
                    <a:pt x="3316" y="1161"/>
                  </a:cubicBezTo>
                  <a:cubicBezTo>
                    <a:pt x="3303" y="1094"/>
                    <a:pt x="3276" y="1026"/>
                    <a:pt x="3248" y="972"/>
                  </a:cubicBezTo>
                  <a:cubicBezTo>
                    <a:pt x="3194" y="850"/>
                    <a:pt x="3113" y="742"/>
                    <a:pt x="3018" y="634"/>
                  </a:cubicBezTo>
                  <a:cubicBezTo>
                    <a:pt x="2937" y="539"/>
                    <a:pt x="2843" y="458"/>
                    <a:pt x="2734" y="376"/>
                  </a:cubicBezTo>
                  <a:cubicBezTo>
                    <a:pt x="2612" y="282"/>
                    <a:pt x="2491" y="201"/>
                    <a:pt x="2342" y="146"/>
                  </a:cubicBezTo>
                  <a:lnTo>
                    <a:pt x="2342" y="173"/>
                  </a:lnTo>
                  <a:cubicBezTo>
                    <a:pt x="2261" y="133"/>
                    <a:pt x="2179" y="106"/>
                    <a:pt x="2085" y="92"/>
                  </a:cubicBezTo>
                  <a:cubicBezTo>
                    <a:pt x="1882" y="31"/>
                    <a:pt x="1679" y="1"/>
                    <a:pt x="1470"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5"/>
            <p:cNvSpPr/>
            <p:nvPr/>
          </p:nvSpPr>
          <p:spPr>
            <a:xfrm>
              <a:off x="996968" y="2230122"/>
              <a:ext cx="334108" cy="244499"/>
            </a:xfrm>
            <a:custGeom>
              <a:avLst/>
              <a:gdLst/>
              <a:ahLst/>
              <a:cxnLst/>
              <a:rect l="l" t="t" r="r" b="b"/>
              <a:pathLst>
                <a:path w="4642" h="3397" extrusionOk="0">
                  <a:moveTo>
                    <a:pt x="1773" y="1553"/>
                  </a:moveTo>
                  <a:cubicBezTo>
                    <a:pt x="1936" y="1553"/>
                    <a:pt x="2111" y="1580"/>
                    <a:pt x="2274" y="1621"/>
                  </a:cubicBezTo>
                  <a:cubicBezTo>
                    <a:pt x="2369" y="1648"/>
                    <a:pt x="2450" y="1675"/>
                    <a:pt x="2544" y="1716"/>
                  </a:cubicBezTo>
                  <a:cubicBezTo>
                    <a:pt x="2626" y="1743"/>
                    <a:pt x="2707" y="1783"/>
                    <a:pt x="2788" y="1838"/>
                  </a:cubicBezTo>
                  <a:lnTo>
                    <a:pt x="2774" y="1810"/>
                  </a:lnTo>
                  <a:lnTo>
                    <a:pt x="2774" y="1810"/>
                  </a:lnTo>
                  <a:cubicBezTo>
                    <a:pt x="2910" y="1905"/>
                    <a:pt x="3045" y="2000"/>
                    <a:pt x="3167" y="2122"/>
                  </a:cubicBezTo>
                  <a:lnTo>
                    <a:pt x="3180" y="2122"/>
                  </a:lnTo>
                  <a:cubicBezTo>
                    <a:pt x="3275" y="2230"/>
                    <a:pt x="3356" y="2338"/>
                    <a:pt x="3424" y="2460"/>
                  </a:cubicBezTo>
                  <a:cubicBezTo>
                    <a:pt x="3492" y="2568"/>
                    <a:pt x="3546" y="2676"/>
                    <a:pt x="3573" y="2798"/>
                  </a:cubicBezTo>
                  <a:cubicBezTo>
                    <a:pt x="3573" y="2825"/>
                    <a:pt x="3586" y="2866"/>
                    <a:pt x="3600" y="2893"/>
                  </a:cubicBezTo>
                  <a:lnTo>
                    <a:pt x="3559" y="2920"/>
                  </a:lnTo>
                  <a:cubicBezTo>
                    <a:pt x="3424" y="3001"/>
                    <a:pt x="3275" y="3069"/>
                    <a:pt x="3113" y="3109"/>
                  </a:cubicBezTo>
                  <a:cubicBezTo>
                    <a:pt x="2937" y="3150"/>
                    <a:pt x="2761" y="3177"/>
                    <a:pt x="2571" y="3191"/>
                  </a:cubicBezTo>
                  <a:cubicBezTo>
                    <a:pt x="2328" y="3191"/>
                    <a:pt x="2084" y="3150"/>
                    <a:pt x="1854" y="3096"/>
                  </a:cubicBezTo>
                  <a:lnTo>
                    <a:pt x="1854" y="3096"/>
                  </a:lnTo>
                  <a:lnTo>
                    <a:pt x="1881" y="3109"/>
                  </a:lnTo>
                  <a:cubicBezTo>
                    <a:pt x="1760" y="3069"/>
                    <a:pt x="1638" y="3028"/>
                    <a:pt x="1516" y="2988"/>
                  </a:cubicBezTo>
                  <a:cubicBezTo>
                    <a:pt x="1408" y="2947"/>
                    <a:pt x="1300" y="2893"/>
                    <a:pt x="1191" y="2825"/>
                  </a:cubicBezTo>
                  <a:cubicBezTo>
                    <a:pt x="1029" y="2731"/>
                    <a:pt x="867" y="2609"/>
                    <a:pt x="731" y="2473"/>
                  </a:cubicBezTo>
                  <a:cubicBezTo>
                    <a:pt x="650" y="2392"/>
                    <a:pt x="582" y="2311"/>
                    <a:pt x="515" y="2216"/>
                  </a:cubicBezTo>
                  <a:cubicBezTo>
                    <a:pt x="582" y="2135"/>
                    <a:pt x="650" y="2054"/>
                    <a:pt x="718" y="1973"/>
                  </a:cubicBezTo>
                  <a:cubicBezTo>
                    <a:pt x="799" y="1892"/>
                    <a:pt x="894" y="1824"/>
                    <a:pt x="1002" y="1756"/>
                  </a:cubicBezTo>
                  <a:cubicBezTo>
                    <a:pt x="1097" y="1702"/>
                    <a:pt x="1218" y="1648"/>
                    <a:pt x="1340" y="1621"/>
                  </a:cubicBezTo>
                  <a:cubicBezTo>
                    <a:pt x="1475" y="1580"/>
                    <a:pt x="1624" y="1553"/>
                    <a:pt x="1773" y="1553"/>
                  </a:cubicBezTo>
                  <a:close/>
                  <a:moveTo>
                    <a:pt x="1144" y="0"/>
                  </a:moveTo>
                  <a:cubicBezTo>
                    <a:pt x="1020" y="0"/>
                    <a:pt x="892" y="28"/>
                    <a:pt x="772" y="78"/>
                  </a:cubicBezTo>
                  <a:cubicBezTo>
                    <a:pt x="623" y="133"/>
                    <a:pt x="488" y="214"/>
                    <a:pt x="379" y="322"/>
                  </a:cubicBezTo>
                  <a:cubicBezTo>
                    <a:pt x="271" y="417"/>
                    <a:pt x="190" y="539"/>
                    <a:pt x="122" y="674"/>
                  </a:cubicBezTo>
                  <a:cubicBezTo>
                    <a:pt x="68" y="809"/>
                    <a:pt x="28" y="944"/>
                    <a:pt x="14" y="1080"/>
                  </a:cubicBezTo>
                  <a:cubicBezTo>
                    <a:pt x="1" y="1229"/>
                    <a:pt x="14" y="1377"/>
                    <a:pt x="41" y="1526"/>
                  </a:cubicBezTo>
                  <a:cubicBezTo>
                    <a:pt x="122" y="2108"/>
                    <a:pt x="474" y="2622"/>
                    <a:pt x="975" y="2934"/>
                  </a:cubicBezTo>
                  <a:cubicBezTo>
                    <a:pt x="1452" y="3235"/>
                    <a:pt x="1988" y="3397"/>
                    <a:pt x="2538" y="3397"/>
                  </a:cubicBezTo>
                  <a:cubicBezTo>
                    <a:pt x="2581" y="3397"/>
                    <a:pt x="2623" y="3396"/>
                    <a:pt x="2666" y="3394"/>
                  </a:cubicBezTo>
                  <a:cubicBezTo>
                    <a:pt x="2964" y="3380"/>
                    <a:pt x="3248" y="3312"/>
                    <a:pt x="3505" y="3191"/>
                  </a:cubicBezTo>
                  <a:cubicBezTo>
                    <a:pt x="3640" y="3123"/>
                    <a:pt x="3762" y="3055"/>
                    <a:pt x="3884" y="2961"/>
                  </a:cubicBezTo>
                  <a:cubicBezTo>
                    <a:pt x="3979" y="2893"/>
                    <a:pt x="4060" y="2798"/>
                    <a:pt x="4141" y="2717"/>
                  </a:cubicBezTo>
                  <a:cubicBezTo>
                    <a:pt x="4222" y="2622"/>
                    <a:pt x="4303" y="2514"/>
                    <a:pt x="4371" y="2406"/>
                  </a:cubicBezTo>
                  <a:cubicBezTo>
                    <a:pt x="4439" y="2298"/>
                    <a:pt x="4493" y="2176"/>
                    <a:pt x="4533" y="2054"/>
                  </a:cubicBezTo>
                  <a:cubicBezTo>
                    <a:pt x="4628" y="1810"/>
                    <a:pt x="4642" y="1553"/>
                    <a:pt x="4574" y="1310"/>
                  </a:cubicBezTo>
                  <a:cubicBezTo>
                    <a:pt x="4561" y="1229"/>
                    <a:pt x="4520" y="1147"/>
                    <a:pt x="4479" y="1080"/>
                  </a:cubicBezTo>
                  <a:cubicBezTo>
                    <a:pt x="4425" y="999"/>
                    <a:pt x="4371" y="931"/>
                    <a:pt x="4303" y="863"/>
                  </a:cubicBezTo>
                  <a:cubicBezTo>
                    <a:pt x="4222" y="796"/>
                    <a:pt x="4141" y="728"/>
                    <a:pt x="4046" y="687"/>
                  </a:cubicBezTo>
                  <a:lnTo>
                    <a:pt x="4019" y="674"/>
                  </a:lnTo>
                  <a:lnTo>
                    <a:pt x="4006" y="674"/>
                  </a:lnTo>
                  <a:cubicBezTo>
                    <a:pt x="3925" y="647"/>
                    <a:pt x="3830" y="620"/>
                    <a:pt x="3749" y="606"/>
                  </a:cubicBezTo>
                  <a:cubicBezTo>
                    <a:pt x="3713" y="604"/>
                    <a:pt x="3677" y="603"/>
                    <a:pt x="3642" y="603"/>
                  </a:cubicBezTo>
                  <a:cubicBezTo>
                    <a:pt x="3478" y="603"/>
                    <a:pt x="3320" y="627"/>
                    <a:pt x="3153" y="660"/>
                  </a:cubicBezTo>
                  <a:lnTo>
                    <a:pt x="3086" y="674"/>
                  </a:lnTo>
                  <a:cubicBezTo>
                    <a:pt x="2923" y="714"/>
                    <a:pt x="2747" y="742"/>
                    <a:pt x="2571" y="755"/>
                  </a:cubicBezTo>
                  <a:lnTo>
                    <a:pt x="2531" y="755"/>
                  </a:lnTo>
                  <a:cubicBezTo>
                    <a:pt x="2396" y="660"/>
                    <a:pt x="2260" y="566"/>
                    <a:pt x="2125" y="471"/>
                  </a:cubicBezTo>
                  <a:cubicBezTo>
                    <a:pt x="2003" y="363"/>
                    <a:pt x="1868" y="268"/>
                    <a:pt x="1733" y="187"/>
                  </a:cubicBezTo>
                  <a:cubicBezTo>
                    <a:pt x="1665" y="146"/>
                    <a:pt x="1597" y="106"/>
                    <a:pt x="1516" y="78"/>
                  </a:cubicBezTo>
                  <a:cubicBezTo>
                    <a:pt x="1435" y="51"/>
                    <a:pt x="1354" y="24"/>
                    <a:pt x="1272" y="11"/>
                  </a:cubicBezTo>
                  <a:cubicBezTo>
                    <a:pt x="1231" y="4"/>
                    <a:pt x="1188" y="0"/>
                    <a:pt x="1144"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5"/>
          <p:cNvSpPr/>
          <p:nvPr/>
        </p:nvSpPr>
        <p:spPr>
          <a:xfrm>
            <a:off x="1122157" y="1003498"/>
            <a:ext cx="97" cy="97"/>
          </a:xfrm>
          <a:custGeom>
            <a:avLst/>
            <a:gdLst/>
            <a:ahLst/>
            <a:cxnLst/>
            <a:rect l="l" t="t" r="r" b="b"/>
            <a:pathLst>
              <a:path w="1" h="1" extrusionOk="0">
                <a:moveTo>
                  <a:pt x="0" y="1"/>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5"/>
          <p:cNvSpPr/>
          <p:nvPr/>
        </p:nvSpPr>
        <p:spPr>
          <a:xfrm>
            <a:off x="935001" y="500195"/>
            <a:ext cx="97" cy="97"/>
          </a:xfrm>
          <a:custGeom>
            <a:avLst/>
            <a:gdLst/>
            <a:ahLst/>
            <a:cxnLst/>
            <a:rect l="l" t="t" r="r" b="b"/>
            <a:pathLst>
              <a:path w="1" h="1" extrusionOk="0">
                <a:moveTo>
                  <a:pt x="0" y="0"/>
                </a:moveTo>
                <a:close/>
              </a:path>
            </a:pathLst>
          </a:custGeom>
          <a:solidFill>
            <a:srgbClr val="E56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9" name="Google Shape;1479;p45"/>
          <p:cNvGrpSpPr/>
          <p:nvPr/>
        </p:nvGrpSpPr>
        <p:grpSpPr>
          <a:xfrm>
            <a:off x="-133846" y="309792"/>
            <a:ext cx="1697895" cy="1842402"/>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584;p48"/>
          <p:cNvSpPr txBox="1">
            <a:spLocks noGrp="1"/>
          </p:cNvSpPr>
          <p:nvPr>
            <p:ph type="title"/>
          </p:nvPr>
        </p:nvSpPr>
        <p:spPr>
          <a:xfrm>
            <a:off x="1025278" y="1819673"/>
            <a:ext cx="7112264" cy="87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3500" b="1" dirty="0" smtClean="0">
                <a:latin typeface="+mn-lt"/>
              </a:rPr>
              <a:t>HẸN GẶP LẠI CÁC EM </a:t>
            </a:r>
            <a:br>
              <a:rPr lang="vi-VN" sz="3500" b="1" dirty="0" smtClean="0">
                <a:latin typeface="+mn-lt"/>
              </a:rPr>
            </a:br>
            <a:r>
              <a:rPr lang="vi-VN" sz="3500" b="1" dirty="0" smtClean="0">
                <a:latin typeface="+mn-lt"/>
              </a:rPr>
              <a:t>TRONG BÀI HỌC SAU!</a:t>
            </a:r>
            <a:endParaRPr sz="3500" b="1" dirty="0">
              <a:latin typeface="+mn-lt"/>
            </a:endParaRPr>
          </a:p>
        </p:txBody>
      </p:sp>
    </p:spTree>
    <p:extLst>
      <p:ext uri="{BB962C8B-B14F-4D97-AF65-F5344CB8AC3E}">
        <p14:creationId xmlns:p14="http://schemas.microsoft.com/office/powerpoint/2010/main" val="70274817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3" name="Google Shape;583;p33"/>
          <p:cNvSpPr/>
          <p:nvPr/>
        </p:nvSpPr>
        <p:spPr>
          <a:xfrm>
            <a:off x="2804731" y="475226"/>
            <a:ext cx="3621900" cy="619612"/>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4" name="Google Shape;584;p33"/>
          <p:cNvSpPr/>
          <p:nvPr/>
        </p:nvSpPr>
        <p:spPr>
          <a:xfrm>
            <a:off x="8620263" y="187488"/>
            <a:ext cx="1072969" cy="531477"/>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txBox="1">
            <a:spLocks noGrp="1"/>
          </p:cNvSpPr>
          <p:nvPr>
            <p:ph type="ctrTitle"/>
          </p:nvPr>
        </p:nvSpPr>
        <p:spPr>
          <a:xfrm>
            <a:off x="1756955" y="2027168"/>
            <a:ext cx="5854920" cy="1648800"/>
          </a:xfrm>
          <a:prstGeom prst="rect">
            <a:avLst/>
          </a:prstGeom>
        </p:spPr>
        <p:txBody>
          <a:bodyPr spcFirstLastPara="1" wrap="square" lIns="91425" tIns="91425" rIns="91425" bIns="91425" anchor="ctr" anchorCtr="0">
            <a:noAutofit/>
          </a:bodyPr>
          <a:lstStyle/>
          <a:p>
            <a:pPr marL="0" lvl="0" indent="0" algn="ctr" rtl="0">
              <a:lnSpc>
                <a:spcPct val="150000"/>
              </a:lnSpc>
              <a:spcBef>
                <a:spcPts val="1000"/>
              </a:spcBef>
              <a:spcAft>
                <a:spcPts val="1000"/>
              </a:spcAft>
              <a:buNone/>
            </a:pPr>
            <a:r>
              <a:rPr lang="vi-VN" sz="4200" b="1" dirty="0" smtClean="0">
                <a:latin typeface="+mn-lt"/>
              </a:rPr>
              <a:t>ĐỌC SÁCH BÁO VIẾT VỀ VẬT NUÔI</a:t>
            </a:r>
            <a:endParaRPr sz="4200" b="1" dirty="0">
              <a:latin typeface="+mn-lt"/>
            </a:endParaRPr>
          </a:p>
        </p:txBody>
      </p:sp>
      <p:sp>
        <p:nvSpPr>
          <p:cNvPr id="586" name="Google Shape;586;p33"/>
          <p:cNvSpPr txBox="1">
            <a:spLocks noGrp="1"/>
          </p:cNvSpPr>
          <p:nvPr>
            <p:ph type="subTitle" idx="1"/>
          </p:nvPr>
        </p:nvSpPr>
        <p:spPr>
          <a:xfrm>
            <a:off x="2436181" y="1392111"/>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i="1" dirty="0" smtClean="0">
                <a:latin typeface="+mn-lt"/>
              </a:rPr>
              <a:t>Tự đọc sách báo</a:t>
            </a:r>
            <a:endParaRPr sz="2800" b="1" i="1" dirty="0">
              <a:latin typeface="+mn-lt"/>
            </a:endParaRPr>
          </a:p>
        </p:txBody>
      </p:sp>
      <p:sp>
        <p:nvSpPr>
          <p:cNvPr id="587" name="Google Shape;587;p33"/>
          <p:cNvSpPr/>
          <p:nvPr/>
        </p:nvSpPr>
        <p:spPr>
          <a:xfrm>
            <a:off x="7450859" y="4019327"/>
            <a:ext cx="45" cy="893"/>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3"/>
          <p:cNvGrpSpPr/>
          <p:nvPr/>
        </p:nvGrpSpPr>
        <p:grpSpPr>
          <a:xfrm rot="-9467757" flipH="1">
            <a:off x="8506419" y="1314353"/>
            <a:ext cx="1125416" cy="1321546"/>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3"/>
          <p:cNvGrpSpPr/>
          <p:nvPr/>
        </p:nvGrpSpPr>
        <p:grpSpPr>
          <a:xfrm>
            <a:off x="7450838" y="1670715"/>
            <a:ext cx="490228" cy="608811"/>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33"/>
          <p:cNvSpPr/>
          <p:nvPr/>
        </p:nvSpPr>
        <p:spPr>
          <a:xfrm>
            <a:off x="12081457" y="3640258"/>
            <a:ext cx="70" cy="140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13611506" y="3601228"/>
            <a:ext cx="28309" cy="2837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13487687" y="3653712"/>
            <a:ext cx="26978" cy="26978"/>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33"/>
          <p:cNvGrpSpPr/>
          <p:nvPr/>
        </p:nvGrpSpPr>
        <p:grpSpPr>
          <a:xfrm>
            <a:off x="2392500" y="294504"/>
            <a:ext cx="670499" cy="438524"/>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33"/>
          <p:cNvGrpSpPr/>
          <p:nvPr/>
        </p:nvGrpSpPr>
        <p:grpSpPr>
          <a:xfrm rot="1385271">
            <a:off x="-589674" y="833920"/>
            <a:ext cx="1453010" cy="210977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33"/>
          <p:cNvGrpSpPr/>
          <p:nvPr/>
        </p:nvGrpSpPr>
        <p:grpSpPr>
          <a:xfrm>
            <a:off x="6656661" y="-664776"/>
            <a:ext cx="1320625" cy="1230423"/>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3"/>
          <p:cNvGrpSpPr/>
          <p:nvPr/>
        </p:nvGrpSpPr>
        <p:grpSpPr>
          <a:xfrm>
            <a:off x="-321656" y="2586734"/>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33"/>
          <p:cNvGrpSpPr/>
          <p:nvPr/>
        </p:nvGrpSpPr>
        <p:grpSpPr>
          <a:xfrm>
            <a:off x="933962" y="267800"/>
            <a:ext cx="981285" cy="534397"/>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8" name="Google Shape;748;p33"/>
          <p:cNvGrpSpPr/>
          <p:nvPr/>
        </p:nvGrpSpPr>
        <p:grpSpPr>
          <a:xfrm>
            <a:off x="8025461" y="871812"/>
            <a:ext cx="490238" cy="355904"/>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3"/>
          <p:cNvGrpSpPr/>
          <p:nvPr/>
        </p:nvGrpSpPr>
        <p:grpSpPr>
          <a:xfrm>
            <a:off x="7301713" y="3508988"/>
            <a:ext cx="1169376" cy="991415"/>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33"/>
          <p:cNvSpPr txBox="1">
            <a:spLocks noGrp="1"/>
          </p:cNvSpPr>
          <p:nvPr>
            <p:ph type="subTitle" idx="2"/>
          </p:nvPr>
        </p:nvSpPr>
        <p:spPr>
          <a:xfrm>
            <a:off x="3336430" y="488978"/>
            <a:ext cx="2745300" cy="457200"/>
          </a:xfrm>
          <a:prstGeom prst="rect">
            <a:avLst/>
          </a:prstGeom>
        </p:spPr>
        <p:txBody>
          <a:bodyPr spcFirstLastPara="1" wrap="square" lIns="91425" tIns="45700" rIns="91425" bIns="91425" anchor="t" anchorCtr="0">
            <a:noAutofit/>
          </a:bodyPr>
          <a:lstStyle/>
          <a:p>
            <a:pPr marL="0" lvl="0" indent="0" algn="ctr" rtl="0">
              <a:spcBef>
                <a:spcPts val="0"/>
              </a:spcBef>
              <a:spcAft>
                <a:spcPts val="1600"/>
              </a:spcAft>
              <a:buNone/>
            </a:pPr>
            <a:r>
              <a:rPr lang="vi-VN" sz="3200" b="1" dirty="0" smtClean="0">
                <a:latin typeface="+mn-lt"/>
              </a:rPr>
              <a:t>BÀI 19</a:t>
            </a:r>
            <a:endParaRPr sz="32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4"/>
          <p:cNvSpPr txBox="1">
            <a:spLocks noGrp="1"/>
          </p:cNvSpPr>
          <p:nvPr>
            <p:ph type="title"/>
          </p:nvPr>
        </p:nvSpPr>
        <p:spPr>
          <a:xfrm>
            <a:off x="532963" y="1003623"/>
            <a:ext cx="7946018" cy="5727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2400" b="1" i="1" dirty="0" smtClean="0">
                <a:latin typeface="+mn-lt"/>
              </a:rPr>
              <a:t>1. Em hãy mang đến lớp một quyển sách hoặc bài báo viết về vật nuôi. Giới thiệu sách, báo với các bạn.</a:t>
            </a:r>
            <a:endParaRPr sz="2400" b="1" i="1" dirty="0">
              <a:solidFill>
                <a:srgbClr val="A3376C"/>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967" y="2017132"/>
            <a:ext cx="6392294" cy="272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2"/>
                                        </p:tgtEl>
                                        <p:attrNameLst>
                                          <p:attrName>style.visibility</p:attrName>
                                        </p:attrNameLst>
                                      </p:cBhvr>
                                      <p:to>
                                        <p:strVal val="visible"/>
                                      </p:to>
                                    </p:set>
                                    <p:anim calcmode="lin" valueType="num">
                                      <p:cBhvr additive="base">
                                        <p:cTn id="7" dur="500" fill="hold"/>
                                        <p:tgtEl>
                                          <p:spTgt spid="772"/>
                                        </p:tgtEl>
                                        <p:attrNameLst>
                                          <p:attrName>ppt_x</p:attrName>
                                        </p:attrNameLst>
                                      </p:cBhvr>
                                      <p:tavLst>
                                        <p:tav tm="0">
                                          <p:val>
                                            <p:strVal val="#ppt_x"/>
                                          </p:val>
                                        </p:tav>
                                        <p:tav tm="100000">
                                          <p:val>
                                            <p:strVal val="#ppt_x"/>
                                          </p:val>
                                        </p:tav>
                                      </p:tavLst>
                                    </p:anim>
                                    <p:anim calcmode="lin" valueType="num">
                                      <p:cBhvr additive="base">
                                        <p:cTn id="8" dur="500" fill="hold"/>
                                        <p:tgtEl>
                                          <p:spTgt spid="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4"/>
          <p:cNvSpPr txBox="1">
            <a:spLocks noGrp="1"/>
          </p:cNvSpPr>
          <p:nvPr>
            <p:ph type="title"/>
          </p:nvPr>
        </p:nvSpPr>
        <p:spPr>
          <a:xfrm>
            <a:off x="609163" y="927539"/>
            <a:ext cx="7946018" cy="5727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vi-VN" sz="2400" b="1" i="1" dirty="0" smtClean="0">
                <a:latin typeface="+mn-lt"/>
              </a:rPr>
              <a:t>1. Em hãy mang đến lớp một quyển sách hoặc bài báo viết về vật nuôi. Giới thiệu sách, báo với các bạn.</a:t>
            </a:r>
            <a:endParaRPr sz="2400" b="1" i="1" dirty="0">
              <a:solidFill>
                <a:srgbClr val="A3376C"/>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510" y="2396836"/>
            <a:ext cx="3041072" cy="1939888"/>
          </a:xfrm>
          <a:prstGeom prst="rect">
            <a:avLst/>
          </a:prstGeom>
        </p:spPr>
      </p:pic>
      <p:sp>
        <p:nvSpPr>
          <p:cNvPr id="2" name="TextBox 1"/>
          <p:cNvSpPr txBox="1"/>
          <p:nvPr/>
        </p:nvSpPr>
        <p:spPr>
          <a:xfrm>
            <a:off x="1156855" y="1724892"/>
            <a:ext cx="4648200" cy="3385542"/>
          </a:xfrm>
          <a:prstGeom prst="rect">
            <a:avLst/>
          </a:prstGeom>
          <a:noFill/>
        </p:spPr>
        <p:txBody>
          <a:bodyPr wrap="square" rtlCol="0">
            <a:spAutoFit/>
          </a:bodyPr>
          <a:lstStyle/>
          <a:p>
            <a:pPr>
              <a:lnSpc>
                <a:spcPct val="200000"/>
              </a:lnSpc>
            </a:pPr>
            <a:r>
              <a:rPr lang="vi-VN" sz="2100" b="1" u="sng" dirty="0" smtClean="0">
                <a:solidFill>
                  <a:srgbClr val="FF0000"/>
                </a:solidFill>
              </a:rPr>
              <a:t>GỢI Ý:</a:t>
            </a:r>
          </a:p>
          <a:p>
            <a:pPr marL="285750" lvl="3" indent="-285750">
              <a:lnSpc>
                <a:spcPct val="200000"/>
              </a:lnSpc>
              <a:buFontTx/>
              <a:buChar char="-"/>
            </a:pPr>
            <a:r>
              <a:rPr lang="vi-VN" sz="1800" dirty="0" smtClean="0"/>
              <a:t>Tên quyển sách của em là gì?</a:t>
            </a:r>
          </a:p>
          <a:p>
            <a:pPr marL="285750" lvl="3" indent="-285750">
              <a:lnSpc>
                <a:spcPct val="200000"/>
              </a:lnSpc>
              <a:buFontTx/>
              <a:buChar char="-"/>
            </a:pPr>
            <a:r>
              <a:rPr lang="vi-VN" sz="1800" dirty="0" smtClean="0"/>
              <a:t>Tác giả của quyển sách là gì?</a:t>
            </a:r>
          </a:p>
          <a:p>
            <a:pPr marL="285750" lvl="3" indent="-285750">
              <a:lnSpc>
                <a:spcPct val="200000"/>
              </a:lnSpc>
              <a:buFontTx/>
              <a:buChar char="-"/>
            </a:pPr>
            <a:r>
              <a:rPr lang="vi-VN" sz="1800" dirty="0" smtClean="0"/>
              <a:t>Quyển sách của nhà xuất bản nào?</a:t>
            </a:r>
          </a:p>
          <a:p>
            <a:pPr marL="285750" lvl="3" indent="-285750">
              <a:lnSpc>
                <a:spcPct val="200000"/>
              </a:lnSpc>
              <a:buFontTx/>
              <a:buChar char="-"/>
            </a:pPr>
            <a:r>
              <a:rPr lang="vi-VN" sz="1800" dirty="0" smtClean="0"/>
              <a:t>Quyển sách đó có nội dung về điều gì?</a:t>
            </a:r>
          </a:p>
          <a:p>
            <a:pPr marL="285750" indent="-285750">
              <a:lnSpc>
                <a:spcPct val="200000"/>
              </a:lnSpc>
              <a:buFontTx/>
              <a:buChar char="-"/>
            </a:pPr>
            <a:endParaRPr lang="en-US" dirty="0"/>
          </a:p>
        </p:txBody>
      </p:sp>
    </p:spTree>
    <p:extLst>
      <p:ext uri="{BB962C8B-B14F-4D97-AF65-F5344CB8AC3E}">
        <p14:creationId xmlns:p14="http://schemas.microsoft.com/office/powerpoint/2010/main" val="34457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2"/>
                                        </p:tgtEl>
                                        <p:attrNameLst>
                                          <p:attrName>style.visibility</p:attrName>
                                        </p:attrNameLst>
                                      </p:cBhvr>
                                      <p:to>
                                        <p:strVal val="visible"/>
                                      </p:to>
                                    </p:set>
                                    <p:anim calcmode="lin" valueType="num">
                                      <p:cBhvr additive="base">
                                        <p:cTn id="7" dur="500" fill="hold"/>
                                        <p:tgtEl>
                                          <p:spTgt spid="772"/>
                                        </p:tgtEl>
                                        <p:attrNameLst>
                                          <p:attrName>ppt_x</p:attrName>
                                        </p:attrNameLst>
                                      </p:cBhvr>
                                      <p:tavLst>
                                        <p:tav tm="0">
                                          <p:val>
                                            <p:strVal val="#ppt_x"/>
                                          </p:val>
                                        </p:tav>
                                        <p:tav tm="100000">
                                          <p:val>
                                            <p:strVal val="#ppt_x"/>
                                          </p:val>
                                        </p:tav>
                                      </p:tavLst>
                                    </p:anim>
                                    <p:anim calcmode="lin" valueType="num">
                                      <p:cBhvr additive="base">
                                        <p:cTn id="8" dur="500" fill="hold"/>
                                        <p:tgtEl>
                                          <p:spTgt spid="7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50"/>
        <p:cNvGrpSpPr/>
        <p:nvPr/>
      </p:nvGrpSpPr>
      <p:grpSpPr>
        <a:xfrm>
          <a:off x="0" y="0"/>
          <a:ext cx="0" cy="0"/>
          <a:chOff x="0" y="0"/>
          <a:chExt cx="0" cy="0"/>
        </a:xfrm>
      </p:grpSpPr>
      <p:grpSp>
        <p:nvGrpSpPr>
          <p:cNvPr id="1151" name="Google Shape;1151;p39"/>
          <p:cNvGrpSpPr/>
          <p:nvPr/>
        </p:nvGrpSpPr>
        <p:grpSpPr>
          <a:xfrm>
            <a:off x="6283575" y="1530724"/>
            <a:ext cx="2131974" cy="3041997"/>
            <a:chOff x="6433025" y="1427174"/>
            <a:chExt cx="2131974" cy="3041997"/>
          </a:xfrm>
        </p:grpSpPr>
        <p:sp>
          <p:nvSpPr>
            <p:cNvPr id="1152" name="Google Shape;1152;p39"/>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9"/>
          <p:cNvSpPr txBox="1">
            <a:spLocks noGrp="1"/>
          </p:cNvSpPr>
          <p:nvPr>
            <p:ph type="title"/>
          </p:nvPr>
        </p:nvSpPr>
        <p:spPr>
          <a:xfrm>
            <a:off x="1244256" y="942458"/>
            <a:ext cx="4177082" cy="572700"/>
          </a:xfrm>
          <a:prstGeom prst="rect">
            <a:avLst/>
          </a:prstGeom>
        </p:spPr>
        <p:txBody>
          <a:bodyPr spcFirstLastPara="1" wrap="square" lIns="91425" tIns="91425" rIns="91425" bIns="91425" anchor="ctr" anchorCtr="0">
            <a:noAutofit/>
          </a:bodyPr>
          <a:lstStyle/>
          <a:p>
            <a:pPr lvl="0" algn="just">
              <a:lnSpc>
                <a:spcPct val="150000"/>
              </a:lnSpc>
            </a:pPr>
            <a:r>
              <a:rPr lang="vi-VN" sz="3200" b="1" dirty="0" smtClean="0">
                <a:latin typeface="+mn-lt"/>
              </a:rPr>
              <a:t>CHIA SẺ NHÓM ĐÔI</a:t>
            </a:r>
            <a:endParaRPr sz="3200" b="1" dirty="0">
              <a:latin typeface="+mn-lt"/>
            </a:endParaRPr>
          </a:p>
        </p:txBody>
      </p:sp>
      <p:grpSp>
        <p:nvGrpSpPr>
          <p:cNvPr id="1193" name="Google Shape;1193;p39"/>
          <p:cNvGrpSpPr/>
          <p:nvPr/>
        </p:nvGrpSpPr>
        <p:grpSpPr>
          <a:xfrm rot="1157835">
            <a:off x="8130020" y="183646"/>
            <a:ext cx="1320618" cy="1230416"/>
            <a:chOff x="7195051" y="-202918"/>
            <a:chExt cx="880241" cy="820118"/>
          </a:xfrm>
        </p:grpSpPr>
        <p:sp>
          <p:nvSpPr>
            <p:cNvPr id="1194" name="Google Shape;1194;p39"/>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9"/>
          <p:cNvGrpSpPr/>
          <p:nvPr/>
        </p:nvGrpSpPr>
        <p:grpSpPr>
          <a:xfrm>
            <a:off x="3825225" y="4169979"/>
            <a:ext cx="670499" cy="438524"/>
            <a:chOff x="7555450" y="377766"/>
            <a:chExt cx="670499" cy="438524"/>
          </a:xfrm>
        </p:grpSpPr>
        <p:sp>
          <p:nvSpPr>
            <p:cNvPr id="1202" name="Google Shape;1202;p3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9"/>
          <p:cNvGrpSpPr/>
          <p:nvPr/>
        </p:nvGrpSpPr>
        <p:grpSpPr>
          <a:xfrm>
            <a:off x="469975" y="4304090"/>
            <a:ext cx="490228" cy="608811"/>
            <a:chOff x="7376250" y="1989890"/>
            <a:chExt cx="490228" cy="608811"/>
          </a:xfrm>
        </p:grpSpPr>
        <p:sp>
          <p:nvSpPr>
            <p:cNvPr id="1206" name="Google Shape;1206;p3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7149116" y="2560555"/>
            <a:ext cx="310770" cy="294658"/>
            <a:chOff x="7149116" y="2560555"/>
            <a:chExt cx="310770" cy="294658"/>
          </a:xfrm>
        </p:grpSpPr>
        <p:grpSp>
          <p:nvGrpSpPr>
            <p:cNvPr id="1210" name="Google Shape;1210;p39"/>
            <p:cNvGrpSpPr/>
            <p:nvPr/>
          </p:nvGrpSpPr>
          <p:grpSpPr>
            <a:xfrm>
              <a:off x="7149116" y="2560555"/>
              <a:ext cx="310770" cy="294658"/>
              <a:chOff x="7298566" y="2450661"/>
              <a:chExt cx="310770" cy="294658"/>
            </a:xfrm>
          </p:grpSpPr>
          <p:sp>
            <p:nvSpPr>
              <p:cNvPr id="1211" name="Google Shape;1211;p39"/>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39"/>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471" y="1962242"/>
            <a:ext cx="3856587" cy="2207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barn(inVertical)">
                                      <p:cBhvr>
                                        <p:cTn id="7" dur="500"/>
                                        <p:tgtEl>
                                          <p:spTgt spid="119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50"/>
        <p:cNvGrpSpPr/>
        <p:nvPr/>
      </p:nvGrpSpPr>
      <p:grpSpPr>
        <a:xfrm>
          <a:off x="0" y="0"/>
          <a:ext cx="0" cy="0"/>
          <a:chOff x="0" y="0"/>
          <a:chExt cx="0" cy="0"/>
        </a:xfrm>
      </p:grpSpPr>
      <p:grpSp>
        <p:nvGrpSpPr>
          <p:cNvPr id="1151" name="Google Shape;1151;p39"/>
          <p:cNvGrpSpPr/>
          <p:nvPr/>
        </p:nvGrpSpPr>
        <p:grpSpPr>
          <a:xfrm>
            <a:off x="6283575" y="1530724"/>
            <a:ext cx="2131974" cy="3041997"/>
            <a:chOff x="6433025" y="1427174"/>
            <a:chExt cx="2131974" cy="3041997"/>
          </a:xfrm>
        </p:grpSpPr>
        <p:sp>
          <p:nvSpPr>
            <p:cNvPr id="1152" name="Google Shape;1152;p39"/>
            <p:cNvSpPr/>
            <p:nvPr/>
          </p:nvSpPr>
          <p:spPr>
            <a:xfrm>
              <a:off x="6433025" y="1427174"/>
              <a:ext cx="2131974" cy="3041997"/>
            </a:xfrm>
            <a:custGeom>
              <a:avLst/>
              <a:gdLst/>
              <a:ahLst/>
              <a:cxnLst/>
              <a:rect l="l" t="t" r="r" b="b"/>
              <a:pathLst>
                <a:path w="22097" h="31529" extrusionOk="0">
                  <a:moveTo>
                    <a:pt x="15913" y="5522"/>
                  </a:moveTo>
                  <a:cubicBezTo>
                    <a:pt x="15913" y="5576"/>
                    <a:pt x="15913" y="5630"/>
                    <a:pt x="15926" y="5697"/>
                  </a:cubicBezTo>
                  <a:lnTo>
                    <a:pt x="15926" y="5752"/>
                  </a:lnTo>
                  <a:cubicBezTo>
                    <a:pt x="15818" y="5860"/>
                    <a:pt x="15696" y="5982"/>
                    <a:pt x="15547" y="6117"/>
                  </a:cubicBezTo>
                  <a:cubicBezTo>
                    <a:pt x="15385" y="6279"/>
                    <a:pt x="15236" y="6455"/>
                    <a:pt x="15101" y="6631"/>
                  </a:cubicBezTo>
                  <a:cubicBezTo>
                    <a:pt x="15033" y="6604"/>
                    <a:pt x="14952" y="6563"/>
                    <a:pt x="14884" y="6550"/>
                  </a:cubicBezTo>
                  <a:cubicBezTo>
                    <a:pt x="15047" y="6455"/>
                    <a:pt x="15209" y="6333"/>
                    <a:pt x="15345" y="6212"/>
                  </a:cubicBezTo>
                  <a:cubicBezTo>
                    <a:pt x="15520" y="6049"/>
                    <a:pt x="15669" y="5873"/>
                    <a:pt x="15805" y="5670"/>
                  </a:cubicBezTo>
                  <a:cubicBezTo>
                    <a:pt x="15845" y="5630"/>
                    <a:pt x="15872" y="5576"/>
                    <a:pt x="15913" y="5522"/>
                  </a:cubicBezTo>
                  <a:close/>
                  <a:moveTo>
                    <a:pt x="13802" y="1"/>
                  </a:moveTo>
                  <a:cubicBezTo>
                    <a:pt x="13761" y="1"/>
                    <a:pt x="13721" y="14"/>
                    <a:pt x="13680" y="14"/>
                  </a:cubicBezTo>
                  <a:cubicBezTo>
                    <a:pt x="13477" y="55"/>
                    <a:pt x="13288" y="177"/>
                    <a:pt x="13166" y="353"/>
                  </a:cubicBezTo>
                  <a:cubicBezTo>
                    <a:pt x="13058" y="529"/>
                    <a:pt x="13031" y="745"/>
                    <a:pt x="13085" y="935"/>
                  </a:cubicBezTo>
                  <a:cubicBezTo>
                    <a:pt x="13112" y="1043"/>
                    <a:pt x="13125" y="1151"/>
                    <a:pt x="13152" y="1259"/>
                  </a:cubicBezTo>
                  <a:cubicBezTo>
                    <a:pt x="13004" y="1300"/>
                    <a:pt x="12855" y="1340"/>
                    <a:pt x="12719" y="1408"/>
                  </a:cubicBezTo>
                  <a:cubicBezTo>
                    <a:pt x="12381" y="1570"/>
                    <a:pt x="12097" y="1828"/>
                    <a:pt x="11908" y="2152"/>
                  </a:cubicBezTo>
                  <a:cubicBezTo>
                    <a:pt x="11799" y="2328"/>
                    <a:pt x="11705" y="2531"/>
                    <a:pt x="11651" y="2734"/>
                  </a:cubicBezTo>
                  <a:cubicBezTo>
                    <a:pt x="11556" y="2991"/>
                    <a:pt x="11542" y="3275"/>
                    <a:pt x="11583" y="3560"/>
                  </a:cubicBezTo>
                  <a:cubicBezTo>
                    <a:pt x="11637" y="3871"/>
                    <a:pt x="11826" y="4128"/>
                    <a:pt x="12097" y="4290"/>
                  </a:cubicBezTo>
                  <a:cubicBezTo>
                    <a:pt x="12273" y="4385"/>
                    <a:pt x="12476" y="4439"/>
                    <a:pt x="12665" y="4439"/>
                  </a:cubicBezTo>
                  <a:lnTo>
                    <a:pt x="12719" y="4439"/>
                  </a:lnTo>
                  <a:cubicBezTo>
                    <a:pt x="12638" y="4628"/>
                    <a:pt x="12584" y="4818"/>
                    <a:pt x="12557" y="5021"/>
                  </a:cubicBezTo>
                  <a:cubicBezTo>
                    <a:pt x="12530" y="5319"/>
                    <a:pt x="12571" y="5630"/>
                    <a:pt x="12665" y="5900"/>
                  </a:cubicBezTo>
                  <a:cubicBezTo>
                    <a:pt x="12760" y="6185"/>
                    <a:pt x="12949" y="6415"/>
                    <a:pt x="13193" y="6577"/>
                  </a:cubicBezTo>
                  <a:cubicBezTo>
                    <a:pt x="12841" y="6672"/>
                    <a:pt x="12503" y="6807"/>
                    <a:pt x="12178" y="6956"/>
                  </a:cubicBezTo>
                  <a:cubicBezTo>
                    <a:pt x="11448" y="7294"/>
                    <a:pt x="10757" y="7700"/>
                    <a:pt x="10094" y="8174"/>
                  </a:cubicBezTo>
                  <a:cubicBezTo>
                    <a:pt x="9472" y="8607"/>
                    <a:pt x="8836" y="9094"/>
                    <a:pt x="8146" y="9676"/>
                  </a:cubicBezTo>
                  <a:cubicBezTo>
                    <a:pt x="7632" y="10109"/>
                    <a:pt x="7104" y="10569"/>
                    <a:pt x="6590" y="11056"/>
                  </a:cubicBezTo>
                  <a:cubicBezTo>
                    <a:pt x="6414" y="11218"/>
                    <a:pt x="6238" y="11394"/>
                    <a:pt x="6062" y="11556"/>
                  </a:cubicBezTo>
                  <a:cubicBezTo>
                    <a:pt x="5846" y="11773"/>
                    <a:pt x="5643" y="11989"/>
                    <a:pt x="5467" y="12179"/>
                  </a:cubicBezTo>
                  <a:cubicBezTo>
                    <a:pt x="4750" y="12950"/>
                    <a:pt x="4073" y="13748"/>
                    <a:pt x="3437" y="14587"/>
                  </a:cubicBezTo>
                  <a:cubicBezTo>
                    <a:pt x="2734" y="15507"/>
                    <a:pt x="2111" y="16482"/>
                    <a:pt x="1556" y="17497"/>
                  </a:cubicBezTo>
                  <a:cubicBezTo>
                    <a:pt x="1002" y="18511"/>
                    <a:pt x="569" y="19594"/>
                    <a:pt x="284" y="20717"/>
                  </a:cubicBezTo>
                  <a:cubicBezTo>
                    <a:pt x="149" y="21258"/>
                    <a:pt x="68" y="21813"/>
                    <a:pt x="27" y="22381"/>
                  </a:cubicBezTo>
                  <a:cubicBezTo>
                    <a:pt x="0" y="22936"/>
                    <a:pt x="27" y="23504"/>
                    <a:pt x="122" y="24046"/>
                  </a:cubicBezTo>
                  <a:cubicBezTo>
                    <a:pt x="203" y="24519"/>
                    <a:pt x="339" y="24979"/>
                    <a:pt x="514" y="25426"/>
                  </a:cubicBezTo>
                  <a:cubicBezTo>
                    <a:pt x="731" y="25940"/>
                    <a:pt x="1029" y="26414"/>
                    <a:pt x="1380" y="26847"/>
                  </a:cubicBezTo>
                  <a:cubicBezTo>
                    <a:pt x="1448" y="26941"/>
                    <a:pt x="1516" y="27022"/>
                    <a:pt x="1597" y="27104"/>
                  </a:cubicBezTo>
                  <a:cubicBezTo>
                    <a:pt x="1610" y="27131"/>
                    <a:pt x="1624" y="27144"/>
                    <a:pt x="1637" y="27158"/>
                  </a:cubicBezTo>
                  <a:cubicBezTo>
                    <a:pt x="1935" y="27483"/>
                    <a:pt x="2273" y="27767"/>
                    <a:pt x="2639" y="28010"/>
                  </a:cubicBezTo>
                  <a:cubicBezTo>
                    <a:pt x="3031" y="28281"/>
                    <a:pt x="3478" y="28484"/>
                    <a:pt x="3938" y="28619"/>
                  </a:cubicBezTo>
                  <a:cubicBezTo>
                    <a:pt x="4357" y="29147"/>
                    <a:pt x="4871" y="29593"/>
                    <a:pt x="5467" y="29918"/>
                  </a:cubicBezTo>
                  <a:cubicBezTo>
                    <a:pt x="6089" y="30283"/>
                    <a:pt x="6793" y="30473"/>
                    <a:pt x="7496" y="30473"/>
                  </a:cubicBezTo>
                  <a:lnTo>
                    <a:pt x="7564" y="30473"/>
                  </a:lnTo>
                  <a:cubicBezTo>
                    <a:pt x="8038" y="30838"/>
                    <a:pt x="8565" y="31109"/>
                    <a:pt x="9147" y="31285"/>
                  </a:cubicBezTo>
                  <a:cubicBezTo>
                    <a:pt x="9458" y="31393"/>
                    <a:pt x="9783" y="31461"/>
                    <a:pt x="10121" y="31488"/>
                  </a:cubicBezTo>
                  <a:cubicBezTo>
                    <a:pt x="10297" y="31515"/>
                    <a:pt x="10487" y="31528"/>
                    <a:pt x="10663" y="31528"/>
                  </a:cubicBezTo>
                  <a:cubicBezTo>
                    <a:pt x="10798" y="31528"/>
                    <a:pt x="10933" y="31528"/>
                    <a:pt x="11096" y="31501"/>
                  </a:cubicBezTo>
                  <a:cubicBezTo>
                    <a:pt x="11759" y="31461"/>
                    <a:pt x="12408" y="31298"/>
                    <a:pt x="13017" y="31028"/>
                  </a:cubicBezTo>
                  <a:cubicBezTo>
                    <a:pt x="13599" y="30784"/>
                    <a:pt x="14140" y="30473"/>
                    <a:pt x="14641" y="30094"/>
                  </a:cubicBezTo>
                  <a:cubicBezTo>
                    <a:pt x="15507" y="29445"/>
                    <a:pt x="16265" y="28646"/>
                    <a:pt x="16887" y="27740"/>
                  </a:cubicBezTo>
                  <a:cubicBezTo>
                    <a:pt x="17523" y="26833"/>
                    <a:pt x="18064" y="25859"/>
                    <a:pt x="18497" y="24844"/>
                  </a:cubicBezTo>
                  <a:cubicBezTo>
                    <a:pt x="18930" y="23829"/>
                    <a:pt x="19309" y="22787"/>
                    <a:pt x="19620" y="21718"/>
                  </a:cubicBezTo>
                  <a:cubicBezTo>
                    <a:pt x="19959" y="20622"/>
                    <a:pt x="20229" y="19526"/>
                    <a:pt x="20432" y="18687"/>
                  </a:cubicBezTo>
                  <a:lnTo>
                    <a:pt x="20486" y="18444"/>
                  </a:lnTo>
                  <a:cubicBezTo>
                    <a:pt x="20540" y="18227"/>
                    <a:pt x="20595" y="18011"/>
                    <a:pt x="20635" y="17794"/>
                  </a:cubicBezTo>
                  <a:cubicBezTo>
                    <a:pt x="20676" y="17578"/>
                    <a:pt x="20716" y="17402"/>
                    <a:pt x="20743" y="17199"/>
                  </a:cubicBezTo>
                  <a:cubicBezTo>
                    <a:pt x="20838" y="16644"/>
                    <a:pt x="20919" y="16049"/>
                    <a:pt x="20987" y="15440"/>
                  </a:cubicBezTo>
                  <a:cubicBezTo>
                    <a:pt x="21068" y="14655"/>
                    <a:pt x="21122" y="13951"/>
                    <a:pt x="21136" y="13275"/>
                  </a:cubicBezTo>
                  <a:cubicBezTo>
                    <a:pt x="21136" y="12910"/>
                    <a:pt x="21136" y="12531"/>
                    <a:pt x="21109" y="12165"/>
                  </a:cubicBezTo>
                  <a:cubicBezTo>
                    <a:pt x="21082" y="11814"/>
                    <a:pt x="21041" y="11475"/>
                    <a:pt x="20987" y="11123"/>
                  </a:cubicBezTo>
                  <a:cubicBezTo>
                    <a:pt x="20933" y="10799"/>
                    <a:pt x="20838" y="10474"/>
                    <a:pt x="20730" y="10163"/>
                  </a:cubicBezTo>
                  <a:cubicBezTo>
                    <a:pt x="20622" y="9865"/>
                    <a:pt x="20459" y="9594"/>
                    <a:pt x="20256" y="9337"/>
                  </a:cubicBezTo>
                  <a:cubicBezTo>
                    <a:pt x="20053" y="9080"/>
                    <a:pt x="19769" y="8877"/>
                    <a:pt x="19458" y="8755"/>
                  </a:cubicBezTo>
                  <a:cubicBezTo>
                    <a:pt x="19390" y="8728"/>
                    <a:pt x="19309" y="8701"/>
                    <a:pt x="19228" y="8688"/>
                  </a:cubicBezTo>
                  <a:cubicBezTo>
                    <a:pt x="19228" y="8580"/>
                    <a:pt x="19241" y="8471"/>
                    <a:pt x="19269" y="8377"/>
                  </a:cubicBezTo>
                  <a:cubicBezTo>
                    <a:pt x="19282" y="8282"/>
                    <a:pt x="19309" y="8187"/>
                    <a:pt x="19350" y="8106"/>
                  </a:cubicBezTo>
                  <a:cubicBezTo>
                    <a:pt x="19363" y="8065"/>
                    <a:pt x="19390" y="8025"/>
                    <a:pt x="19417" y="7998"/>
                  </a:cubicBezTo>
                  <a:cubicBezTo>
                    <a:pt x="19444" y="7971"/>
                    <a:pt x="19458" y="7944"/>
                    <a:pt x="19485" y="7930"/>
                  </a:cubicBezTo>
                  <a:cubicBezTo>
                    <a:pt x="19553" y="7889"/>
                    <a:pt x="19607" y="7862"/>
                    <a:pt x="19674" y="7835"/>
                  </a:cubicBezTo>
                  <a:lnTo>
                    <a:pt x="19702" y="7822"/>
                  </a:lnTo>
                  <a:cubicBezTo>
                    <a:pt x="19783" y="7808"/>
                    <a:pt x="19850" y="7795"/>
                    <a:pt x="19932" y="7781"/>
                  </a:cubicBezTo>
                  <a:lnTo>
                    <a:pt x="19959" y="7781"/>
                  </a:lnTo>
                  <a:cubicBezTo>
                    <a:pt x="20040" y="7781"/>
                    <a:pt x="20135" y="7795"/>
                    <a:pt x="20216" y="7808"/>
                  </a:cubicBezTo>
                  <a:lnTo>
                    <a:pt x="20310" y="7822"/>
                  </a:lnTo>
                  <a:cubicBezTo>
                    <a:pt x="20446" y="7849"/>
                    <a:pt x="20581" y="7862"/>
                    <a:pt x="20716" y="7862"/>
                  </a:cubicBezTo>
                  <a:lnTo>
                    <a:pt x="20784" y="7862"/>
                  </a:lnTo>
                  <a:cubicBezTo>
                    <a:pt x="20804" y="7864"/>
                    <a:pt x="20823" y="7864"/>
                    <a:pt x="20843" y="7864"/>
                  </a:cubicBezTo>
                  <a:cubicBezTo>
                    <a:pt x="21053" y="7864"/>
                    <a:pt x="21263" y="7799"/>
                    <a:pt x="21461" y="7700"/>
                  </a:cubicBezTo>
                  <a:cubicBezTo>
                    <a:pt x="21731" y="7538"/>
                    <a:pt x="21934" y="7267"/>
                    <a:pt x="22015" y="6969"/>
                  </a:cubicBezTo>
                  <a:cubicBezTo>
                    <a:pt x="22056" y="6821"/>
                    <a:pt x="22083" y="6685"/>
                    <a:pt x="22097" y="6536"/>
                  </a:cubicBezTo>
                  <a:cubicBezTo>
                    <a:pt x="22097" y="6415"/>
                    <a:pt x="22097" y="6279"/>
                    <a:pt x="22097" y="6158"/>
                  </a:cubicBezTo>
                  <a:cubicBezTo>
                    <a:pt x="22056" y="5914"/>
                    <a:pt x="21975" y="5684"/>
                    <a:pt x="21853" y="5481"/>
                  </a:cubicBezTo>
                  <a:cubicBezTo>
                    <a:pt x="21731" y="5292"/>
                    <a:pt x="21569" y="5116"/>
                    <a:pt x="21393" y="4980"/>
                  </a:cubicBezTo>
                  <a:cubicBezTo>
                    <a:pt x="21217" y="4859"/>
                    <a:pt x="21041" y="4764"/>
                    <a:pt x="20838" y="4683"/>
                  </a:cubicBezTo>
                  <a:cubicBezTo>
                    <a:pt x="20703" y="4628"/>
                    <a:pt x="20554" y="4588"/>
                    <a:pt x="20405" y="4547"/>
                  </a:cubicBezTo>
                  <a:lnTo>
                    <a:pt x="20283" y="4534"/>
                  </a:lnTo>
                  <a:cubicBezTo>
                    <a:pt x="20094" y="4493"/>
                    <a:pt x="19904" y="4466"/>
                    <a:pt x="19715" y="4453"/>
                  </a:cubicBezTo>
                  <a:cubicBezTo>
                    <a:pt x="19593" y="4439"/>
                    <a:pt x="19458" y="4439"/>
                    <a:pt x="19336" y="4439"/>
                  </a:cubicBezTo>
                  <a:cubicBezTo>
                    <a:pt x="19120" y="4439"/>
                    <a:pt x="18903" y="4453"/>
                    <a:pt x="18687" y="4466"/>
                  </a:cubicBezTo>
                  <a:cubicBezTo>
                    <a:pt x="18321" y="4507"/>
                    <a:pt x="17970" y="4588"/>
                    <a:pt x="17618" y="4710"/>
                  </a:cubicBezTo>
                  <a:cubicBezTo>
                    <a:pt x="17591" y="4601"/>
                    <a:pt x="17550" y="4493"/>
                    <a:pt x="17509" y="4371"/>
                  </a:cubicBezTo>
                  <a:cubicBezTo>
                    <a:pt x="17334" y="3925"/>
                    <a:pt x="17036" y="3532"/>
                    <a:pt x="16643" y="3235"/>
                  </a:cubicBezTo>
                  <a:cubicBezTo>
                    <a:pt x="16535" y="3167"/>
                    <a:pt x="16413" y="3099"/>
                    <a:pt x="16305" y="3045"/>
                  </a:cubicBezTo>
                  <a:cubicBezTo>
                    <a:pt x="16238" y="3005"/>
                    <a:pt x="16170" y="2978"/>
                    <a:pt x="16102" y="2951"/>
                  </a:cubicBezTo>
                  <a:lnTo>
                    <a:pt x="16075" y="2897"/>
                  </a:lnTo>
                  <a:cubicBezTo>
                    <a:pt x="15926" y="2585"/>
                    <a:pt x="15723" y="2315"/>
                    <a:pt x="15480" y="2071"/>
                  </a:cubicBezTo>
                  <a:cubicBezTo>
                    <a:pt x="15250" y="1841"/>
                    <a:pt x="14979" y="1638"/>
                    <a:pt x="14681" y="1489"/>
                  </a:cubicBezTo>
                  <a:cubicBezTo>
                    <a:pt x="14668" y="1178"/>
                    <a:pt x="14614" y="867"/>
                    <a:pt x="14533" y="569"/>
                  </a:cubicBezTo>
                  <a:cubicBezTo>
                    <a:pt x="14451" y="244"/>
                    <a:pt x="14154" y="1"/>
                    <a:pt x="13802" y="1"/>
                  </a:cubicBezTo>
                  <a:close/>
                </a:path>
              </a:pathLst>
            </a:custGeom>
            <a:solidFill>
              <a:srgbClr val="FFFFFF"/>
            </a:solidFill>
            <a:ln>
              <a:noFill/>
            </a:ln>
            <a:effectLst>
              <a:outerShdw dist="38100" dir="30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7613194" y="1492493"/>
              <a:ext cx="470063" cy="603595"/>
            </a:xfrm>
            <a:custGeom>
              <a:avLst/>
              <a:gdLst/>
              <a:ahLst/>
              <a:cxnLst/>
              <a:rect l="l" t="t" r="r" b="b"/>
              <a:pathLst>
                <a:path w="4872" h="6256" extrusionOk="0">
                  <a:moveTo>
                    <a:pt x="1359" y="1538"/>
                  </a:moveTo>
                  <a:cubicBezTo>
                    <a:pt x="1439" y="1538"/>
                    <a:pt x="1518" y="1550"/>
                    <a:pt x="1597" y="1570"/>
                  </a:cubicBezTo>
                  <a:lnTo>
                    <a:pt x="1570" y="1692"/>
                  </a:lnTo>
                  <a:lnTo>
                    <a:pt x="1570" y="1665"/>
                  </a:lnTo>
                  <a:cubicBezTo>
                    <a:pt x="1529" y="1854"/>
                    <a:pt x="1462" y="2030"/>
                    <a:pt x="1381" y="2192"/>
                  </a:cubicBezTo>
                  <a:cubicBezTo>
                    <a:pt x="1313" y="2314"/>
                    <a:pt x="1232" y="2422"/>
                    <a:pt x="1137" y="2531"/>
                  </a:cubicBezTo>
                  <a:cubicBezTo>
                    <a:pt x="1056" y="2612"/>
                    <a:pt x="961" y="2693"/>
                    <a:pt x="853" y="2747"/>
                  </a:cubicBezTo>
                  <a:lnTo>
                    <a:pt x="880" y="2747"/>
                  </a:lnTo>
                  <a:cubicBezTo>
                    <a:pt x="799" y="2788"/>
                    <a:pt x="717" y="2828"/>
                    <a:pt x="623" y="2855"/>
                  </a:cubicBezTo>
                  <a:cubicBezTo>
                    <a:pt x="582" y="2869"/>
                    <a:pt x="528" y="2869"/>
                    <a:pt x="474" y="2883"/>
                  </a:cubicBezTo>
                  <a:lnTo>
                    <a:pt x="393" y="2883"/>
                  </a:lnTo>
                  <a:lnTo>
                    <a:pt x="339" y="2855"/>
                  </a:lnTo>
                  <a:lnTo>
                    <a:pt x="312" y="2842"/>
                  </a:lnTo>
                  <a:lnTo>
                    <a:pt x="285" y="2801"/>
                  </a:lnTo>
                  <a:cubicBezTo>
                    <a:pt x="285" y="2788"/>
                    <a:pt x="271" y="2774"/>
                    <a:pt x="257" y="2761"/>
                  </a:cubicBezTo>
                  <a:cubicBezTo>
                    <a:pt x="257" y="2734"/>
                    <a:pt x="257" y="2707"/>
                    <a:pt x="257" y="2680"/>
                  </a:cubicBezTo>
                  <a:cubicBezTo>
                    <a:pt x="257" y="2612"/>
                    <a:pt x="257" y="2544"/>
                    <a:pt x="271" y="2490"/>
                  </a:cubicBezTo>
                  <a:cubicBezTo>
                    <a:pt x="312" y="2355"/>
                    <a:pt x="352" y="2233"/>
                    <a:pt x="420" y="2125"/>
                  </a:cubicBezTo>
                  <a:cubicBezTo>
                    <a:pt x="474" y="2017"/>
                    <a:pt x="542" y="1922"/>
                    <a:pt x="609" y="1841"/>
                  </a:cubicBezTo>
                  <a:cubicBezTo>
                    <a:pt x="677" y="1773"/>
                    <a:pt x="745" y="1719"/>
                    <a:pt x="812" y="1665"/>
                  </a:cubicBezTo>
                  <a:cubicBezTo>
                    <a:pt x="880" y="1638"/>
                    <a:pt x="948" y="1597"/>
                    <a:pt x="1015" y="1584"/>
                  </a:cubicBezTo>
                  <a:cubicBezTo>
                    <a:pt x="1096" y="1556"/>
                    <a:pt x="1191" y="1543"/>
                    <a:pt x="1272" y="1543"/>
                  </a:cubicBezTo>
                  <a:cubicBezTo>
                    <a:pt x="1301" y="1539"/>
                    <a:pt x="1330" y="1538"/>
                    <a:pt x="1359" y="1538"/>
                  </a:cubicBezTo>
                  <a:close/>
                  <a:moveTo>
                    <a:pt x="3045" y="3302"/>
                  </a:moveTo>
                  <a:lnTo>
                    <a:pt x="3045" y="3316"/>
                  </a:lnTo>
                  <a:cubicBezTo>
                    <a:pt x="3045" y="3451"/>
                    <a:pt x="3031" y="3586"/>
                    <a:pt x="3004" y="3721"/>
                  </a:cubicBezTo>
                  <a:cubicBezTo>
                    <a:pt x="2964" y="3870"/>
                    <a:pt x="2896" y="4019"/>
                    <a:pt x="2828" y="4154"/>
                  </a:cubicBezTo>
                  <a:cubicBezTo>
                    <a:pt x="2720" y="4344"/>
                    <a:pt x="2598" y="4520"/>
                    <a:pt x="2449" y="4669"/>
                  </a:cubicBezTo>
                  <a:cubicBezTo>
                    <a:pt x="2368" y="4750"/>
                    <a:pt x="2274" y="4831"/>
                    <a:pt x="2165" y="4899"/>
                  </a:cubicBezTo>
                  <a:cubicBezTo>
                    <a:pt x="2084" y="4939"/>
                    <a:pt x="2003" y="4980"/>
                    <a:pt x="1922" y="5007"/>
                  </a:cubicBezTo>
                  <a:cubicBezTo>
                    <a:pt x="1868" y="5020"/>
                    <a:pt x="1814" y="5034"/>
                    <a:pt x="1773" y="5034"/>
                  </a:cubicBezTo>
                  <a:lnTo>
                    <a:pt x="1665" y="5034"/>
                  </a:lnTo>
                  <a:cubicBezTo>
                    <a:pt x="1638" y="5020"/>
                    <a:pt x="1624" y="5020"/>
                    <a:pt x="1597" y="5007"/>
                  </a:cubicBezTo>
                  <a:lnTo>
                    <a:pt x="1556" y="4966"/>
                  </a:lnTo>
                  <a:cubicBezTo>
                    <a:pt x="1543" y="4953"/>
                    <a:pt x="1529" y="4939"/>
                    <a:pt x="1516" y="4926"/>
                  </a:cubicBezTo>
                  <a:cubicBezTo>
                    <a:pt x="1489" y="4885"/>
                    <a:pt x="1475" y="4858"/>
                    <a:pt x="1475" y="4831"/>
                  </a:cubicBezTo>
                  <a:cubicBezTo>
                    <a:pt x="1462" y="4763"/>
                    <a:pt x="1448" y="4709"/>
                    <a:pt x="1448" y="4642"/>
                  </a:cubicBezTo>
                  <a:cubicBezTo>
                    <a:pt x="1448" y="4547"/>
                    <a:pt x="1448" y="4452"/>
                    <a:pt x="1462" y="4371"/>
                  </a:cubicBezTo>
                  <a:cubicBezTo>
                    <a:pt x="1489" y="4290"/>
                    <a:pt x="1516" y="4222"/>
                    <a:pt x="1556" y="4141"/>
                  </a:cubicBezTo>
                  <a:cubicBezTo>
                    <a:pt x="1611" y="4046"/>
                    <a:pt x="1678" y="3965"/>
                    <a:pt x="1759" y="3884"/>
                  </a:cubicBezTo>
                  <a:cubicBezTo>
                    <a:pt x="1868" y="3776"/>
                    <a:pt x="1976" y="3681"/>
                    <a:pt x="2111" y="3600"/>
                  </a:cubicBezTo>
                  <a:cubicBezTo>
                    <a:pt x="2260" y="3505"/>
                    <a:pt x="2422" y="3437"/>
                    <a:pt x="2585" y="3383"/>
                  </a:cubicBezTo>
                  <a:cubicBezTo>
                    <a:pt x="2734" y="3343"/>
                    <a:pt x="2882" y="3316"/>
                    <a:pt x="3031" y="3302"/>
                  </a:cubicBezTo>
                  <a:close/>
                  <a:moveTo>
                    <a:pt x="1570" y="0"/>
                  </a:moveTo>
                  <a:cubicBezTo>
                    <a:pt x="1529" y="0"/>
                    <a:pt x="1502" y="41"/>
                    <a:pt x="1516" y="82"/>
                  </a:cubicBezTo>
                  <a:cubicBezTo>
                    <a:pt x="1583" y="352"/>
                    <a:pt x="1624" y="623"/>
                    <a:pt x="1638" y="907"/>
                  </a:cubicBezTo>
                  <a:lnTo>
                    <a:pt x="1638" y="1245"/>
                  </a:lnTo>
                  <a:cubicBezTo>
                    <a:pt x="1545" y="1228"/>
                    <a:pt x="1452" y="1219"/>
                    <a:pt x="1359" y="1219"/>
                  </a:cubicBezTo>
                  <a:cubicBezTo>
                    <a:pt x="1165" y="1219"/>
                    <a:pt x="972" y="1258"/>
                    <a:pt x="799" y="1340"/>
                  </a:cubicBezTo>
                  <a:cubicBezTo>
                    <a:pt x="569" y="1448"/>
                    <a:pt x="393" y="1624"/>
                    <a:pt x="257" y="1827"/>
                  </a:cubicBezTo>
                  <a:cubicBezTo>
                    <a:pt x="176" y="1962"/>
                    <a:pt x="122" y="2098"/>
                    <a:pt x="82" y="2247"/>
                  </a:cubicBezTo>
                  <a:cubicBezTo>
                    <a:pt x="14" y="2409"/>
                    <a:pt x="0" y="2585"/>
                    <a:pt x="27" y="2747"/>
                  </a:cubicBezTo>
                  <a:cubicBezTo>
                    <a:pt x="41" y="2855"/>
                    <a:pt x="109" y="2964"/>
                    <a:pt x="217" y="3031"/>
                  </a:cubicBezTo>
                  <a:cubicBezTo>
                    <a:pt x="285" y="3061"/>
                    <a:pt x="367" y="3083"/>
                    <a:pt x="454" y="3083"/>
                  </a:cubicBezTo>
                  <a:cubicBezTo>
                    <a:pt x="487" y="3083"/>
                    <a:pt x="521" y="3080"/>
                    <a:pt x="555" y="3072"/>
                  </a:cubicBezTo>
                  <a:cubicBezTo>
                    <a:pt x="677" y="3045"/>
                    <a:pt x="799" y="3004"/>
                    <a:pt x="920" y="2937"/>
                  </a:cubicBezTo>
                  <a:cubicBezTo>
                    <a:pt x="1042" y="2855"/>
                    <a:pt x="1164" y="2761"/>
                    <a:pt x="1272" y="2639"/>
                  </a:cubicBezTo>
                  <a:cubicBezTo>
                    <a:pt x="1408" y="2477"/>
                    <a:pt x="1529" y="2301"/>
                    <a:pt x="1611" y="2098"/>
                  </a:cubicBezTo>
                  <a:cubicBezTo>
                    <a:pt x="1665" y="1935"/>
                    <a:pt x="1719" y="1773"/>
                    <a:pt x="1746" y="1597"/>
                  </a:cubicBezTo>
                  <a:cubicBezTo>
                    <a:pt x="1841" y="1638"/>
                    <a:pt x="1922" y="1678"/>
                    <a:pt x="2016" y="1719"/>
                  </a:cubicBezTo>
                  <a:cubicBezTo>
                    <a:pt x="2165" y="1800"/>
                    <a:pt x="2314" y="1908"/>
                    <a:pt x="2436" y="2030"/>
                  </a:cubicBezTo>
                  <a:cubicBezTo>
                    <a:pt x="2571" y="2165"/>
                    <a:pt x="2680" y="2301"/>
                    <a:pt x="2774" y="2463"/>
                  </a:cubicBezTo>
                  <a:cubicBezTo>
                    <a:pt x="2774" y="2450"/>
                    <a:pt x="2774" y="2450"/>
                    <a:pt x="2774" y="2436"/>
                  </a:cubicBezTo>
                  <a:lnTo>
                    <a:pt x="2788" y="2463"/>
                  </a:lnTo>
                  <a:cubicBezTo>
                    <a:pt x="2842" y="2585"/>
                    <a:pt x="2910" y="2707"/>
                    <a:pt x="2950" y="2828"/>
                  </a:cubicBezTo>
                  <a:cubicBezTo>
                    <a:pt x="2774" y="2842"/>
                    <a:pt x="2612" y="2883"/>
                    <a:pt x="2449" y="2937"/>
                  </a:cubicBezTo>
                  <a:cubicBezTo>
                    <a:pt x="2274" y="2991"/>
                    <a:pt x="2111" y="3058"/>
                    <a:pt x="1962" y="3140"/>
                  </a:cubicBezTo>
                  <a:cubicBezTo>
                    <a:pt x="1800" y="3234"/>
                    <a:pt x="1651" y="3356"/>
                    <a:pt x="1516" y="3478"/>
                  </a:cubicBezTo>
                  <a:cubicBezTo>
                    <a:pt x="1448" y="3546"/>
                    <a:pt x="1381" y="3613"/>
                    <a:pt x="1326" y="3694"/>
                  </a:cubicBezTo>
                  <a:cubicBezTo>
                    <a:pt x="1259" y="3762"/>
                    <a:pt x="1205" y="3843"/>
                    <a:pt x="1164" y="3938"/>
                  </a:cubicBezTo>
                  <a:cubicBezTo>
                    <a:pt x="1083" y="4087"/>
                    <a:pt x="1029" y="4249"/>
                    <a:pt x="1015" y="4425"/>
                  </a:cubicBezTo>
                  <a:cubicBezTo>
                    <a:pt x="988" y="4615"/>
                    <a:pt x="1015" y="4817"/>
                    <a:pt x="1083" y="5007"/>
                  </a:cubicBezTo>
                  <a:cubicBezTo>
                    <a:pt x="1123" y="5142"/>
                    <a:pt x="1232" y="5264"/>
                    <a:pt x="1353" y="5359"/>
                  </a:cubicBezTo>
                  <a:cubicBezTo>
                    <a:pt x="1408" y="5386"/>
                    <a:pt x="1475" y="5413"/>
                    <a:pt x="1543" y="5440"/>
                  </a:cubicBezTo>
                  <a:cubicBezTo>
                    <a:pt x="1583" y="5440"/>
                    <a:pt x="1624" y="5453"/>
                    <a:pt x="1665" y="5453"/>
                  </a:cubicBezTo>
                  <a:cubicBezTo>
                    <a:pt x="1692" y="5460"/>
                    <a:pt x="1715" y="5464"/>
                    <a:pt x="1739" y="5464"/>
                  </a:cubicBezTo>
                  <a:cubicBezTo>
                    <a:pt x="1763" y="5464"/>
                    <a:pt x="1786" y="5460"/>
                    <a:pt x="1814" y="5453"/>
                  </a:cubicBezTo>
                  <a:cubicBezTo>
                    <a:pt x="1962" y="5453"/>
                    <a:pt x="2111" y="5413"/>
                    <a:pt x="2233" y="5345"/>
                  </a:cubicBezTo>
                  <a:cubicBezTo>
                    <a:pt x="2395" y="5264"/>
                    <a:pt x="2531" y="5169"/>
                    <a:pt x="2652" y="5061"/>
                  </a:cubicBezTo>
                  <a:cubicBezTo>
                    <a:pt x="2788" y="4926"/>
                    <a:pt x="2923" y="4790"/>
                    <a:pt x="3031" y="4628"/>
                  </a:cubicBezTo>
                  <a:cubicBezTo>
                    <a:pt x="3126" y="4493"/>
                    <a:pt x="3207" y="4344"/>
                    <a:pt x="3275" y="4182"/>
                  </a:cubicBezTo>
                  <a:cubicBezTo>
                    <a:pt x="3343" y="4046"/>
                    <a:pt x="3383" y="3884"/>
                    <a:pt x="3410" y="3735"/>
                  </a:cubicBezTo>
                  <a:cubicBezTo>
                    <a:pt x="3437" y="3613"/>
                    <a:pt x="3451" y="3478"/>
                    <a:pt x="3437" y="3356"/>
                  </a:cubicBezTo>
                  <a:lnTo>
                    <a:pt x="3437" y="3356"/>
                  </a:lnTo>
                  <a:cubicBezTo>
                    <a:pt x="3505" y="3370"/>
                    <a:pt x="3559" y="3397"/>
                    <a:pt x="3613" y="3424"/>
                  </a:cubicBezTo>
                  <a:cubicBezTo>
                    <a:pt x="3708" y="3478"/>
                    <a:pt x="3789" y="3546"/>
                    <a:pt x="3870" y="3613"/>
                  </a:cubicBezTo>
                  <a:cubicBezTo>
                    <a:pt x="3951" y="3694"/>
                    <a:pt x="4019" y="3776"/>
                    <a:pt x="4073" y="3884"/>
                  </a:cubicBezTo>
                  <a:cubicBezTo>
                    <a:pt x="4154" y="4006"/>
                    <a:pt x="4209" y="4141"/>
                    <a:pt x="4263" y="4290"/>
                  </a:cubicBezTo>
                  <a:cubicBezTo>
                    <a:pt x="4330" y="4533"/>
                    <a:pt x="4357" y="4777"/>
                    <a:pt x="4371" y="5020"/>
                  </a:cubicBezTo>
                  <a:cubicBezTo>
                    <a:pt x="4371" y="5345"/>
                    <a:pt x="4344" y="5670"/>
                    <a:pt x="4276" y="5981"/>
                  </a:cubicBezTo>
                  <a:cubicBezTo>
                    <a:pt x="4276" y="6049"/>
                    <a:pt x="4290" y="6116"/>
                    <a:pt x="4330" y="6171"/>
                  </a:cubicBezTo>
                  <a:cubicBezTo>
                    <a:pt x="4384" y="6211"/>
                    <a:pt x="4439" y="6252"/>
                    <a:pt x="4506" y="6252"/>
                  </a:cubicBezTo>
                  <a:cubicBezTo>
                    <a:pt x="4518" y="6254"/>
                    <a:pt x="4530" y="6255"/>
                    <a:pt x="4542" y="6255"/>
                  </a:cubicBezTo>
                  <a:cubicBezTo>
                    <a:pt x="4597" y="6255"/>
                    <a:pt x="4649" y="6231"/>
                    <a:pt x="4682" y="6198"/>
                  </a:cubicBezTo>
                  <a:cubicBezTo>
                    <a:pt x="4736" y="6157"/>
                    <a:pt x="4777" y="6103"/>
                    <a:pt x="4777" y="6035"/>
                  </a:cubicBezTo>
                  <a:cubicBezTo>
                    <a:pt x="4844" y="5697"/>
                    <a:pt x="4872" y="5345"/>
                    <a:pt x="4858" y="5007"/>
                  </a:cubicBezTo>
                  <a:cubicBezTo>
                    <a:pt x="4844" y="4642"/>
                    <a:pt x="4777" y="4290"/>
                    <a:pt x="4655" y="3965"/>
                  </a:cubicBezTo>
                  <a:cubicBezTo>
                    <a:pt x="4520" y="3627"/>
                    <a:pt x="4303" y="3329"/>
                    <a:pt x="4019" y="3126"/>
                  </a:cubicBezTo>
                  <a:cubicBezTo>
                    <a:pt x="3938" y="3072"/>
                    <a:pt x="3857" y="3018"/>
                    <a:pt x="3762" y="2977"/>
                  </a:cubicBezTo>
                  <a:cubicBezTo>
                    <a:pt x="3694" y="2937"/>
                    <a:pt x="3613" y="2910"/>
                    <a:pt x="3532" y="2883"/>
                  </a:cubicBezTo>
                  <a:cubicBezTo>
                    <a:pt x="3478" y="2869"/>
                    <a:pt x="3424" y="2855"/>
                    <a:pt x="3356" y="2855"/>
                  </a:cubicBezTo>
                  <a:cubicBezTo>
                    <a:pt x="3329" y="2734"/>
                    <a:pt x="3288" y="2625"/>
                    <a:pt x="3234" y="2531"/>
                  </a:cubicBezTo>
                  <a:cubicBezTo>
                    <a:pt x="3113" y="2287"/>
                    <a:pt x="2964" y="2071"/>
                    <a:pt x="2774" y="1881"/>
                  </a:cubicBezTo>
                  <a:cubicBezTo>
                    <a:pt x="2585" y="1692"/>
                    <a:pt x="2368" y="1543"/>
                    <a:pt x="2125" y="1421"/>
                  </a:cubicBezTo>
                  <a:cubicBezTo>
                    <a:pt x="2016" y="1367"/>
                    <a:pt x="1895" y="1313"/>
                    <a:pt x="1773" y="1286"/>
                  </a:cubicBezTo>
                  <a:cubicBezTo>
                    <a:pt x="1800" y="880"/>
                    <a:pt x="1759" y="474"/>
                    <a:pt x="1651" y="82"/>
                  </a:cubicBezTo>
                  <a:cubicBezTo>
                    <a:pt x="1638" y="41"/>
                    <a:pt x="1611" y="14"/>
                    <a:pt x="1570" y="14"/>
                  </a:cubicBezTo>
                  <a:lnTo>
                    <a:pt x="1570" y="0"/>
                  </a:ln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7905631" y="1920586"/>
              <a:ext cx="596744" cy="573010"/>
            </a:xfrm>
            <a:custGeom>
              <a:avLst/>
              <a:gdLst/>
              <a:ahLst/>
              <a:cxnLst/>
              <a:rect l="l" t="t" r="r" b="b"/>
              <a:pathLst>
                <a:path w="6185" h="5939" extrusionOk="0">
                  <a:moveTo>
                    <a:pt x="4066" y="0"/>
                  </a:moveTo>
                  <a:cubicBezTo>
                    <a:pt x="3878" y="0"/>
                    <a:pt x="3689" y="12"/>
                    <a:pt x="3505" y="29"/>
                  </a:cubicBezTo>
                  <a:cubicBezTo>
                    <a:pt x="3153" y="69"/>
                    <a:pt x="2815" y="150"/>
                    <a:pt x="2490" y="272"/>
                  </a:cubicBezTo>
                  <a:cubicBezTo>
                    <a:pt x="2111" y="435"/>
                    <a:pt x="1759" y="651"/>
                    <a:pt x="1462" y="922"/>
                  </a:cubicBezTo>
                  <a:cubicBezTo>
                    <a:pt x="1083" y="1274"/>
                    <a:pt x="772" y="1679"/>
                    <a:pt x="542" y="2126"/>
                  </a:cubicBezTo>
                  <a:cubicBezTo>
                    <a:pt x="501" y="2221"/>
                    <a:pt x="447" y="2315"/>
                    <a:pt x="406" y="2410"/>
                  </a:cubicBezTo>
                  <a:cubicBezTo>
                    <a:pt x="393" y="2410"/>
                    <a:pt x="379" y="2410"/>
                    <a:pt x="379" y="2397"/>
                  </a:cubicBezTo>
                  <a:lnTo>
                    <a:pt x="271" y="2397"/>
                  </a:lnTo>
                  <a:cubicBezTo>
                    <a:pt x="244" y="2424"/>
                    <a:pt x="217" y="2451"/>
                    <a:pt x="203" y="2478"/>
                  </a:cubicBezTo>
                  <a:cubicBezTo>
                    <a:pt x="68" y="2789"/>
                    <a:pt x="0" y="3127"/>
                    <a:pt x="0" y="3466"/>
                  </a:cubicBezTo>
                  <a:lnTo>
                    <a:pt x="0" y="3628"/>
                  </a:lnTo>
                  <a:cubicBezTo>
                    <a:pt x="0" y="3641"/>
                    <a:pt x="0" y="3655"/>
                    <a:pt x="0" y="3655"/>
                  </a:cubicBezTo>
                  <a:cubicBezTo>
                    <a:pt x="14" y="3939"/>
                    <a:pt x="54" y="4223"/>
                    <a:pt x="136" y="4494"/>
                  </a:cubicBezTo>
                  <a:cubicBezTo>
                    <a:pt x="230" y="4819"/>
                    <a:pt x="379" y="5116"/>
                    <a:pt x="596" y="5387"/>
                  </a:cubicBezTo>
                  <a:cubicBezTo>
                    <a:pt x="799" y="5631"/>
                    <a:pt x="1069" y="5806"/>
                    <a:pt x="1380" y="5888"/>
                  </a:cubicBezTo>
                  <a:lnTo>
                    <a:pt x="1421" y="5901"/>
                  </a:lnTo>
                  <a:cubicBezTo>
                    <a:pt x="1540" y="5926"/>
                    <a:pt x="1659" y="5938"/>
                    <a:pt x="1777" y="5938"/>
                  </a:cubicBezTo>
                  <a:cubicBezTo>
                    <a:pt x="1980" y="5938"/>
                    <a:pt x="2180" y="5902"/>
                    <a:pt x="2368" y="5834"/>
                  </a:cubicBezTo>
                  <a:cubicBezTo>
                    <a:pt x="2531" y="5766"/>
                    <a:pt x="2666" y="5671"/>
                    <a:pt x="2788" y="5549"/>
                  </a:cubicBezTo>
                  <a:cubicBezTo>
                    <a:pt x="2910" y="5428"/>
                    <a:pt x="3004" y="5292"/>
                    <a:pt x="3072" y="5130"/>
                  </a:cubicBezTo>
                  <a:cubicBezTo>
                    <a:pt x="3126" y="4981"/>
                    <a:pt x="3180" y="4819"/>
                    <a:pt x="3207" y="4656"/>
                  </a:cubicBezTo>
                  <a:cubicBezTo>
                    <a:pt x="3234" y="4480"/>
                    <a:pt x="3261" y="4304"/>
                    <a:pt x="3275" y="4142"/>
                  </a:cubicBezTo>
                  <a:cubicBezTo>
                    <a:pt x="3275" y="4034"/>
                    <a:pt x="3288" y="3939"/>
                    <a:pt x="3288" y="3831"/>
                  </a:cubicBezTo>
                  <a:cubicBezTo>
                    <a:pt x="3302" y="3601"/>
                    <a:pt x="3329" y="3357"/>
                    <a:pt x="3370" y="3127"/>
                  </a:cubicBezTo>
                  <a:cubicBezTo>
                    <a:pt x="3397" y="2978"/>
                    <a:pt x="3437" y="2830"/>
                    <a:pt x="3505" y="2694"/>
                  </a:cubicBezTo>
                  <a:cubicBezTo>
                    <a:pt x="3545" y="2600"/>
                    <a:pt x="3600" y="2505"/>
                    <a:pt x="3667" y="2437"/>
                  </a:cubicBezTo>
                  <a:cubicBezTo>
                    <a:pt x="3735" y="2370"/>
                    <a:pt x="3803" y="2302"/>
                    <a:pt x="3870" y="2248"/>
                  </a:cubicBezTo>
                  <a:cubicBezTo>
                    <a:pt x="3978" y="2180"/>
                    <a:pt x="4100" y="2126"/>
                    <a:pt x="4208" y="2085"/>
                  </a:cubicBezTo>
                  <a:lnTo>
                    <a:pt x="4222" y="2085"/>
                  </a:lnTo>
                  <a:cubicBezTo>
                    <a:pt x="4357" y="2031"/>
                    <a:pt x="4506" y="2004"/>
                    <a:pt x="4641" y="1991"/>
                  </a:cubicBezTo>
                  <a:cubicBezTo>
                    <a:pt x="4790" y="1991"/>
                    <a:pt x="4939" y="2004"/>
                    <a:pt x="5074" y="2018"/>
                  </a:cubicBezTo>
                  <a:lnTo>
                    <a:pt x="5169" y="2045"/>
                  </a:lnTo>
                  <a:cubicBezTo>
                    <a:pt x="5277" y="2058"/>
                    <a:pt x="5386" y="2072"/>
                    <a:pt x="5494" y="2072"/>
                  </a:cubicBezTo>
                  <a:cubicBezTo>
                    <a:pt x="5517" y="2074"/>
                    <a:pt x="5540" y="2075"/>
                    <a:pt x="5562" y="2075"/>
                  </a:cubicBezTo>
                  <a:cubicBezTo>
                    <a:pt x="5671" y="2075"/>
                    <a:pt x="5772" y="2049"/>
                    <a:pt x="5873" y="2004"/>
                  </a:cubicBezTo>
                  <a:cubicBezTo>
                    <a:pt x="5995" y="1923"/>
                    <a:pt x="6089" y="1801"/>
                    <a:pt x="6130" y="1666"/>
                  </a:cubicBezTo>
                  <a:cubicBezTo>
                    <a:pt x="6157" y="1571"/>
                    <a:pt x="6171" y="1476"/>
                    <a:pt x="6171" y="1395"/>
                  </a:cubicBezTo>
                  <a:cubicBezTo>
                    <a:pt x="6184" y="1301"/>
                    <a:pt x="6184" y="1219"/>
                    <a:pt x="6171" y="1125"/>
                  </a:cubicBezTo>
                  <a:cubicBezTo>
                    <a:pt x="6157" y="989"/>
                    <a:pt x="6103" y="841"/>
                    <a:pt x="6035" y="719"/>
                  </a:cubicBezTo>
                  <a:cubicBezTo>
                    <a:pt x="5954" y="597"/>
                    <a:pt x="5846" y="489"/>
                    <a:pt x="5738" y="408"/>
                  </a:cubicBezTo>
                  <a:cubicBezTo>
                    <a:pt x="5616" y="326"/>
                    <a:pt x="5480" y="259"/>
                    <a:pt x="5345" y="205"/>
                  </a:cubicBezTo>
                  <a:cubicBezTo>
                    <a:pt x="5237" y="164"/>
                    <a:pt x="5129" y="123"/>
                    <a:pt x="5007" y="96"/>
                  </a:cubicBezTo>
                  <a:lnTo>
                    <a:pt x="4993" y="96"/>
                  </a:lnTo>
                  <a:lnTo>
                    <a:pt x="4899" y="69"/>
                  </a:lnTo>
                  <a:cubicBezTo>
                    <a:pt x="4736" y="42"/>
                    <a:pt x="4574" y="29"/>
                    <a:pt x="4411" y="15"/>
                  </a:cubicBezTo>
                  <a:cubicBezTo>
                    <a:pt x="4298" y="5"/>
                    <a:pt x="4182" y="0"/>
                    <a:pt x="4066"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7895211" y="1961205"/>
              <a:ext cx="241592" cy="490324"/>
            </a:xfrm>
            <a:custGeom>
              <a:avLst/>
              <a:gdLst/>
              <a:ahLst/>
              <a:cxnLst/>
              <a:rect l="l" t="t" r="r" b="b"/>
              <a:pathLst>
                <a:path w="2504" h="5082" extrusionOk="0">
                  <a:moveTo>
                    <a:pt x="2463" y="0"/>
                  </a:moveTo>
                  <a:lnTo>
                    <a:pt x="2436" y="14"/>
                  </a:lnTo>
                  <a:cubicBezTo>
                    <a:pt x="2246" y="54"/>
                    <a:pt x="2043" y="135"/>
                    <a:pt x="1881" y="244"/>
                  </a:cubicBezTo>
                  <a:cubicBezTo>
                    <a:pt x="1678" y="352"/>
                    <a:pt x="1502" y="487"/>
                    <a:pt x="1340" y="636"/>
                  </a:cubicBezTo>
                  <a:cubicBezTo>
                    <a:pt x="1164" y="771"/>
                    <a:pt x="1028" y="920"/>
                    <a:pt x="880" y="1069"/>
                  </a:cubicBezTo>
                  <a:cubicBezTo>
                    <a:pt x="717" y="1231"/>
                    <a:pt x="568" y="1394"/>
                    <a:pt x="447" y="1583"/>
                  </a:cubicBezTo>
                  <a:cubicBezTo>
                    <a:pt x="311" y="1773"/>
                    <a:pt x="217" y="1976"/>
                    <a:pt x="135" y="2179"/>
                  </a:cubicBezTo>
                  <a:cubicBezTo>
                    <a:pt x="108" y="2287"/>
                    <a:pt x="68" y="2395"/>
                    <a:pt x="54" y="2503"/>
                  </a:cubicBezTo>
                  <a:cubicBezTo>
                    <a:pt x="27" y="2612"/>
                    <a:pt x="14" y="2720"/>
                    <a:pt x="0" y="2842"/>
                  </a:cubicBezTo>
                  <a:cubicBezTo>
                    <a:pt x="0" y="3072"/>
                    <a:pt x="14" y="3315"/>
                    <a:pt x="68" y="3545"/>
                  </a:cubicBezTo>
                  <a:cubicBezTo>
                    <a:pt x="81" y="3653"/>
                    <a:pt x="122" y="3762"/>
                    <a:pt x="149" y="3870"/>
                  </a:cubicBezTo>
                  <a:cubicBezTo>
                    <a:pt x="190" y="3965"/>
                    <a:pt x="230" y="4073"/>
                    <a:pt x="271" y="4168"/>
                  </a:cubicBezTo>
                  <a:cubicBezTo>
                    <a:pt x="352" y="4316"/>
                    <a:pt x="447" y="4465"/>
                    <a:pt x="541" y="4601"/>
                  </a:cubicBezTo>
                  <a:cubicBezTo>
                    <a:pt x="636" y="4749"/>
                    <a:pt x="744" y="4898"/>
                    <a:pt x="866" y="5034"/>
                  </a:cubicBezTo>
                  <a:cubicBezTo>
                    <a:pt x="899" y="5066"/>
                    <a:pt x="940" y="5081"/>
                    <a:pt x="980" y="5081"/>
                  </a:cubicBezTo>
                  <a:cubicBezTo>
                    <a:pt x="1057" y="5081"/>
                    <a:pt x="1132" y="5028"/>
                    <a:pt x="1150" y="4939"/>
                  </a:cubicBezTo>
                  <a:cubicBezTo>
                    <a:pt x="1150" y="4898"/>
                    <a:pt x="1137" y="4858"/>
                    <a:pt x="1110" y="4831"/>
                  </a:cubicBezTo>
                  <a:cubicBezTo>
                    <a:pt x="1028" y="4722"/>
                    <a:pt x="961" y="4614"/>
                    <a:pt x="880" y="4506"/>
                  </a:cubicBezTo>
                  <a:cubicBezTo>
                    <a:pt x="798" y="4384"/>
                    <a:pt x="731" y="4249"/>
                    <a:pt x="663" y="4114"/>
                  </a:cubicBezTo>
                  <a:cubicBezTo>
                    <a:pt x="595" y="3978"/>
                    <a:pt x="541" y="3829"/>
                    <a:pt x="487" y="3681"/>
                  </a:cubicBezTo>
                  <a:cubicBezTo>
                    <a:pt x="420" y="3451"/>
                    <a:pt x="379" y="3220"/>
                    <a:pt x="352" y="2990"/>
                  </a:cubicBezTo>
                  <a:cubicBezTo>
                    <a:pt x="352" y="2815"/>
                    <a:pt x="365" y="2639"/>
                    <a:pt x="406" y="2463"/>
                  </a:cubicBezTo>
                  <a:cubicBezTo>
                    <a:pt x="420" y="2368"/>
                    <a:pt x="447" y="2260"/>
                    <a:pt x="487" y="2165"/>
                  </a:cubicBezTo>
                  <a:cubicBezTo>
                    <a:pt x="514" y="2057"/>
                    <a:pt x="568" y="1949"/>
                    <a:pt x="609" y="1840"/>
                  </a:cubicBezTo>
                  <a:cubicBezTo>
                    <a:pt x="650" y="1773"/>
                    <a:pt x="677" y="1705"/>
                    <a:pt x="717" y="1637"/>
                  </a:cubicBezTo>
                  <a:cubicBezTo>
                    <a:pt x="758" y="1583"/>
                    <a:pt x="812" y="1488"/>
                    <a:pt x="866" y="1421"/>
                  </a:cubicBezTo>
                  <a:cubicBezTo>
                    <a:pt x="961" y="1286"/>
                    <a:pt x="1069" y="1150"/>
                    <a:pt x="1177" y="1028"/>
                  </a:cubicBezTo>
                  <a:cubicBezTo>
                    <a:pt x="1421" y="744"/>
                    <a:pt x="1678" y="501"/>
                    <a:pt x="1976" y="298"/>
                  </a:cubicBezTo>
                  <a:lnTo>
                    <a:pt x="1962" y="298"/>
                  </a:lnTo>
                  <a:cubicBezTo>
                    <a:pt x="2084" y="217"/>
                    <a:pt x="2206" y="162"/>
                    <a:pt x="2327" y="108"/>
                  </a:cubicBezTo>
                  <a:lnTo>
                    <a:pt x="2314" y="108"/>
                  </a:lnTo>
                  <a:cubicBezTo>
                    <a:pt x="2368" y="95"/>
                    <a:pt x="2409" y="95"/>
                    <a:pt x="2463" y="81"/>
                  </a:cubicBezTo>
                  <a:cubicBezTo>
                    <a:pt x="2503" y="68"/>
                    <a:pt x="2503" y="0"/>
                    <a:pt x="2463"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8047942" y="1942873"/>
              <a:ext cx="129287" cy="69081"/>
            </a:xfrm>
            <a:custGeom>
              <a:avLst/>
              <a:gdLst/>
              <a:ahLst/>
              <a:cxnLst/>
              <a:rect l="l" t="t" r="r" b="b"/>
              <a:pathLst>
                <a:path w="1340" h="716" extrusionOk="0">
                  <a:moveTo>
                    <a:pt x="1259" y="1"/>
                  </a:moveTo>
                  <a:cubicBezTo>
                    <a:pt x="1150" y="28"/>
                    <a:pt x="1042" y="68"/>
                    <a:pt x="934" y="109"/>
                  </a:cubicBezTo>
                  <a:cubicBezTo>
                    <a:pt x="826" y="149"/>
                    <a:pt x="704" y="190"/>
                    <a:pt x="596" y="244"/>
                  </a:cubicBezTo>
                  <a:cubicBezTo>
                    <a:pt x="393" y="339"/>
                    <a:pt x="190" y="474"/>
                    <a:pt x="14" y="637"/>
                  </a:cubicBezTo>
                  <a:cubicBezTo>
                    <a:pt x="14" y="637"/>
                    <a:pt x="0" y="650"/>
                    <a:pt x="0" y="664"/>
                  </a:cubicBezTo>
                  <a:cubicBezTo>
                    <a:pt x="0" y="693"/>
                    <a:pt x="21" y="715"/>
                    <a:pt x="48" y="715"/>
                  </a:cubicBezTo>
                  <a:cubicBezTo>
                    <a:pt x="59" y="715"/>
                    <a:pt x="70" y="712"/>
                    <a:pt x="81" y="704"/>
                  </a:cubicBezTo>
                  <a:cubicBezTo>
                    <a:pt x="149" y="650"/>
                    <a:pt x="230" y="596"/>
                    <a:pt x="311" y="542"/>
                  </a:cubicBezTo>
                  <a:cubicBezTo>
                    <a:pt x="393" y="488"/>
                    <a:pt x="474" y="434"/>
                    <a:pt x="555" y="393"/>
                  </a:cubicBezTo>
                  <a:cubicBezTo>
                    <a:pt x="785" y="258"/>
                    <a:pt x="1042" y="149"/>
                    <a:pt x="1299" y="82"/>
                  </a:cubicBezTo>
                  <a:cubicBezTo>
                    <a:pt x="1326" y="68"/>
                    <a:pt x="1340" y="41"/>
                    <a:pt x="1326" y="28"/>
                  </a:cubicBezTo>
                  <a:cubicBezTo>
                    <a:pt x="1326" y="14"/>
                    <a:pt x="1313" y="1"/>
                    <a:pt x="1299"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8092324" y="1950688"/>
              <a:ext cx="62714" cy="32418"/>
            </a:xfrm>
            <a:custGeom>
              <a:avLst/>
              <a:gdLst/>
              <a:ahLst/>
              <a:cxnLst/>
              <a:rect l="l" t="t" r="r" b="b"/>
              <a:pathLst>
                <a:path w="650" h="336" extrusionOk="0">
                  <a:moveTo>
                    <a:pt x="582" y="1"/>
                  </a:moveTo>
                  <a:cubicBezTo>
                    <a:pt x="487" y="28"/>
                    <a:pt x="393" y="68"/>
                    <a:pt x="298" y="109"/>
                  </a:cubicBezTo>
                  <a:cubicBezTo>
                    <a:pt x="203" y="150"/>
                    <a:pt x="109" y="204"/>
                    <a:pt x="27" y="258"/>
                  </a:cubicBezTo>
                  <a:cubicBezTo>
                    <a:pt x="14" y="258"/>
                    <a:pt x="0" y="258"/>
                    <a:pt x="0" y="271"/>
                  </a:cubicBezTo>
                  <a:cubicBezTo>
                    <a:pt x="0" y="285"/>
                    <a:pt x="0" y="299"/>
                    <a:pt x="0" y="312"/>
                  </a:cubicBezTo>
                  <a:cubicBezTo>
                    <a:pt x="0" y="312"/>
                    <a:pt x="14" y="326"/>
                    <a:pt x="27" y="326"/>
                  </a:cubicBezTo>
                  <a:cubicBezTo>
                    <a:pt x="27" y="332"/>
                    <a:pt x="31" y="336"/>
                    <a:pt x="36" y="336"/>
                  </a:cubicBezTo>
                  <a:cubicBezTo>
                    <a:pt x="41" y="336"/>
                    <a:pt x="48" y="332"/>
                    <a:pt x="54" y="326"/>
                  </a:cubicBezTo>
                  <a:cubicBezTo>
                    <a:pt x="149" y="285"/>
                    <a:pt x="230" y="231"/>
                    <a:pt x="325" y="190"/>
                  </a:cubicBezTo>
                  <a:cubicBezTo>
                    <a:pt x="420" y="150"/>
                    <a:pt x="514" y="109"/>
                    <a:pt x="609" y="82"/>
                  </a:cubicBezTo>
                  <a:cubicBezTo>
                    <a:pt x="636" y="68"/>
                    <a:pt x="650" y="41"/>
                    <a:pt x="636" y="28"/>
                  </a:cubicBezTo>
                  <a:cubicBezTo>
                    <a:pt x="623" y="1"/>
                    <a:pt x="609" y="1"/>
                    <a:pt x="59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8085763" y="1950688"/>
              <a:ext cx="64064" cy="34058"/>
            </a:xfrm>
            <a:custGeom>
              <a:avLst/>
              <a:gdLst/>
              <a:ahLst/>
              <a:cxnLst/>
              <a:rect l="l" t="t" r="r" b="b"/>
              <a:pathLst>
                <a:path w="664" h="353" extrusionOk="0">
                  <a:moveTo>
                    <a:pt x="610" y="1"/>
                  </a:moveTo>
                  <a:cubicBezTo>
                    <a:pt x="501" y="41"/>
                    <a:pt x="407" y="82"/>
                    <a:pt x="298" y="136"/>
                  </a:cubicBezTo>
                  <a:cubicBezTo>
                    <a:pt x="204" y="177"/>
                    <a:pt x="109" y="217"/>
                    <a:pt x="28" y="271"/>
                  </a:cubicBezTo>
                  <a:cubicBezTo>
                    <a:pt x="14" y="285"/>
                    <a:pt x="1" y="285"/>
                    <a:pt x="1" y="299"/>
                  </a:cubicBezTo>
                  <a:cubicBezTo>
                    <a:pt x="1" y="312"/>
                    <a:pt x="1" y="326"/>
                    <a:pt x="1" y="339"/>
                  </a:cubicBezTo>
                  <a:cubicBezTo>
                    <a:pt x="14" y="339"/>
                    <a:pt x="28" y="353"/>
                    <a:pt x="28" y="353"/>
                  </a:cubicBezTo>
                  <a:lnTo>
                    <a:pt x="68" y="353"/>
                  </a:lnTo>
                  <a:lnTo>
                    <a:pt x="122" y="312"/>
                  </a:lnTo>
                  <a:lnTo>
                    <a:pt x="109" y="312"/>
                  </a:lnTo>
                  <a:cubicBezTo>
                    <a:pt x="190" y="271"/>
                    <a:pt x="271" y="231"/>
                    <a:pt x="352" y="190"/>
                  </a:cubicBezTo>
                  <a:cubicBezTo>
                    <a:pt x="447" y="150"/>
                    <a:pt x="542" y="123"/>
                    <a:pt x="623" y="82"/>
                  </a:cubicBezTo>
                  <a:cubicBezTo>
                    <a:pt x="664" y="55"/>
                    <a:pt x="664" y="1"/>
                    <a:pt x="610"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100139" y="1952039"/>
              <a:ext cx="48434" cy="26147"/>
            </a:xfrm>
            <a:custGeom>
              <a:avLst/>
              <a:gdLst/>
              <a:ahLst/>
              <a:cxnLst/>
              <a:rect l="l" t="t" r="r" b="b"/>
              <a:pathLst>
                <a:path w="502" h="271" extrusionOk="0">
                  <a:moveTo>
                    <a:pt x="433" y="0"/>
                  </a:moveTo>
                  <a:cubicBezTo>
                    <a:pt x="298" y="54"/>
                    <a:pt x="163" y="109"/>
                    <a:pt x="41" y="190"/>
                  </a:cubicBezTo>
                  <a:cubicBezTo>
                    <a:pt x="28" y="190"/>
                    <a:pt x="14" y="203"/>
                    <a:pt x="14" y="217"/>
                  </a:cubicBezTo>
                  <a:cubicBezTo>
                    <a:pt x="0" y="217"/>
                    <a:pt x="0" y="230"/>
                    <a:pt x="14" y="244"/>
                  </a:cubicBezTo>
                  <a:cubicBezTo>
                    <a:pt x="14" y="257"/>
                    <a:pt x="28" y="257"/>
                    <a:pt x="28" y="271"/>
                  </a:cubicBezTo>
                  <a:lnTo>
                    <a:pt x="68" y="271"/>
                  </a:lnTo>
                  <a:cubicBezTo>
                    <a:pt x="190" y="190"/>
                    <a:pt x="325" y="136"/>
                    <a:pt x="461" y="82"/>
                  </a:cubicBezTo>
                  <a:cubicBezTo>
                    <a:pt x="501" y="54"/>
                    <a:pt x="488" y="0"/>
                    <a:pt x="447"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8090973" y="1954644"/>
              <a:ext cx="52294" cy="27498"/>
            </a:xfrm>
            <a:custGeom>
              <a:avLst/>
              <a:gdLst/>
              <a:ahLst/>
              <a:cxnLst/>
              <a:rect l="l" t="t" r="r" b="b"/>
              <a:pathLst>
                <a:path w="542" h="285" extrusionOk="0">
                  <a:moveTo>
                    <a:pt x="461" y="0"/>
                  </a:moveTo>
                  <a:cubicBezTo>
                    <a:pt x="420" y="0"/>
                    <a:pt x="380" y="14"/>
                    <a:pt x="339" y="41"/>
                  </a:cubicBezTo>
                  <a:cubicBezTo>
                    <a:pt x="312" y="55"/>
                    <a:pt x="271" y="68"/>
                    <a:pt x="231" y="82"/>
                  </a:cubicBezTo>
                  <a:cubicBezTo>
                    <a:pt x="163" y="122"/>
                    <a:pt x="82" y="163"/>
                    <a:pt x="14" y="203"/>
                  </a:cubicBezTo>
                  <a:cubicBezTo>
                    <a:pt x="1" y="230"/>
                    <a:pt x="1" y="258"/>
                    <a:pt x="14" y="271"/>
                  </a:cubicBezTo>
                  <a:cubicBezTo>
                    <a:pt x="28" y="271"/>
                    <a:pt x="28" y="285"/>
                    <a:pt x="41" y="285"/>
                  </a:cubicBezTo>
                  <a:lnTo>
                    <a:pt x="82" y="285"/>
                  </a:lnTo>
                  <a:cubicBezTo>
                    <a:pt x="123" y="258"/>
                    <a:pt x="163" y="230"/>
                    <a:pt x="204" y="203"/>
                  </a:cubicBezTo>
                  <a:cubicBezTo>
                    <a:pt x="244" y="190"/>
                    <a:pt x="285" y="163"/>
                    <a:pt x="339" y="136"/>
                  </a:cubicBezTo>
                  <a:cubicBezTo>
                    <a:pt x="393" y="122"/>
                    <a:pt x="447" y="95"/>
                    <a:pt x="501" y="82"/>
                  </a:cubicBezTo>
                  <a:cubicBezTo>
                    <a:pt x="528" y="68"/>
                    <a:pt x="542" y="41"/>
                    <a:pt x="528" y="27"/>
                  </a:cubicBezTo>
                  <a:cubicBezTo>
                    <a:pt x="515" y="0"/>
                    <a:pt x="501" y="0"/>
                    <a:pt x="48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8091648" y="1949434"/>
              <a:ext cx="55574" cy="29427"/>
            </a:xfrm>
            <a:custGeom>
              <a:avLst/>
              <a:gdLst/>
              <a:ahLst/>
              <a:cxnLst/>
              <a:rect l="l" t="t" r="r" b="b"/>
              <a:pathLst>
                <a:path w="576" h="305" extrusionOk="0">
                  <a:moveTo>
                    <a:pt x="521" y="0"/>
                  </a:moveTo>
                  <a:cubicBezTo>
                    <a:pt x="427" y="41"/>
                    <a:pt x="346" y="68"/>
                    <a:pt x="264" y="109"/>
                  </a:cubicBezTo>
                  <a:cubicBezTo>
                    <a:pt x="183" y="136"/>
                    <a:pt x="116" y="176"/>
                    <a:pt x="34" y="230"/>
                  </a:cubicBezTo>
                  <a:cubicBezTo>
                    <a:pt x="0" y="253"/>
                    <a:pt x="33" y="304"/>
                    <a:pt x="68" y="304"/>
                  </a:cubicBezTo>
                  <a:cubicBezTo>
                    <a:pt x="75" y="304"/>
                    <a:pt x="82" y="302"/>
                    <a:pt x="88" y="298"/>
                  </a:cubicBezTo>
                  <a:lnTo>
                    <a:pt x="170" y="244"/>
                  </a:lnTo>
                  <a:cubicBezTo>
                    <a:pt x="224" y="217"/>
                    <a:pt x="291" y="190"/>
                    <a:pt x="346" y="163"/>
                  </a:cubicBezTo>
                  <a:cubicBezTo>
                    <a:pt x="413" y="136"/>
                    <a:pt x="481" y="109"/>
                    <a:pt x="549" y="81"/>
                  </a:cubicBezTo>
                  <a:cubicBezTo>
                    <a:pt x="576" y="68"/>
                    <a:pt x="576" y="54"/>
                    <a:pt x="576" y="27"/>
                  </a:cubicBezTo>
                  <a:cubicBezTo>
                    <a:pt x="562" y="14"/>
                    <a:pt x="549" y="0"/>
                    <a:pt x="535"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8083158" y="1946829"/>
              <a:ext cx="69274" cy="39268"/>
            </a:xfrm>
            <a:custGeom>
              <a:avLst/>
              <a:gdLst/>
              <a:ahLst/>
              <a:cxnLst/>
              <a:rect l="l" t="t" r="r" b="b"/>
              <a:pathLst>
                <a:path w="718" h="407" extrusionOk="0">
                  <a:moveTo>
                    <a:pt x="650" y="0"/>
                  </a:moveTo>
                  <a:cubicBezTo>
                    <a:pt x="542" y="41"/>
                    <a:pt x="420" y="95"/>
                    <a:pt x="312" y="163"/>
                  </a:cubicBezTo>
                  <a:cubicBezTo>
                    <a:pt x="217" y="217"/>
                    <a:pt x="122" y="271"/>
                    <a:pt x="14" y="325"/>
                  </a:cubicBezTo>
                  <a:cubicBezTo>
                    <a:pt x="1" y="339"/>
                    <a:pt x="1" y="366"/>
                    <a:pt x="14" y="379"/>
                  </a:cubicBezTo>
                  <a:cubicBezTo>
                    <a:pt x="14" y="393"/>
                    <a:pt x="28" y="393"/>
                    <a:pt x="41" y="406"/>
                  </a:cubicBezTo>
                  <a:lnTo>
                    <a:pt x="68" y="406"/>
                  </a:lnTo>
                  <a:cubicBezTo>
                    <a:pt x="149" y="352"/>
                    <a:pt x="231" y="311"/>
                    <a:pt x="312" y="257"/>
                  </a:cubicBezTo>
                  <a:cubicBezTo>
                    <a:pt x="366" y="230"/>
                    <a:pt x="420" y="203"/>
                    <a:pt x="488" y="163"/>
                  </a:cubicBezTo>
                  <a:cubicBezTo>
                    <a:pt x="542" y="136"/>
                    <a:pt x="609" y="108"/>
                    <a:pt x="677" y="81"/>
                  </a:cubicBezTo>
                  <a:cubicBezTo>
                    <a:pt x="704" y="68"/>
                    <a:pt x="718" y="41"/>
                    <a:pt x="704" y="27"/>
                  </a:cubicBezTo>
                  <a:cubicBezTo>
                    <a:pt x="704" y="14"/>
                    <a:pt x="677" y="0"/>
                    <a:pt x="664"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8120979" y="1945478"/>
              <a:ext cx="36663" cy="18911"/>
            </a:xfrm>
            <a:custGeom>
              <a:avLst/>
              <a:gdLst/>
              <a:ahLst/>
              <a:cxnLst/>
              <a:rect l="l" t="t" r="r" b="b"/>
              <a:pathLst>
                <a:path w="380" h="196" extrusionOk="0">
                  <a:moveTo>
                    <a:pt x="312" y="1"/>
                  </a:moveTo>
                  <a:cubicBezTo>
                    <a:pt x="217" y="28"/>
                    <a:pt x="123" y="68"/>
                    <a:pt x="28" y="109"/>
                  </a:cubicBezTo>
                  <a:cubicBezTo>
                    <a:pt x="14" y="122"/>
                    <a:pt x="1" y="150"/>
                    <a:pt x="14" y="163"/>
                  </a:cubicBezTo>
                  <a:cubicBezTo>
                    <a:pt x="14" y="183"/>
                    <a:pt x="29" y="195"/>
                    <a:pt x="47" y="195"/>
                  </a:cubicBezTo>
                  <a:cubicBezTo>
                    <a:pt x="54" y="195"/>
                    <a:pt x="61" y="194"/>
                    <a:pt x="69" y="190"/>
                  </a:cubicBezTo>
                  <a:cubicBezTo>
                    <a:pt x="150" y="150"/>
                    <a:pt x="245" y="109"/>
                    <a:pt x="353" y="82"/>
                  </a:cubicBezTo>
                  <a:cubicBezTo>
                    <a:pt x="366" y="68"/>
                    <a:pt x="380" y="41"/>
                    <a:pt x="366" y="28"/>
                  </a:cubicBezTo>
                  <a:cubicBezTo>
                    <a:pt x="366" y="1"/>
                    <a:pt x="353" y="1"/>
                    <a:pt x="326"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8106699" y="1944224"/>
              <a:ext cx="53548" cy="27498"/>
            </a:xfrm>
            <a:custGeom>
              <a:avLst/>
              <a:gdLst/>
              <a:ahLst/>
              <a:cxnLst/>
              <a:rect l="l" t="t" r="r" b="b"/>
              <a:pathLst>
                <a:path w="555" h="285" extrusionOk="0">
                  <a:moveTo>
                    <a:pt x="487" y="0"/>
                  </a:moveTo>
                  <a:cubicBezTo>
                    <a:pt x="406" y="27"/>
                    <a:pt x="338" y="54"/>
                    <a:pt x="257" y="81"/>
                  </a:cubicBezTo>
                  <a:cubicBezTo>
                    <a:pt x="176" y="122"/>
                    <a:pt x="95" y="163"/>
                    <a:pt x="27" y="203"/>
                  </a:cubicBezTo>
                  <a:cubicBezTo>
                    <a:pt x="14" y="203"/>
                    <a:pt x="0" y="217"/>
                    <a:pt x="0" y="230"/>
                  </a:cubicBezTo>
                  <a:cubicBezTo>
                    <a:pt x="0" y="244"/>
                    <a:pt x="0" y="244"/>
                    <a:pt x="0" y="257"/>
                  </a:cubicBezTo>
                  <a:cubicBezTo>
                    <a:pt x="0" y="271"/>
                    <a:pt x="14" y="271"/>
                    <a:pt x="27" y="284"/>
                  </a:cubicBezTo>
                  <a:lnTo>
                    <a:pt x="54" y="284"/>
                  </a:lnTo>
                  <a:cubicBezTo>
                    <a:pt x="122" y="244"/>
                    <a:pt x="190" y="203"/>
                    <a:pt x="271" y="176"/>
                  </a:cubicBezTo>
                  <a:cubicBezTo>
                    <a:pt x="352" y="135"/>
                    <a:pt x="433" y="108"/>
                    <a:pt x="514" y="81"/>
                  </a:cubicBezTo>
                  <a:cubicBezTo>
                    <a:pt x="541" y="68"/>
                    <a:pt x="555" y="54"/>
                    <a:pt x="541" y="27"/>
                  </a:cubicBezTo>
                  <a:cubicBezTo>
                    <a:pt x="541" y="14"/>
                    <a:pt x="528" y="14"/>
                    <a:pt x="528" y="0"/>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8069650" y="1945478"/>
              <a:ext cx="85387" cy="48338"/>
            </a:xfrm>
            <a:custGeom>
              <a:avLst/>
              <a:gdLst/>
              <a:ahLst/>
              <a:cxnLst/>
              <a:rect l="l" t="t" r="r" b="b"/>
              <a:pathLst>
                <a:path w="885" h="501" extrusionOk="0">
                  <a:moveTo>
                    <a:pt x="817" y="1"/>
                  </a:moveTo>
                  <a:lnTo>
                    <a:pt x="817" y="14"/>
                  </a:lnTo>
                  <a:cubicBezTo>
                    <a:pt x="668" y="55"/>
                    <a:pt x="533" y="122"/>
                    <a:pt x="411" y="177"/>
                  </a:cubicBezTo>
                  <a:cubicBezTo>
                    <a:pt x="276" y="244"/>
                    <a:pt x="154" y="325"/>
                    <a:pt x="32" y="420"/>
                  </a:cubicBezTo>
                  <a:cubicBezTo>
                    <a:pt x="1" y="452"/>
                    <a:pt x="19" y="500"/>
                    <a:pt x="54" y="500"/>
                  </a:cubicBezTo>
                  <a:cubicBezTo>
                    <a:pt x="64" y="500"/>
                    <a:pt x="75" y="497"/>
                    <a:pt x="86" y="488"/>
                  </a:cubicBezTo>
                  <a:cubicBezTo>
                    <a:pt x="168" y="420"/>
                    <a:pt x="276" y="353"/>
                    <a:pt x="371" y="298"/>
                  </a:cubicBezTo>
                  <a:cubicBezTo>
                    <a:pt x="452" y="258"/>
                    <a:pt x="533" y="217"/>
                    <a:pt x="601" y="177"/>
                  </a:cubicBezTo>
                  <a:cubicBezTo>
                    <a:pt x="682" y="150"/>
                    <a:pt x="777" y="109"/>
                    <a:pt x="844" y="82"/>
                  </a:cubicBezTo>
                  <a:cubicBezTo>
                    <a:pt x="885" y="68"/>
                    <a:pt x="885" y="1"/>
                    <a:pt x="831" y="1"/>
                  </a:cubicBezTo>
                  <a:close/>
                </a:path>
              </a:pathLst>
            </a:custGeom>
            <a:solidFill>
              <a:srgbClr val="78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938242" y="1962459"/>
              <a:ext cx="510585" cy="356117"/>
            </a:xfrm>
            <a:custGeom>
              <a:avLst/>
              <a:gdLst/>
              <a:ahLst/>
              <a:cxnLst/>
              <a:rect l="l" t="t" r="r" b="b"/>
              <a:pathLst>
                <a:path w="5292" h="3691" extrusionOk="0">
                  <a:moveTo>
                    <a:pt x="3695" y="1"/>
                  </a:moveTo>
                  <a:lnTo>
                    <a:pt x="3654" y="14"/>
                  </a:lnTo>
                  <a:cubicBezTo>
                    <a:pt x="3383" y="14"/>
                    <a:pt x="3126" y="41"/>
                    <a:pt x="2869" y="95"/>
                  </a:cubicBezTo>
                  <a:cubicBezTo>
                    <a:pt x="2653" y="136"/>
                    <a:pt x="2436" y="204"/>
                    <a:pt x="2233" y="298"/>
                  </a:cubicBezTo>
                  <a:cubicBezTo>
                    <a:pt x="2057" y="366"/>
                    <a:pt x="1881" y="474"/>
                    <a:pt x="1733" y="582"/>
                  </a:cubicBezTo>
                  <a:cubicBezTo>
                    <a:pt x="1570" y="691"/>
                    <a:pt x="1421" y="826"/>
                    <a:pt x="1286" y="961"/>
                  </a:cubicBezTo>
                  <a:cubicBezTo>
                    <a:pt x="1151" y="1097"/>
                    <a:pt x="1029" y="1245"/>
                    <a:pt x="934" y="1408"/>
                  </a:cubicBezTo>
                  <a:cubicBezTo>
                    <a:pt x="812" y="1570"/>
                    <a:pt x="718" y="1733"/>
                    <a:pt x="623" y="1908"/>
                  </a:cubicBezTo>
                  <a:cubicBezTo>
                    <a:pt x="488" y="2166"/>
                    <a:pt x="379" y="2423"/>
                    <a:pt x="285" y="2693"/>
                  </a:cubicBezTo>
                  <a:cubicBezTo>
                    <a:pt x="176" y="2964"/>
                    <a:pt x="82" y="3235"/>
                    <a:pt x="14" y="3519"/>
                  </a:cubicBezTo>
                  <a:cubicBezTo>
                    <a:pt x="1" y="3559"/>
                    <a:pt x="14" y="3600"/>
                    <a:pt x="28" y="3627"/>
                  </a:cubicBezTo>
                  <a:cubicBezTo>
                    <a:pt x="53" y="3669"/>
                    <a:pt x="100" y="3690"/>
                    <a:pt x="147" y="3690"/>
                  </a:cubicBezTo>
                  <a:cubicBezTo>
                    <a:pt x="176" y="3690"/>
                    <a:pt x="205" y="3683"/>
                    <a:pt x="231" y="3668"/>
                  </a:cubicBezTo>
                  <a:lnTo>
                    <a:pt x="258" y="3640"/>
                  </a:lnTo>
                  <a:cubicBezTo>
                    <a:pt x="271" y="3627"/>
                    <a:pt x="285" y="3600"/>
                    <a:pt x="285" y="3573"/>
                  </a:cubicBezTo>
                  <a:cubicBezTo>
                    <a:pt x="339" y="3438"/>
                    <a:pt x="379" y="3302"/>
                    <a:pt x="420" y="3167"/>
                  </a:cubicBezTo>
                  <a:lnTo>
                    <a:pt x="420" y="3167"/>
                  </a:lnTo>
                  <a:lnTo>
                    <a:pt x="407" y="3194"/>
                  </a:lnTo>
                  <a:cubicBezTo>
                    <a:pt x="582" y="2639"/>
                    <a:pt x="840" y="2098"/>
                    <a:pt x="1151" y="1597"/>
                  </a:cubicBezTo>
                  <a:lnTo>
                    <a:pt x="1151" y="1597"/>
                  </a:lnTo>
                  <a:lnTo>
                    <a:pt x="1124" y="1638"/>
                  </a:lnTo>
                  <a:cubicBezTo>
                    <a:pt x="1300" y="1367"/>
                    <a:pt x="1516" y="1124"/>
                    <a:pt x="1746" y="907"/>
                  </a:cubicBezTo>
                  <a:lnTo>
                    <a:pt x="1760" y="894"/>
                  </a:lnTo>
                  <a:lnTo>
                    <a:pt x="1746" y="894"/>
                  </a:lnTo>
                  <a:cubicBezTo>
                    <a:pt x="1936" y="731"/>
                    <a:pt x="2152" y="596"/>
                    <a:pt x="2369" y="488"/>
                  </a:cubicBezTo>
                  <a:cubicBezTo>
                    <a:pt x="2639" y="352"/>
                    <a:pt x="2937" y="258"/>
                    <a:pt x="3235" y="204"/>
                  </a:cubicBezTo>
                  <a:cubicBezTo>
                    <a:pt x="3487" y="167"/>
                    <a:pt x="3746" y="143"/>
                    <a:pt x="4002" y="143"/>
                  </a:cubicBezTo>
                  <a:cubicBezTo>
                    <a:pt x="4131" y="143"/>
                    <a:pt x="4258" y="149"/>
                    <a:pt x="4385" y="163"/>
                  </a:cubicBezTo>
                  <a:lnTo>
                    <a:pt x="4371" y="163"/>
                  </a:lnTo>
                  <a:cubicBezTo>
                    <a:pt x="4655" y="177"/>
                    <a:pt x="4953" y="217"/>
                    <a:pt x="5237" y="285"/>
                  </a:cubicBezTo>
                  <a:cubicBezTo>
                    <a:pt x="5251" y="285"/>
                    <a:pt x="5278" y="271"/>
                    <a:pt x="5278" y="244"/>
                  </a:cubicBezTo>
                  <a:cubicBezTo>
                    <a:pt x="5291" y="217"/>
                    <a:pt x="5278" y="204"/>
                    <a:pt x="5251" y="190"/>
                  </a:cubicBezTo>
                  <a:cubicBezTo>
                    <a:pt x="4994" y="136"/>
                    <a:pt x="4723" y="95"/>
                    <a:pt x="4452" y="55"/>
                  </a:cubicBezTo>
                  <a:cubicBezTo>
                    <a:pt x="4209" y="14"/>
                    <a:pt x="3952" y="1"/>
                    <a:pt x="369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8038776" y="2025173"/>
              <a:ext cx="237733" cy="267932"/>
            </a:xfrm>
            <a:custGeom>
              <a:avLst/>
              <a:gdLst/>
              <a:ahLst/>
              <a:cxnLst/>
              <a:rect l="l" t="t" r="r" b="b"/>
              <a:pathLst>
                <a:path w="2464" h="2777" extrusionOk="0">
                  <a:moveTo>
                    <a:pt x="2382" y="0"/>
                  </a:moveTo>
                  <a:cubicBezTo>
                    <a:pt x="2233" y="68"/>
                    <a:pt x="2084" y="122"/>
                    <a:pt x="1935" y="190"/>
                  </a:cubicBezTo>
                  <a:cubicBezTo>
                    <a:pt x="1787" y="257"/>
                    <a:pt x="1651" y="311"/>
                    <a:pt x="1516" y="392"/>
                  </a:cubicBezTo>
                  <a:cubicBezTo>
                    <a:pt x="1448" y="420"/>
                    <a:pt x="1394" y="460"/>
                    <a:pt x="1340" y="501"/>
                  </a:cubicBezTo>
                  <a:cubicBezTo>
                    <a:pt x="1272" y="541"/>
                    <a:pt x="1205" y="582"/>
                    <a:pt x="1137" y="636"/>
                  </a:cubicBezTo>
                  <a:cubicBezTo>
                    <a:pt x="1029" y="717"/>
                    <a:pt x="907" y="812"/>
                    <a:pt x="799" y="920"/>
                  </a:cubicBezTo>
                  <a:cubicBezTo>
                    <a:pt x="596" y="1123"/>
                    <a:pt x="420" y="1367"/>
                    <a:pt x="298" y="1637"/>
                  </a:cubicBezTo>
                  <a:cubicBezTo>
                    <a:pt x="231" y="1773"/>
                    <a:pt x="176" y="1922"/>
                    <a:pt x="122" y="2084"/>
                  </a:cubicBezTo>
                  <a:cubicBezTo>
                    <a:pt x="68" y="2246"/>
                    <a:pt x="28" y="2422"/>
                    <a:pt x="14" y="2598"/>
                  </a:cubicBezTo>
                  <a:cubicBezTo>
                    <a:pt x="0" y="2639"/>
                    <a:pt x="14" y="2679"/>
                    <a:pt x="28" y="2706"/>
                  </a:cubicBezTo>
                  <a:cubicBezTo>
                    <a:pt x="55" y="2747"/>
                    <a:pt x="82" y="2760"/>
                    <a:pt x="122" y="2774"/>
                  </a:cubicBezTo>
                  <a:cubicBezTo>
                    <a:pt x="131" y="2775"/>
                    <a:pt x="139" y="2776"/>
                    <a:pt x="147" y="2776"/>
                  </a:cubicBezTo>
                  <a:cubicBezTo>
                    <a:pt x="217" y="2776"/>
                    <a:pt x="274" y="2725"/>
                    <a:pt x="298" y="2652"/>
                  </a:cubicBezTo>
                  <a:cubicBezTo>
                    <a:pt x="339" y="2449"/>
                    <a:pt x="379" y="2246"/>
                    <a:pt x="447" y="2057"/>
                  </a:cubicBezTo>
                  <a:lnTo>
                    <a:pt x="447" y="2057"/>
                  </a:lnTo>
                  <a:lnTo>
                    <a:pt x="433" y="2084"/>
                  </a:lnTo>
                  <a:cubicBezTo>
                    <a:pt x="488" y="1962"/>
                    <a:pt x="528" y="1840"/>
                    <a:pt x="582" y="1719"/>
                  </a:cubicBezTo>
                  <a:cubicBezTo>
                    <a:pt x="636" y="1597"/>
                    <a:pt x="704" y="1489"/>
                    <a:pt x="772" y="1380"/>
                  </a:cubicBezTo>
                  <a:cubicBezTo>
                    <a:pt x="921" y="1150"/>
                    <a:pt x="1110" y="947"/>
                    <a:pt x="1327" y="758"/>
                  </a:cubicBezTo>
                  <a:cubicBezTo>
                    <a:pt x="1462" y="636"/>
                    <a:pt x="1597" y="541"/>
                    <a:pt x="1746" y="433"/>
                  </a:cubicBezTo>
                  <a:cubicBezTo>
                    <a:pt x="1922" y="325"/>
                    <a:pt x="2098" y="230"/>
                    <a:pt x="2274" y="135"/>
                  </a:cubicBezTo>
                  <a:lnTo>
                    <a:pt x="2287" y="135"/>
                  </a:lnTo>
                  <a:lnTo>
                    <a:pt x="2423" y="81"/>
                  </a:lnTo>
                  <a:cubicBezTo>
                    <a:pt x="2450" y="68"/>
                    <a:pt x="2463" y="54"/>
                    <a:pt x="2450" y="27"/>
                  </a:cubicBezTo>
                  <a:cubicBezTo>
                    <a:pt x="2450" y="14"/>
                    <a:pt x="2436" y="0"/>
                    <a:pt x="242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8315583" y="2017261"/>
              <a:ext cx="61459" cy="10903"/>
            </a:xfrm>
            <a:custGeom>
              <a:avLst/>
              <a:gdLst/>
              <a:ahLst/>
              <a:cxnLst/>
              <a:rect l="l" t="t" r="r" b="b"/>
              <a:pathLst>
                <a:path w="637" h="113" extrusionOk="0">
                  <a:moveTo>
                    <a:pt x="298" y="1"/>
                  </a:moveTo>
                  <a:cubicBezTo>
                    <a:pt x="203" y="1"/>
                    <a:pt x="122" y="1"/>
                    <a:pt x="41" y="14"/>
                  </a:cubicBezTo>
                  <a:cubicBezTo>
                    <a:pt x="14" y="14"/>
                    <a:pt x="0" y="42"/>
                    <a:pt x="0" y="69"/>
                  </a:cubicBezTo>
                  <a:cubicBezTo>
                    <a:pt x="0" y="82"/>
                    <a:pt x="27" y="96"/>
                    <a:pt x="41" y="96"/>
                  </a:cubicBezTo>
                  <a:cubicBezTo>
                    <a:pt x="108" y="89"/>
                    <a:pt x="173" y="85"/>
                    <a:pt x="235" y="85"/>
                  </a:cubicBezTo>
                  <a:cubicBezTo>
                    <a:pt x="298" y="85"/>
                    <a:pt x="359" y="89"/>
                    <a:pt x="420" y="96"/>
                  </a:cubicBezTo>
                  <a:cubicBezTo>
                    <a:pt x="474" y="96"/>
                    <a:pt x="528" y="96"/>
                    <a:pt x="568" y="109"/>
                  </a:cubicBezTo>
                  <a:cubicBezTo>
                    <a:pt x="573" y="112"/>
                    <a:pt x="578" y="113"/>
                    <a:pt x="583" y="113"/>
                  </a:cubicBezTo>
                  <a:cubicBezTo>
                    <a:pt x="604" y="113"/>
                    <a:pt x="623" y="91"/>
                    <a:pt x="623" y="69"/>
                  </a:cubicBezTo>
                  <a:cubicBezTo>
                    <a:pt x="636" y="69"/>
                    <a:pt x="636" y="55"/>
                    <a:pt x="623" y="42"/>
                  </a:cubicBezTo>
                  <a:cubicBezTo>
                    <a:pt x="623" y="28"/>
                    <a:pt x="609" y="14"/>
                    <a:pt x="595" y="14"/>
                  </a:cubicBezTo>
                  <a:cubicBezTo>
                    <a:pt x="514" y="14"/>
                    <a:pt x="433" y="1"/>
                    <a:pt x="338"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8149730" y="2064345"/>
              <a:ext cx="276905" cy="328233"/>
            </a:xfrm>
            <a:custGeom>
              <a:avLst/>
              <a:gdLst/>
              <a:ahLst/>
              <a:cxnLst/>
              <a:rect l="l" t="t" r="r" b="b"/>
              <a:pathLst>
                <a:path w="2870" h="3402" extrusionOk="0">
                  <a:moveTo>
                    <a:pt x="2193" y="0"/>
                  </a:moveTo>
                  <a:cubicBezTo>
                    <a:pt x="2003" y="0"/>
                    <a:pt x="1814" y="14"/>
                    <a:pt x="1638" y="54"/>
                  </a:cubicBezTo>
                  <a:lnTo>
                    <a:pt x="1624" y="41"/>
                  </a:lnTo>
                  <a:cubicBezTo>
                    <a:pt x="1245" y="108"/>
                    <a:pt x="894" y="284"/>
                    <a:pt x="623" y="555"/>
                  </a:cubicBezTo>
                  <a:cubicBezTo>
                    <a:pt x="528" y="677"/>
                    <a:pt x="434" y="812"/>
                    <a:pt x="366" y="961"/>
                  </a:cubicBezTo>
                  <a:cubicBezTo>
                    <a:pt x="312" y="1096"/>
                    <a:pt x="258" y="1258"/>
                    <a:pt x="231" y="1421"/>
                  </a:cubicBezTo>
                  <a:cubicBezTo>
                    <a:pt x="204" y="1583"/>
                    <a:pt x="190" y="1746"/>
                    <a:pt x="177" y="1908"/>
                  </a:cubicBezTo>
                  <a:cubicBezTo>
                    <a:pt x="163" y="2070"/>
                    <a:pt x="149" y="2233"/>
                    <a:pt x="149" y="2395"/>
                  </a:cubicBezTo>
                  <a:lnTo>
                    <a:pt x="149" y="2422"/>
                  </a:lnTo>
                  <a:cubicBezTo>
                    <a:pt x="136" y="2693"/>
                    <a:pt x="82" y="2950"/>
                    <a:pt x="14" y="3207"/>
                  </a:cubicBezTo>
                  <a:cubicBezTo>
                    <a:pt x="1" y="3247"/>
                    <a:pt x="14" y="3302"/>
                    <a:pt x="41" y="3329"/>
                  </a:cubicBezTo>
                  <a:cubicBezTo>
                    <a:pt x="55" y="3369"/>
                    <a:pt x="95" y="3396"/>
                    <a:pt x="136" y="3396"/>
                  </a:cubicBezTo>
                  <a:cubicBezTo>
                    <a:pt x="148" y="3400"/>
                    <a:pt x="160" y="3402"/>
                    <a:pt x="172" y="3402"/>
                  </a:cubicBezTo>
                  <a:cubicBezTo>
                    <a:pt x="200" y="3402"/>
                    <a:pt x="229" y="3392"/>
                    <a:pt x="258" y="3383"/>
                  </a:cubicBezTo>
                  <a:cubicBezTo>
                    <a:pt x="285" y="3356"/>
                    <a:pt x="312" y="3315"/>
                    <a:pt x="325" y="3275"/>
                  </a:cubicBezTo>
                  <a:cubicBezTo>
                    <a:pt x="380" y="3031"/>
                    <a:pt x="420" y="2774"/>
                    <a:pt x="434" y="2517"/>
                  </a:cubicBezTo>
                  <a:cubicBezTo>
                    <a:pt x="447" y="2260"/>
                    <a:pt x="447" y="2003"/>
                    <a:pt x="461" y="1746"/>
                  </a:cubicBezTo>
                  <a:lnTo>
                    <a:pt x="461" y="1786"/>
                  </a:lnTo>
                  <a:cubicBezTo>
                    <a:pt x="474" y="1556"/>
                    <a:pt x="515" y="1326"/>
                    <a:pt x="582" y="1110"/>
                  </a:cubicBezTo>
                  <a:cubicBezTo>
                    <a:pt x="623" y="1001"/>
                    <a:pt x="664" y="893"/>
                    <a:pt x="731" y="798"/>
                  </a:cubicBezTo>
                  <a:cubicBezTo>
                    <a:pt x="785" y="704"/>
                    <a:pt x="867" y="622"/>
                    <a:pt x="948" y="555"/>
                  </a:cubicBezTo>
                  <a:cubicBezTo>
                    <a:pt x="1056" y="460"/>
                    <a:pt x="1178" y="379"/>
                    <a:pt x="1313" y="325"/>
                  </a:cubicBezTo>
                  <a:cubicBezTo>
                    <a:pt x="1476" y="244"/>
                    <a:pt x="1665" y="189"/>
                    <a:pt x="1841" y="149"/>
                  </a:cubicBezTo>
                  <a:lnTo>
                    <a:pt x="1827" y="149"/>
                  </a:lnTo>
                  <a:cubicBezTo>
                    <a:pt x="2020" y="123"/>
                    <a:pt x="2212" y="108"/>
                    <a:pt x="2408" y="108"/>
                  </a:cubicBezTo>
                  <a:cubicBezTo>
                    <a:pt x="2515" y="108"/>
                    <a:pt x="2624" y="112"/>
                    <a:pt x="2734" y="122"/>
                  </a:cubicBezTo>
                  <a:lnTo>
                    <a:pt x="2815" y="122"/>
                  </a:lnTo>
                  <a:cubicBezTo>
                    <a:pt x="2842" y="122"/>
                    <a:pt x="2856" y="108"/>
                    <a:pt x="2869" y="81"/>
                  </a:cubicBezTo>
                  <a:cubicBezTo>
                    <a:pt x="2869" y="68"/>
                    <a:pt x="2856" y="41"/>
                    <a:pt x="2829" y="41"/>
                  </a:cubicBezTo>
                  <a:cubicBezTo>
                    <a:pt x="2639" y="14"/>
                    <a:pt x="2436" y="0"/>
                    <a:pt x="2233" y="0"/>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499598" y="2113937"/>
              <a:ext cx="1910064" cy="2287311"/>
            </a:xfrm>
            <a:custGeom>
              <a:avLst/>
              <a:gdLst/>
              <a:ahLst/>
              <a:cxnLst/>
              <a:rect l="l" t="t" r="r" b="b"/>
              <a:pathLst>
                <a:path w="19797" h="23707" extrusionOk="0">
                  <a:moveTo>
                    <a:pt x="4763" y="6509"/>
                  </a:moveTo>
                  <a:lnTo>
                    <a:pt x="4736" y="6536"/>
                  </a:lnTo>
                  <a:lnTo>
                    <a:pt x="4750" y="6509"/>
                  </a:lnTo>
                  <a:close/>
                  <a:moveTo>
                    <a:pt x="13450" y="0"/>
                  </a:moveTo>
                  <a:cubicBezTo>
                    <a:pt x="13207" y="0"/>
                    <a:pt x="12950" y="41"/>
                    <a:pt x="12720" y="108"/>
                  </a:cubicBezTo>
                  <a:cubicBezTo>
                    <a:pt x="12395" y="190"/>
                    <a:pt x="12084" y="298"/>
                    <a:pt x="11786" y="447"/>
                  </a:cubicBezTo>
                  <a:cubicBezTo>
                    <a:pt x="11096" y="771"/>
                    <a:pt x="10433" y="1150"/>
                    <a:pt x="9810" y="1597"/>
                  </a:cubicBezTo>
                  <a:cubicBezTo>
                    <a:pt x="9215" y="2016"/>
                    <a:pt x="8593" y="2503"/>
                    <a:pt x="7916" y="3072"/>
                  </a:cubicBezTo>
                  <a:cubicBezTo>
                    <a:pt x="7402" y="3491"/>
                    <a:pt x="6901" y="3938"/>
                    <a:pt x="6387" y="4425"/>
                  </a:cubicBezTo>
                  <a:cubicBezTo>
                    <a:pt x="6225" y="4587"/>
                    <a:pt x="6049" y="4763"/>
                    <a:pt x="5873" y="4926"/>
                  </a:cubicBezTo>
                  <a:cubicBezTo>
                    <a:pt x="5670" y="5128"/>
                    <a:pt x="5480" y="5331"/>
                    <a:pt x="5291" y="5521"/>
                  </a:cubicBezTo>
                  <a:cubicBezTo>
                    <a:pt x="4587" y="6265"/>
                    <a:pt x="3924" y="7050"/>
                    <a:pt x="3302" y="7875"/>
                  </a:cubicBezTo>
                  <a:cubicBezTo>
                    <a:pt x="2625" y="8768"/>
                    <a:pt x="2016" y="9702"/>
                    <a:pt x="1475" y="10690"/>
                  </a:cubicBezTo>
                  <a:cubicBezTo>
                    <a:pt x="947" y="11650"/>
                    <a:pt x="542" y="12679"/>
                    <a:pt x="271" y="13734"/>
                  </a:cubicBezTo>
                  <a:cubicBezTo>
                    <a:pt x="149" y="14248"/>
                    <a:pt x="68" y="14763"/>
                    <a:pt x="27" y="15277"/>
                  </a:cubicBezTo>
                  <a:cubicBezTo>
                    <a:pt x="0" y="15791"/>
                    <a:pt x="27" y="16305"/>
                    <a:pt x="109" y="16806"/>
                  </a:cubicBezTo>
                  <a:cubicBezTo>
                    <a:pt x="190" y="17225"/>
                    <a:pt x="312" y="17645"/>
                    <a:pt x="474" y="18037"/>
                  </a:cubicBezTo>
                  <a:cubicBezTo>
                    <a:pt x="663" y="18484"/>
                    <a:pt x="920" y="18917"/>
                    <a:pt x="1232" y="19296"/>
                  </a:cubicBezTo>
                  <a:cubicBezTo>
                    <a:pt x="1556" y="19688"/>
                    <a:pt x="1922" y="20040"/>
                    <a:pt x="2341" y="20324"/>
                  </a:cubicBezTo>
                  <a:cubicBezTo>
                    <a:pt x="2747" y="20595"/>
                    <a:pt x="3194" y="20784"/>
                    <a:pt x="3667" y="20892"/>
                  </a:cubicBezTo>
                  <a:cubicBezTo>
                    <a:pt x="4046" y="21433"/>
                    <a:pt x="4547" y="21880"/>
                    <a:pt x="5129" y="22205"/>
                  </a:cubicBezTo>
                  <a:cubicBezTo>
                    <a:pt x="5643" y="22502"/>
                    <a:pt x="6238" y="22665"/>
                    <a:pt x="6834" y="22665"/>
                  </a:cubicBezTo>
                  <a:lnTo>
                    <a:pt x="7118" y="22665"/>
                  </a:lnTo>
                  <a:cubicBezTo>
                    <a:pt x="7578" y="23044"/>
                    <a:pt x="8105" y="23341"/>
                    <a:pt x="8674" y="23517"/>
                  </a:cubicBezTo>
                  <a:cubicBezTo>
                    <a:pt x="8958" y="23598"/>
                    <a:pt x="9242" y="23653"/>
                    <a:pt x="9526" y="23693"/>
                  </a:cubicBezTo>
                  <a:cubicBezTo>
                    <a:pt x="9689" y="23707"/>
                    <a:pt x="9851" y="23707"/>
                    <a:pt x="10000" y="23707"/>
                  </a:cubicBezTo>
                  <a:cubicBezTo>
                    <a:pt x="10122" y="23707"/>
                    <a:pt x="10257" y="23707"/>
                    <a:pt x="10379" y="23693"/>
                  </a:cubicBezTo>
                  <a:cubicBezTo>
                    <a:pt x="10974" y="23653"/>
                    <a:pt x="11556" y="23504"/>
                    <a:pt x="12097" y="23274"/>
                  </a:cubicBezTo>
                  <a:cubicBezTo>
                    <a:pt x="12625" y="23057"/>
                    <a:pt x="13112" y="22773"/>
                    <a:pt x="13572" y="22435"/>
                  </a:cubicBezTo>
                  <a:cubicBezTo>
                    <a:pt x="14384" y="21812"/>
                    <a:pt x="15087" y="21068"/>
                    <a:pt x="15669" y="20229"/>
                  </a:cubicBezTo>
                  <a:cubicBezTo>
                    <a:pt x="16278" y="19363"/>
                    <a:pt x="16792" y="18430"/>
                    <a:pt x="17212" y="17455"/>
                  </a:cubicBezTo>
                  <a:cubicBezTo>
                    <a:pt x="17631" y="16454"/>
                    <a:pt x="17997" y="15439"/>
                    <a:pt x="18308" y="14411"/>
                  </a:cubicBezTo>
                  <a:cubicBezTo>
                    <a:pt x="18633" y="13315"/>
                    <a:pt x="18903" y="12232"/>
                    <a:pt x="19106" y="11407"/>
                  </a:cubicBezTo>
                  <a:lnTo>
                    <a:pt x="19147" y="11258"/>
                  </a:lnTo>
                  <a:cubicBezTo>
                    <a:pt x="19201" y="11028"/>
                    <a:pt x="19255" y="10784"/>
                    <a:pt x="19309" y="10541"/>
                  </a:cubicBezTo>
                  <a:cubicBezTo>
                    <a:pt x="19350" y="10351"/>
                    <a:pt x="19390" y="10162"/>
                    <a:pt x="19417" y="9973"/>
                  </a:cubicBezTo>
                  <a:cubicBezTo>
                    <a:pt x="19512" y="9418"/>
                    <a:pt x="19580" y="8836"/>
                    <a:pt x="19661" y="8254"/>
                  </a:cubicBezTo>
                  <a:cubicBezTo>
                    <a:pt x="19742" y="7483"/>
                    <a:pt x="19783" y="6793"/>
                    <a:pt x="19796" y="6143"/>
                  </a:cubicBezTo>
                  <a:cubicBezTo>
                    <a:pt x="19796" y="5792"/>
                    <a:pt x="19796" y="5426"/>
                    <a:pt x="19769" y="5088"/>
                  </a:cubicBezTo>
                  <a:cubicBezTo>
                    <a:pt x="19756" y="4763"/>
                    <a:pt x="19715" y="4438"/>
                    <a:pt x="19661" y="4127"/>
                  </a:cubicBezTo>
                  <a:cubicBezTo>
                    <a:pt x="19607" y="3843"/>
                    <a:pt x="19539" y="3559"/>
                    <a:pt x="19431" y="3288"/>
                  </a:cubicBezTo>
                  <a:cubicBezTo>
                    <a:pt x="19350" y="3058"/>
                    <a:pt x="19228" y="2855"/>
                    <a:pt x="19079" y="2666"/>
                  </a:cubicBezTo>
                  <a:cubicBezTo>
                    <a:pt x="18930" y="2490"/>
                    <a:pt x="18754" y="2355"/>
                    <a:pt x="18551" y="2273"/>
                  </a:cubicBezTo>
                  <a:cubicBezTo>
                    <a:pt x="18403" y="2219"/>
                    <a:pt x="18254" y="2192"/>
                    <a:pt x="18105" y="2192"/>
                  </a:cubicBezTo>
                  <a:cubicBezTo>
                    <a:pt x="18024" y="2192"/>
                    <a:pt x="17943" y="2192"/>
                    <a:pt x="17848" y="2206"/>
                  </a:cubicBezTo>
                  <a:cubicBezTo>
                    <a:pt x="17740" y="2233"/>
                    <a:pt x="17631" y="2260"/>
                    <a:pt x="17523" y="2287"/>
                  </a:cubicBezTo>
                  <a:cubicBezTo>
                    <a:pt x="17523" y="2260"/>
                    <a:pt x="17523" y="2233"/>
                    <a:pt x="17523" y="2192"/>
                  </a:cubicBezTo>
                  <a:cubicBezTo>
                    <a:pt x="17510" y="2030"/>
                    <a:pt x="17455" y="1868"/>
                    <a:pt x="17388" y="1705"/>
                  </a:cubicBezTo>
                  <a:cubicBezTo>
                    <a:pt x="17334" y="1556"/>
                    <a:pt x="17239" y="1407"/>
                    <a:pt x="17144" y="1272"/>
                  </a:cubicBezTo>
                  <a:cubicBezTo>
                    <a:pt x="17036" y="1137"/>
                    <a:pt x="16928" y="1029"/>
                    <a:pt x="16792" y="920"/>
                  </a:cubicBezTo>
                  <a:cubicBezTo>
                    <a:pt x="16535" y="704"/>
                    <a:pt x="16238" y="569"/>
                    <a:pt x="15913" y="501"/>
                  </a:cubicBezTo>
                  <a:cubicBezTo>
                    <a:pt x="15778" y="460"/>
                    <a:pt x="15642" y="447"/>
                    <a:pt x="15493" y="447"/>
                  </a:cubicBezTo>
                  <a:cubicBezTo>
                    <a:pt x="15304" y="447"/>
                    <a:pt x="15115" y="487"/>
                    <a:pt x="14925" y="541"/>
                  </a:cubicBezTo>
                  <a:cubicBezTo>
                    <a:pt x="14857" y="569"/>
                    <a:pt x="14790" y="596"/>
                    <a:pt x="14736" y="623"/>
                  </a:cubicBezTo>
                  <a:cubicBezTo>
                    <a:pt x="14614" y="433"/>
                    <a:pt x="14452" y="298"/>
                    <a:pt x="14262" y="190"/>
                  </a:cubicBezTo>
                  <a:cubicBezTo>
                    <a:pt x="14046" y="68"/>
                    <a:pt x="13802" y="0"/>
                    <a:pt x="135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640558" y="2176554"/>
              <a:ext cx="1767752" cy="2226044"/>
            </a:xfrm>
            <a:custGeom>
              <a:avLst/>
              <a:gdLst/>
              <a:ahLst/>
              <a:cxnLst/>
              <a:rect l="l" t="t" r="r" b="b"/>
              <a:pathLst>
                <a:path w="18322" h="23072" extrusionOk="0">
                  <a:moveTo>
                    <a:pt x="14885" y="1"/>
                  </a:moveTo>
                  <a:lnTo>
                    <a:pt x="14885" y="1"/>
                  </a:lnTo>
                  <a:cubicBezTo>
                    <a:pt x="14966" y="95"/>
                    <a:pt x="15020" y="204"/>
                    <a:pt x="15061" y="325"/>
                  </a:cubicBezTo>
                  <a:lnTo>
                    <a:pt x="15061" y="312"/>
                  </a:lnTo>
                  <a:cubicBezTo>
                    <a:pt x="15101" y="461"/>
                    <a:pt x="15128" y="623"/>
                    <a:pt x="15142" y="772"/>
                  </a:cubicBezTo>
                  <a:cubicBezTo>
                    <a:pt x="15142" y="1124"/>
                    <a:pt x="15101" y="1462"/>
                    <a:pt x="15020" y="1800"/>
                  </a:cubicBezTo>
                  <a:cubicBezTo>
                    <a:pt x="14953" y="2071"/>
                    <a:pt x="14858" y="2342"/>
                    <a:pt x="14763" y="2599"/>
                  </a:cubicBezTo>
                  <a:cubicBezTo>
                    <a:pt x="14817" y="2572"/>
                    <a:pt x="14871" y="2558"/>
                    <a:pt x="14925" y="2545"/>
                  </a:cubicBezTo>
                  <a:cubicBezTo>
                    <a:pt x="15007" y="2517"/>
                    <a:pt x="15074" y="2504"/>
                    <a:pt x="15156" y="2504"/>
                  </a:cubicBezTo>
                  <a:cubicBezTo>
                    <a:pt x="15175" y="2500"/>
                    <a:pt x="15195" y="2498"/>
                    <a:pt x="15215" y="2498"/>
                  </a:cubicBezTo>
                  <a:cubicBezTo>
                    <a:pt x="15263" y="2498"/>
                    <a:pt x="15311" y="2508"/>
                    <a:pt x="15358" y="2517"/>
                  </a:cubicBezTo>
                  <a:cubicBezTo>
                    <a:pt x="15426" y="2531"/>
                    <a:pt x="15480" y="2545"/>
                    <a:pt x="15548" y="2572"/>
                  </a:cubicBezTo>
                  <a:cubicBezTo>
                    <a:pt x="15602" y="2599"/>
                    <a:pt x="15656" y="2639"/>
                    <a:pt x="15710" y="2680"/>
                  </a:cubicBezTo>
                  <a:cubicBezTo>
                    <a:pt x="15764" y="2720"/>
                    <a:pt x="15819" y="2761"/>
                    <a:pt x="15859" y="2815"/>
                  </a:cubicBezTo>
                  <a:cubicBezTo>
                    <a:pt x="15940" y="2923"/>
                    <a:pt x="16022" y="3045"/>
                    <a:pt x="16076" y="3167"/>
                  </a:cubicBezTo>
                  <a:cubicBezTo>
                    <a:pt x="16157" y="3329"/>
                    <a:pt x="16211" y="3505"/>
                    <a:pt x="16252" y="3681"/>
                  </a:cubicBezTo>
                  <a:cubicBezTo>
                    <a:pt x="16306" y="3871"/>
                    <a:pt x="16333" y="4060"/>
                    <a:pt x="16360" y="4263"/>
                  </a:cubicBezTo>
                  <a:cubicBezTo>
                    <a:pt x="16427" y="4669"/>
                    <a:pt x="16441" y="5088"/>
                    <a:pt x="16414" y="5508"/>
                  </a:cubicBezTo>
                  <a:cubicBezTo>
                    <a:pt x="16387" y="6144"/>
                    <a:pt x="16292" y="6766"/>
                    <a:pt x="16130" y="7375"/>
                  </a:cubicBezTo>
                  <a:cubicBezTo>
                    <a:pt x="15981" y="7971"/>
                    <a:pt x="15805" y="8566"/>
                    <a:pt x="15602" y="9134"/>
                  </a:cubicBezTo>
                  <a:cubicBezTo>
                    <a:pt x="15399" y="9675"/>
                    <a:pt x="15196" y="10203"/>
                    <a:pt x="14966" y="10731"/>
                  </a:cubicBezTo>
                  <a:cubicBezTo>
                    <a:pt x="14750" y="11259"/>
                    <a:pt x="14533" y="11746"/>
                    <a:pt x="14290" y="12260"/>
                  </a:cubicBezTo>
                  <a:cubicBezTo>
                    <a:pt x="13802" y="13275"/>
                    <a:pt x="13248" y="14262"/>
                    <a:pt x="12639" y="15196"/>
                  </a:cubicBezTo>
                  <a:cubicBezTo>
                    <a:pt x="12030" y="16157"/>
                    <a:pt x="11340" y="17050"/>
                    <a:pt x="10568" y="17875"/>
                  </a:cubicBezTo>
                  <a:cubicBezTo>
                    <a:pt x="9811" y="18687"/>
                    <a:pt x="8958" y="19418"/>
                    <a:pt x="8038" y="20027"/>
                  </a:cubicBezTo>
                  <a:cubicBezTo>
                    <a:pt x="7970" y="20081"/>
                    <a:pt x="7916" y="20121"/>
                    <a:pt x="7849" y="20162"/>
                  </a:cubicBezTo>
                  <a:cubicBezTo>
                    <a:pt x="7781" y="20203"/>
                    <a:pt x="7727" y="20230"/>
                    <a:pt x="7659" y="20270"/>
                  </a:cubicBezTo>
                  <a:cubicBezTo>
                    <a:pt x="7565" y="20324"/>
                    <a:pt x="7456" y="20379"/>
                    <a:pt x="7348" y="20433"/>
                  </a:cubicBezTo>
                  <a:cubicBezTo>
                    <a:pt x="7294" y="20460"/>
                    <a:pt x="7240" y="20473"/>
                    <a:pt x="7172" y="20487"/>
                  </a:cubicBezTo>
                  <a:cubicBezTo>
                    <a:pt x="7132" y="20500"/>
                    <a:pt x="7091" y="20514"/>
                    <a:pt x="7050" y="20514"/>
                  </a:cubicBezTo>
                  <a:cubicBezTo>
                    <a:pt x="7010" y="20521"/>
                    <a:pt x="6969" y="20524"/>
                    <a:pt x="6927" y="20524"/>
                  </a:cubicBezTo>
                  <a:cubicBezTo>
                    <a:pt x="6885" y="20524"/>
                    <a:pt x="6841" y="20521"/>
                    <a:pt x="6793" y="20514"/>
                  </a:cubicBezTo>
                  <a:cubicBezTo>
                    <a:pt x="6712" y="20500"/>
                    <a:pt x="6631" y="20473"/>
                    <a:pt x="6550" y="20433"/>
                  </a:cubicBezTo>
                  <a:cubicBezTo>
                    <a:pt x="6469" y="20392"/>
                    <a:pt x="6387" y="20351"/>
                    <a:pt x="6320" y="20297"/>
                  </a:cubicBezTo>
                  <a:cubicBezTo>
                    <a:pt x="6144" y="20135"/>
                    <a:pt x="5995" y="19973"/>
                    <a:pt x="5860" y="19783"/>
                  </a:cubicBezTo>
                  <a:cubicBezTo>
                    <a:pt x="5724" y="19932"/>
                    <a:pt x="5562" y="20067"/>
                    <a:pt x="5400" y="20189"/>
                  </a:cubicBezTo>
                  <a:cubicBezTo>
                    <a:pt x="5264" y="20297"/>
                    <a:pt x="5115" y="20392"/>
                    <a:pt x="4953" y="20460"/>
                  </a:cubicBezTo>
                  <a:cubicBezTo>
                    <a:pt x="4818" y="20527"/>
                    <a:pt x="4669" y="20581"/>
                    <a:pt x="4520" y="20609"/>
                  </a:cubicBezTo>
                  <a:cubicBezTo>
                    <a:pt x="4459" y="20615"/>
                    <a:pt x="4395" y="20619"/>
                    <a:pt x="4329" y="20619"/>
                  </a:cubicBezTo>
                  <a:cubicBezTo>
                    <a:pt x="4263" y="20619"/>
                    <a:pt x="4195" y="20615"/>
                    <a:pt x="4128" y="20609"/>
                  </a:cubicBezTo>
                  <a:cubicBezTo>
                    <a:pt x="4060" y="20595"/>
                    <a:pt x="4006" y="20568"/>
                    <a:pt x="3938" y="20541"/>
                  </a:cubicBezTo>
                  <a:cubicBezTo>
                    <a:pt x="3884" y="20514"/>
                    <a:pt x="3816" y="20487"/>
                    <a:pt x="3762" y="20446"/>
                  </a:cubicBezTo>
                  <a:cubicBezTo>
                    <a:pt x="3641" y="20365"/>
                    <a:pt x="3532" y="20257"/>
                    <a:pt x="3438" y="20149"/>
                  </a:cubicBezTo>
                  <a:cubicBezTo>
                    <a:pt x="3329" y="20000"/>
                    <a:pt x="3235" y="19837"/>
                    <a:pt x="3167" y="19675"/>
                  </a:cubicBezTo>
                  <a:cubicBezTo>
                    <a:pt x="3072" y="19485"/>
                    <a:pt x="2991" y="19283"/>
                    <a:pt x="2937" y="19080"/>
                  </a:cubicBezTo>
                  <a:cubicBezTo>
                    <a:pt x="2829" y="19147"/>
                    <a:pt x="2720" y="19228"/>
                    <a:pt x="2599" y="19296"/>
                  </a:cubicBezTo>
                  <a:cubicBezTo>
                    <a:pt x="2490" y="19364"/>
                    <a:pt x="2396" y="19431"/>
                    <a:pt x="2287" y="19485"/>
                  </a:cubicBezTo>
                  <a:cubicBezTo>
                    <a:pt x="2179" y="19540"/>
                    <a:pt x="2071" y="19580"/>
                    <a:pt x="1963" y="19621"/>
                  </a:cubicBezTo>
                  <a:cubicBezTo>
                    <a:pt x="1854" y="19648"/>
                    <a:pt x="1760" y="19661"/>
                    <a:pt x="1651" y="19661"/>
                  </a:cubicBezTo>
                  <a:cubicBezTo>
                    <a:pt x="1516" y="19661"/>
                    <a:pt x="1394" y="19648"/>
                    <a:pt x="1273" y="19621"/>
                  </a:cubicBezTo>
                  <a:cubicBezTo>
                    <a:pt x="1137" y="19594"/>
                    <a:pt x="1016" y="19540"/>
                    <a:pt x="880" y="19485"/>
                  </a:cubicBezTo>
                  <a:cubicBezTo>
                    <a:pt x="664" y="19391"/>
                    <a:pt x="447" y="19269"/>
                    <a:pt x="244" y="19120"/>
                  </a:cubicBezTo>
                  <a:cubicBezTo>
                    <a:pt x="163" y="19066"/>
                    <a:pt x="68" y="18998"/>
                    <a:pt x="1" y="18931"/>
                  </a:cubicBezTo>
                  <a:lnTo>
                    <a:pt x="1" y="18931"/>
                  </a:lnTo>
                  <a:cubicBezTo>
                    <a:pt x="271" y="19215"/>
                    <a:pt x="555" y="19472"/>
                    <a:pt x="880" y="19688"/>
                  </a:cubicBezTo>
                  <a:cubicBezTo>
                    <a:pt x="1286" y="19959"/>
                    <a:pt x="1733" y="20149"/>
                    <a:pt x="2206" y="20257"/>
                  </a:cubicBezTo>
                  <a:cubicBezTo>
                    <a:pt x="2585" y="20798"/>
                    <a:pt x="3086" y="21245"/>
                    <a:pt x="3654" y="21569"/>
                  </a:cubicBezTo>
                  <a:cubicBezTo>
                    <a:pt x="4182" y="21867"/>
                    <a:pt x="4764" y="22029"/>
                    <a:pt x="5373" y="22043"/>
                  </a:cubicBezTo>
                  <a:cubicBezTo>
                    <a:pt x="5454" y="22043"/>
                    <a:pt x="5548" y="22043"/>
                    <a:pt x="5643" y="22029"/>
                  </a:cubicBezTo>
                  <a:cubicBezTo>
                    <a:pt x="6103" y="22408"/>
                    <a:pt x="6644" y="22706"/>
                    <a:pt x="7213" y="22882"/>
                  </a:cubicBezTo>
                  <a:cubicBezTo>
                    <a:pt x="7483" y="22963"/>
                    <a:pt x="7768" y="23017"/>
                    <a:pt x="8052" y="23058"/>
                  </a:cubicBezTo>
                  <a:cubicBezTo>
                    <a:pt x="8214" y="23071"/>
                    <a:pt x="8376" y="23071"/>
                    <a:pt x="8539" y="23071"/>
                  </a:cubicBezTo>
                  <a:cubicBezTo>
                    <a:pt x="8647" y="23071"/>
                    <a:pt x="8782" y="23071"/>
                    <a:pt x="8918" y="23058"/>
                  </a:cubicBezTo>
                  <a:cubicBezTo>
                    <a:pt x="9513" y="23017"/>
                    <a:pt x="10081" y="22868"/>
                    <a:pt x="10636" y="22638"/>
                  </a:cubicBezTo>
                  <a:cubicBezTo>
                    <a:pt x="11150" y="22422"/>
                    <a:pt x="11651" y="22138"/>
                    <a:pt x="12097" y="21799"/>
                  </a:cubicBezTo>
                  <a:cubicBezTo>
                    <a:pt x="12909" y="21177"/>
                    <a:pt x="13626" y="20433"/>
                    <a:pt x="14208" y="19594"/>
                  </a:cubicBezTo>
                  <a:cubicBezTo>
                    <a:pt x="14817" y="18728"/>
                    <a:pt x="15331" y="17794"/>
                    <a:pt x="15737" y="16820"/>
                  </a:cubicBezTo>
                  <a:cubicBezTo>
                    <a:pt x="16170" y="15819"/>
                    <a:pt x="16536" y="14804"/>
                    <a:pt x="16847" y="13775"/>
                  </a:cubicBezTo>
                  <a:cubicBezTo>
                    <a:pt x="17185" y="12679"/>
                    <a:pt x="17442" y="11597"/>
                    <a:pt x="17645" y="10771"/>
                  </a:cubicBezTo>
                  <a:lnTo>
                    <a:pt x="17672" y="10623"/>
                  </a:lnTo>
                  <a:lnTo>
                    <a:pt x="17686" y="10582"/>
                  </a:lnTo>
                  <a:lnTo>
                    <a:pt x="17699" y="10528"/>
                  </a:lnTo>
                  <a:cubicBezTo>
                    <a:pt x="17753" y="10325"/>
                    <a:pt x="17794" y="10108"/>
                    <a:pt x="17848" y="9905"/>
                  </a:cubicBezTo>
                  <a:cubicBezTo>
                    <a:pt x="17889" y="9689"/>
                    <a:pt x="17916" y="9527"/>
                    <a:pt x="17943" y="9337"/>
                  </a:cubicBezTo>
                  <a:cubicBezTo>
                    <a:pt x="18038" y="8769"/>
                    <a:pt x="18119" y="8201"/>
                    <a:pt x="18186" y="7605"/>
                  </a:cubicBezTo>
                  <a:cubicBezTo>
                    <a:pt x="18268" y="6847"/>
                    <a:pt x="18308" y="6157"/>
                    <a:pt x="18322" y="5508"/>
                  </a:cubicBezTo>
                  <a:cubicBezTo>
                    <a:pt x="18322" y="5156"/>
                    <a:pt x="18322" y="4791"/>
                    <a:pt x="18295" y="4452"/>
                  </a:cubicBezTo>
                  <a:cubicBezTo>
                    <a:pt x="18281" y="4128"/>
                    <a:pt x="18241" y="3803"/>
                    <a:pt x="18186" y="3492"/>
                  </a:cubicBezTo>
                  <a:cubicBezTo>
                    <a:pt x="18146" y="3208"/>
                    <a:pt x="18065" y="2923"/>
                    <a:pt x="17970" y="2653"/>
                  </a:cubicBezTo>
                  <a:cubicBezTo>
                    <a:pt x="17875" y="2423"/>
                    <a:pt x="17767" y="2206"/>
                    <a:pt x="17605" y="2017"/>
                  </a:cubicBezTo>
                  <a:cubicBezTo>
                    <a:pt x="17469" y="1841"/>
                    <a:pt x="17280" y="1706"/>
                    <a:pt x="17077" y="1624"/>
                  </a:cubicBezTo>
                  <a:cubicBezTo>
                    <a:pt x="16942" y="1570"/>
                    <a:pt x="16779" y="1543"/>
                    <a:pt x="16630" y="1543"/>
                  </a:cubicBezTo>
                  <a:cubicBezTo>
                    <a:pt x="16549" y="1543"/>
                    <a:pt x="16468" y="1557"/>
                    <a:pt x="16387" y="1570"/>
                  </a:cubicBezTo>
                  <a:cubicBezTo>
                    <a:pt x="16279" y="1584"/>
                    <a:pt x="16157" y="1611"/>
                    <a:pt x="16049" y="1651"/>
                  </a:cubicBezTo>
                  <a:cubicBezTo>
                    <a:pt x="16062" y="1611"/>
                    <a:pt x="16062" y="1584"/>
                    <a:pt x="16049" y="1557"/>
                  </a:cubicBezTo>
                  <a:cubicBezTo>
                    <a:pt x="16035" y="1381"/>
                    <a:pt x="15994" y="1219"/>
                    <a:pt x="15927" y="1070"/>
                  </a:cubicBezTo>
                  <a:cubicBezTo>
                    <a:pt x="15859" y="907"/>
                    <a:pt x="15764" y="758"/>
                    <a:pt x="15670" y="637"/>
                  </a:cubicBezTo>
                  <a:cubicBezTo>
                    <a:pt x="15467" y="366"/>
                    <a:pt x="15196" y="150"/>
                    <a:pt x="14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6866422" y="3757517"/>
              <a:ext cx="43224" cy="186983"/>
            </a:xfrm>
            <a:custGeom>
              <a:avLst/>
              <a:gdLst/>
              <a:ahLst/>
              <a:cxnLst/>
              <a:rect l="l" t="t" r="r" b="b"/>
              <a:pathLst>
                <a:path w="448" h="1938" extrusionOk="0">
                  <a:moveTo>
                    <a:pt x="352" y="1"/>
                  </a:moveTo>
                  <a:cubicBezTo>
                    <a:pt x="325" y="1"/>
                    <a:pt x="312" y="1"/>
                    <a:pt x="298" y="14"/>
                  </a:cubicBezTo>
                  <a:lnTo>
                    <a:pt x="285" y="14"/>
                  </a:lnTo>
                  <a:cubicBezTo>
                    <a:pt x="271" y="28"/>
                    <a:pt x="258" y="41"/>
                    <a:pt x="244" y="69"/>
                  </a:cubicBezTo>
                  <a:cubicBezTo>
                    <a:pt x="163" y="339"/>
                    <a:pt x="95" y="623"/>
                    <a:pt x="55" y="907"/>
                  </a:cubicBezTo>
                  <a:cubicBezTo>
                    <a:pt x="14" y="1192"/>
                    <a:pt x="1" y="1489"/>
                    <a:pt x="1" y="1787"/>
                  </a:cubicBezTo>
                  <a:cubicBezTo>
                    <a:pt x="7" y="1890"/>
                    <a:pt x="81" y="1938"/>
                    <a:pt x="155" y="1938"/>
                  </a:cubicBezTo>
                  <a:cubicBezTo>
                    <a:pt x="237" y="1938"/>
                    <a:pt x="319" y="1880"/>
                    <a:pt x="312" y="1773"/>
                  </a:cubicBezTo>
                  <a:cubicBezTo>
                    <a:pt x="298" y="1462"/>
                    <a:pt x="298" y="1165"/>
                    <a:pt x="312" y="853"/>
                  </a:cubicBezTo>
                  <a:cubicBezTo>
                    <a:pt x="325" y="745"/>
                    <a:pt x="339" y="623"/>
                    <a:pt x="352" y="502"/>
                  </a:cubicBezTo>
                  <a:cubicBezTo>
                    <a:pt x="366" y="366"/>
                    <a:pt x="406" y="231"/>
                    <a:pt x="447" y="109"/>
                  </a:cubicBezTo>
                  <a:cubicBezTo>
                    <a:pt x="447" y="55"/>
                    <a:pt x="420" y="1"/>
                    <a:pt x="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724341" y="2361994"/>
              <a:ext cx="476431" cy="1143800"/>
            </a:xfrm>
            <a:custGeom>
              <a:avLst/>
              <a:gdLst/>
              <a:ahLst/>
              <a:cxnLst/>
              <a:rect l="l" t="t" r="r" b="b"/>
              <a:pathLst>
                <a:path w="4938" h="11855" extrusionOk="0">
                  <a:moveTo>
                    <a:pt x="4870" y="0"/>
                  </a:moveTo>
                  <a:cubicBezTo>
                    <a:pt x="4829" y="0"/>
                    <a:pt x="4816" y="27"/>
                    <a:pt x="4802" y="54"/>
                  </a:cubicBezTo>
                  <a:cubicBezTo>
                    <a:pt x="4545" y="1204"/>
                    <a:pt x="4220" y="2341"/>
                    <a:pt x="3855" y="3464"/>
                  </a:cubicBezTo>
                  <a:cubicBezTo>
                    <a:pt x="3706" y="3924"/>
                    <a:pt x="3557" y="4371"/>
                    <a:pt x="3381" y="4817"/>
                  </a:cubicBezTo>
                  <a:cubicBezTo>
                    <a:pt x="3300" y="5047"/>
                    <a:pt x="3219" y="5277"/>
                    <a:pt x="3124" y="5494"/>
                  </a:cubicBezTo>
                  <a:cubicBezTo>
                    <a:pt x="3029" y="5710"/>
                    <a:pt x="2935" y="5940"/>
                    <a:pt x="2840" y="6170"/>
                  </a:cubicBezTo>
                  <a:cubicBezTo>
                    <a:pt x="2461" y="7077"/>
                    <a:pt x="2042" y="7970"/>
                    <a:pt x="1595" y="8836"/>
                  </a:cubicBezTo>
                  <a:cubicBezTo>
                    <a:pt x="1365" y="9282"/>
                    <a:pt x="1122" y="9729"/>
                    <a:pt x="878" y="10162"/>
                  </a:cubicBezTo>
                  <a:cubicBezTo>
                    <a:pt x="756" y="10392"/>
                    <a:pt x="621" y="10608"/>
                    <a:pt x="499" y="10825"/>
                  </a:cubicBezTo>
                  <a:cubicBezTo>
                    <a:pt x="431" y="10947"/>
                    <a:pt x="350" y="11055"/>
                    <a:pt x="283" y="11163"/>
                  </a:cubicBezTo>
                  <a:cubicBezTo>
                    <a:pt x="201" y="11285"/>
                    <a:pt x="134" y="11407"/>
                    <a:pt x="66" y="11542"/>
                  </a:cubicBezTo>
                  <a:cubicBezTo>
                    <a:pt x="1" y="11686"/>
                    <a:pt x="99" y="11854"/>
                    <a:pt x="264" y="11854"/>
                  </a:cubicBezTo>
                  <a:cubicBezTo>
                    <a:pt x="270" y="11854"/>
                    <a:pt x="276" y="11854"/>
                    <a:pt x="283" y="11853"/>
                  </a:cubicBezTo>
                  <a:cubicBezTo>
                    <a:pt x="337" y="11853"/>
                    <a:pt x="391" y="11826"/>
                    <a:pt x="431" y="11772"/>
                  </a:cubicBezTo>
                  <a:cubicBezTo>
                    <a:pt x="513" y="11664"/>
                    <a:pt x="594" y="11542"/>
                    <a:pt x="662" y="11420"/>
                  </a:cubicBezTo>
                  <a:cubicBezTo>
                    <a:pt x="729" y="11299"/>
                    <a:pt x="810" y="11177"/>
                    <a:pt x="892" y="11055"/>
                  </a:cubicBezTo>
                  <a:cubicBezTo>
                    <a:pt x="1027" y="10825"/>
                    <a:pt x="1149" y="10608"/>
                    <a:pt x="1284" y="10378"/>
                  </a:cubicBezTo>
                  <a:cubicBezTo>
                    <a:pt x="1528" y="9945"/>
                    <a:pt x="1758" y="9499"/>
                    <a:pt x="1974" y="9052"/>
                  </a:cubicBezTo>
                  <a:cubicBezTo>
                    <a:pt x="2407" y="8159"/>
                    <a:pt x="2799" y="7253"/>
                    <a:pt x="3138" y="6346"/>
                  </a:cubicBezTo>
                  <a:cubicBezTo>
                    <a:pt x="3314" y="5886"/>
                    <a:pt x="3462" y="5426"/>
                    <a:pt x="3611" y="4966"/>
                  </a:cubicBezTo>
                  <a:cubicBezTo>
                    <a:pt x="3760" y="4492"/>
                    <a:pt x="3909" y="4032"/>
                    <a:pt x="4044" y="3559"/>
                  </a:cubicBezTo>
                  <a:cubicBezTo>
                    <a:pt x="4328" y="2598"/>
                    <a:pt x="4572" y="1637"/>
                    <a:pt x="4789" y="677"/>
                  </a:cubicBezTo>
                  <a:lnTo>
                    <a:pt x="4924" y="81"/>
                  </a:lnTo>
                  <a:cubicBezTo>
                    <a:pt x="4937" y="41"/>
                    <a:pt x="4910" y="14"/>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602774" y="3599575"/>
              <a:ext cx="92720" cy="128225"/>
            </a:xfrm>
            <a:custGeom>
              <a:avLst/>
              <a:gdLst/>
              <a:ahLst/>
              <a:cxnLst/>
              <a:rect l="l" t="t" r="r" b="b"/>
              <a:pathLst>
                <a:path w="961" h="1329" extrusionOk="0">
                  <a:moveTo>
                    <a:pt x="866" y="1"/>
                  </a:moveTo>
                  <a:cubicBezTo>
                    <a:pt x="839" y="1"/>
                    <a:pt x="812" y="14"/>
                    <a:pt x="785" y="55"/>
                  </a:cubicBezTo>
                  <a:lnTo>
                    <a:pt x="798" y="41"/>
                  </a:lnTo>
                  <a:lnTo>
                    <a:pt x="798" y="41"/>
                  </a:lnTo>
                  <a:cubicBezTo>
                    <a:pt x="744" y="122"/>
                    <a:pt x="690" y="217"/>
                    <a:pt x="636" y="298"/>
                  </a:cubicBezTo>
                  <a:cubicBezTo>
                    <a:pt x="541" y="434"/>
                    <a:pt x="447" y="569"/>
                    <a:pt x="352" y="704"/>
                  </a:cubicBezTo>
                  <a:cubicBezTo>
                    <a:pt x="244" y="840"/>
                    <a:pt x="135" y="975"/>
                    <a:pt x="41" y="1110"/>
                  </a:cubicBezTo>
                  <a:cubicBezTo>
                    <a:pt x="14" y="1137"/>
                    <a:pt x="0" y="1164"/>
                    <a:pt x="14" y="1205"/>
                  </a:cubicBezTo>
                  <a:cubicBezTo>
                    <a:pt x="14" y="1245"/>
                    <a:pt x="27" y="1273"/>
                    <a:pt x="54" y="1300"/>
                  </a:cubicBezTo>
                  <a:cubicBezTo>
                    <a:pt x="79" y="1318"/>
                    <a:pt x="110" y="1329"/>
                    <a:pt x="142" y="1329"/>
                  </a:cubicBezTo>
                  <a:cubicBezTo>
                    <a:pt x="178" y="1329"/>
                    <a:pt x="215" y="1315"/>
                    <a:pt x="244" y="1286"/>
                  </a:cubicBezTo>
                  <a:cubicBezTo>
                    <a:pt x="379" y="1110"/>
                    <a:pt x="501" y="921"/>
                    <a:pt x="609" y="718"/>
                  </a:cubicBezTo>
                  <a:cubicBezTo>
                    <a:pt x="663" y="623"/>
                    <a:pt x="717" y="528"/>
                    <a:pt x="771" y="420"/>
                  </a:cubicBezTo>
                  <a:lnTo>
                    <a:pt x="947" y="109"/>
                  </a:lnTo>
                  <a:cubicBezTo>
                    <a:pt x="961" y="68"/>
                    <a:pt x="947" y="28"/>
                    <a:pt x="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329922" y="3852360"/>
              <a:ext cx="212840" cy="251626"/>
            </a:xfrm>
            <a:custGeom>
              <a:avLst/>
              <a:gdLst/>
              <a:ahLst/>
              <a:cxnLst/>
              <a:rect l="l" t="t" r="r" b="b"/>
              <a:pathLst>
                <a:path w="2206" h="2608" extrusionOk="0">
                  <a:moveTo>
                    <a:pt x="2133" y="1"/>
                  </a:moveTo>
                  <a:cubicBezTo>
                    <a:pt x="2100" y="1"/>
                    <a:pt x="2067" y="16"/>
                    <a:pt x="2057" y="46"/>
                  </a:cubicBezTo>
                  <a:lnTo>
                    <a:pt x="1989" y="154"/>
                  </a:lnTo>
                  <a:lnTo>
                    <a:pt x="2003" y="141"/>
                  </a:lnTo>
                  <a:lnTo>
                    <a:pt x="2003" y="141"/>
                  </a:lnTo>
                  <a:cubicBezTo>
                    <a:pt x="1732" y="533"/>
                    <a:pt x="1421" y="926"/>
                    <a:pt x="1110" y="1278"/>
                  </a:cubicBezTo>
                  <a:cubicBezTo>
                    <a:pt x="947" y="1467"/>
                    <a:pt x="785" y="1629"/>
                    <a:pt x="609" y="1805"/>
                  </a:cubicBezTo>
                  <a:cubicBezTo>
                    <a:pt x="447" y="1981"/>
                    <a:pt x="271" y="2144"/>
                    <a:pt x="95" y="2292"/>
                  </a:cubicBezTo>
                  <a:lnTo>
                    <a:pt x="81" y="2292"/>
                  </a:lnTo>
                  <a:lnTo>
                    <a:pt x="54" y="2319"/>
                  </a:lnTo>
                  <a:cubicBezTo>
                    <a:pt x="27" y="2347"/>
                    <a:pt x="14" y="2374"/>
                    <a:pt x="14" y="2401"/>
                  </a:cubicBezTo>
                  <a:cubicBezTo>
                    <a:pt x="0" y="2441"/>
                    <a:pt x="14" y="2495"/>
                    <a:pt x="27" y="2522"/>
                  </a:cubicBezTo>
                  <a:cubicBezTo>
                    <a:pt x="63" y="2580"/>
                    <a:pt x="119" y="2607"/>
                    <a:pt x="173" y="2607"/>
                  </a:cubicBezTo>
                  <a:cubicBezTo>
                    <a:pt x="220" y="2607"/>
                    <a:pt x="266" y="2587"/>
                    <a:pt x="298" y="2549"/>
                  </a:cubicBezTo>
                  <a:cubicBezTo>
                    <a:pt x="650" y="2171"/>
                    <a:pt x="988" y="1778"/>
                    <a:pt x="1299" y="1372"/>
                  </a:cubicBezTo>
                  <a:cubicBezTo>
                    <a:pt x="1610" y="953"/>
                    <a:pt x="1908" y="533"/>
                    <a:pt x="2192" y="114"/>
                  </a:cubicBezTo>
                  <a:cubicBezTo>
                    <a:pt x="2206" y="73"/>
                    <a:pt x="2192" y="33"/>
                    <a:pt x="2165" y="6"/>
                  </a:cubicBezTo>
                  <a:cubicBezTo>
                    <a:pt x="2155" y="2"/>
                    <a:pt x="2144" y="1"/>
                    <a:pt x="2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653620" y="2158319"/>
              <a:ext cx="117612" cy="72555"/>
            </a:xfrm>
            <a:custGeom>
              <a:avLst/>
              <a:gdLst/>
              <a:ahLst/>
              <a:cxnLst/>
              <a:rect l="l" t="t" r="r" b="b"/>
              <a:pathLst>
                <a:path w="1219" h="752" extrusionOk="0">
                  <a:moveTo>
                    <a:pt x="853" y="0"/>
                  </a:moveTo>
                  <a:cubicBezTo>
                    <a:pt x="745" y="0"/>
                    <a:pt x="637" y="14"/>
                    <a:pt x="542" y="54"/>
                  </a:cubicBezTo>
                  <a:cubicBezTo>
                    <a:pt x="434" y="81"/>
                    <a:pt x="339" y="122"/>
                    <a:pt x="258" y="190"/>
                  </a:cubicBezTo>
                  <a:cubicBezTo>
                    <a:pt x="163" y="244"/>
                    <a:pt x="82" y="325"/>
                    <a:pt x="28" y="420"/>
                  </a:cubicBezTo>
                  <a:cubicBezTo>
                    <a:pt x="1" y="460"/>
                    <a:pt x="1" y="514"/>
                    <a:pt x="14" y="569"/>
                  </a:cubicBezTo>
                  <a:cubicBezTo>
                    <a:pt x="1" y="582"/>
                    <a:pt x="1" y="596"/>
                    <a:pt x="14" y="609"/>
                  </a:cubicBezTo>
                  <a:cubicBezTo>
                    <a:pt x="28" y="663"/>
                    <a:pt x="82" y="717"/>
                    <a:pt x="150" y="731"/>
                  </a:cubicBezTo>
                  <a:cubicBezTo>
                    <a:pt x="202" y="745"/>
                    <a:pt x="253" y="751"/>
                    <a:pt x="304" y="751"/>
                  </a:cubicBezTo>
                  <a:cubicBezTo>
                    <a:pt x="545" y="751"/>
                    <a:pt x="774" y="610"/>
                    <a:pt x="975" y="487"/>
                  </a:cubicBezTo>
                  <a:cubicBezTo>
                    <a:pt x="1002" y="474"/>
                    <a:pt x="1029" y="447"/>
                    <a:pt x="1056" y="406"/>
                  </a:cubicBezTo>
                  <a:lnTo>
                    <a:pt x="1137" y="352"/>
                  </a:lnTo>
                  <a:cubicBezTo>
                    <a:pt x="1178" y="325"/>
                    <a:pt x="1219" y="271"/>
                    <a:pt x="1219" y="217"/>
                  </a:cubicBezTo>
                  <a:cubicBezTo>
                    <a:pt x="1219" y="149"/>
                    <a:pt x="1192" y="95"/>
                    <a:pt x="1137" y="68"/>
                  </a:cubicBezTo>
                  <a:cubicBezTo>
                    <a:pt x="1043" y="14"/>
                    <a:pt x="948"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613194" y="2264064"/>
              <a:ext cx="90115" cy="66669"/>
            </a:xfrm>
            <a:custGeom>
              <a:avLst/>
              <a:gdLst/>
              <a:ahLst/>
              <a:cxnLst/>
              <a:rect l="l" t="t" r="r" b="b"/>
              <a:pathLst>
                <a:path w="934" h="691" extrusionOk="0">
                  <a:moveTo>
                    <a:pt x="650" y="0"/>
                  </a:moveTo>
                  <a:lnTo>
                    <a:pt x="650" y="14"/>
                  </a:lnTo>
                  <a:lnTo>
                    <a:pt x="609" y="27"/>
                  </a:lnTo>
                  <a:cubicBezTo>
                    <a:pt x="542" y="41"/>
                    <a:pt x="474" y="68"/>
                    <a:pt x="406" y="95"/>
                  </a:cubicBezTo>
                  <a:cubicBezTo>
                    <a:pt x="271" y="163"/>
                    <a:pt x="163" y="257"/>
                    <a:pt x="82" y="379"/>
                  </a:cubicBezTo>
                  <a:cubicBezTo>
                    <a:pt x="0" y="514"/>
                    <a:pt x="95" y="677"/>
                    <a:pt x="244" y="690"/>
                  </a:cubicBezTo>
                  <a:cubicBezTo>
                    <a:pt x="298" y="690"/>
                    <a:pt x="339" y="677"/>
                    <a:pt x="379" y="677"/>
                  </a:cubicBezTo>
                  <a:cubicBezTo>
                    <a:pt x="433" y="650"/>
                    <a:pt x="487" y="636"/>
                    <a:pt x="528" y="609"/>
                  </a:cubicBezTo>
                  <a:cubicBezTo>
                    <a:pt x="569" y="596"/>
                    <a:pt x="596" y="569"/>
                    <a:pt x="623" y="555"/>
                  </a:cubicBezTo>
                  <a:cubicBezTo>
                    <a:pt x="663" y="514"/>
                    <a:pt x="717" y="487"/>
                    <a:pt x="758" y="447"/>
                  </a:cubicBezTo>
                  <a:cubicBezTo>
                    <a:pt x="772" y="420"/>
                    <a:pt x="799" y="393"/>
                    <a:pt x="799" y="352"/>
                  </a:cubicBezTo>
                  <a:cubicBezTo>
                    <a:pt x="839" y="312"/>
                    <a:pt x="866" y="271"/>
                    <a:pt x="893" y="230"/>
                  </a:cubicBezTo>
                  <a:cubicBezTo>
                    <a:pt x="934" y="149"/>
                    <a:pt x="893" y="41"/>
                    <a:pt x="799" y="14"/>
                  </a:cubicBezTo>
                  <a:cubicBezTo>
                    <a:pt x="772" y="14"/>
                    <a:pt x="74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537455" y="2298026"/>
              <a:ext cx="40523" cy="33190"/>
            </a:xfrm>
            <a:custGeom>
              <a:avLst/>
              <a:gdLst/>
              <a:ahLst/>
              <a:cxnLst/>
              <a:rect l="l" t="t" r="r" b="b"/>
              <a:pathLst>
                <a:path w="420" h="344" extrusionOk="0">
                  <a:moveTo>
                    <a:pt x="271" y="0"/>
                  </a:moveTo>
                  <a:cubicBezTo>
                    <a:pt x="244" y="0"/>
                    <a:pt x="231" y="14"/>
                    <a:pt x="204" y="27"/>
                  </a:cubicBezTo>
                  <a:cubicBezTo>
                    <a:pt x="163" y="41"/>
                    <a:pt x="122" y="68"/>
                    <a:pt x="82" y="95"/>
                  </a:cubicBezTo>
                  <a:cubicBezTo>
                    <a:pt x="55" y="108"/>
                    <a:pt x="41" y="135"/>
                    <a:pt x="28" y="162"/>
                  </a:cubicBezTo>
                  <a:cubicBezTo>
                    <a:pt x="28" y="176"/>
                    <a:pt x="28" y="203"/>
                    <a:pt x="28" y="230"/>
                  </a:cubicBezTo>
                  <a:lnTo>
                    <a:pt x="14" y="257"/>
                  </a:lnTo>
                  <a:cubicBezTo>
                    <a:pt x="1" y="271"/>
                    <a:pt x="1" y="298"/>
                    <a:pt x="14" y="311"/>
                  </a:cubicBezTo>
                  <a:cubicBezTo>
                    <a:pt x="24" y="331"/>
                    <a:pt x="41" y="344"/>
                    <a:pt x="55" y="344"/>
                  </a:cubicBezTo>
                  <a:cubicBezTo>
                    <a:pt x="60" y="344"/>
                    <a:pt x="65" y="342"/>
                    <a:pt x="68" y="338"/>
                  </a:cubicBezTo>
                  <a:cubicBezTo>
                    <a:pt x="136" y="325"/>
                    <a:pt x="190" y="311"/>
                    <a:pt x="244" y="271"/>
                  </a:cubicBezTo>
                  <a:cubicBezTo>
                    <a:pt x="298" y="244"/>
                    <a:pt x="339" y="203"/>
                    <a:pt x="379" y="149"/>
                  </a:cubicBezTo>
                  <a:cubicBezTo>
                    <a:pt x="406" y="122"/>
                    <a:pt x="420" y="95"/>
                    <a:pt x="406" y="68"/>
                  </a:cubicBezTo>
                  <a:cubicBezTo>
                    <a:pt x="393" y="27"/>
                    <a:pt x="366" y="0"/>
                    <a:pt x="325"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777696" y="2200096"/>
              <a:ext cx="43128" cy="30103"/>
            </a:xfrm>
            <a:custGeom>
              <a:avLst/>
              <a:gdLst/>
              <a:ahLst/>
              <a:cxnLst/>
              <a:rect l="l" t="t" r="r" b="b"/>
              <a:pathLst>
                <a:path w="447" h="312" extrusionOk="0">
                  <a:moveTo>
                    <a:pt x="325" y="0"/>
                  </a:moveTo>
                  <a:cubicBezTo>
                    <a:pt x="311" y="0"/>
                    <a:pt x="284" y="14"/>
                    <a:pt x="271" y="14"/>
                  </a:cubicBezTo>
                  <a:cubicBezTo>
                    <a:pt x="244" y="27"/>
                    <a:pt x="217" y="41"/>
                    <a:pt x="203" y="54"/>
                  </a:cubicBezTo>
                  <a:cubicBezTo>
                    <a:pt x="149" y="81"/>
                    <a:pt x="109" y="109"/>
                    <a:pt x="68" y="136"/>
                  </a:cubicBezTo>
                  <a:lnTo>
                    <a:pt x="41" y="149"/>
                  </a:lnTo>
                  <a:cubicBezTo>
                    <a:pt x="41" y="163"/>
                    <a:pt x="27" y="176"/>
                    <a:pt x="27" y="190"/>
                  </a:cubicBezTo>
                  <a:cubicBezTo>
                    <a:pt x="14" y="217"/>
                    <a:pt x="0" y="230"/>
                    <a:pt x="14" y="257"/>
                  </a:cubicBezTo>
                  <a:cubicBezTo>
                    <a:pt x="14" y="284"/>
                    <a:pt x="41" y="311"/>
                    <a:pt x="68" y="311"/>
                  </a:cubicBezTo>
                  <a:lnTo>
                    <a:pt x="163" y="311"/>
                  </a:lnTo>
                  <a:cubicBezTo>
                    <a:pt x="190" y="298"/>
                    <a:pt x="217" y="284"/>
                    <a:pt x="244" y="284"/>
                  </a:cubicBezTo>
                  <a:cubicBezTo>
                    <a:pt x="311" y="244"/>
                    <a:pt x="366" y="217"/>
                    <a:pt x="420" y="163"/>
                  </a:cubicBezTo>
                  <a:cubicBezTo>
                    <a:pt x="447" y="136"/>
                    <a:pt x="447" y="95"/>
                    <a:pt x="433" y="68"/>
                  </a:cubicBezTo>
                  <a:cubicBezTo>
                    <a:pt x="406" y="41"/>
                    <a:pt x="379" y="14"/>
                    <a:pt x="352" y="14"/>
                  </a:cubicBezTo>
                  <a:lnTo>
                    <a:pt x="325" y="14"/>
                  </a:lnTo>
                  <a:lnTo>
                    <a:pt x="3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528289" y="2292719"/>
              <a:ext cx="60205" cy="44864"/>
            </a:xfrm>
            <a:custGeom>
              <a:avLst/>
              <a:gdLst/>
              <a:ahLst/>
              <a:cxnLst/>
              <a:rect l="l" t="t" r="r" b="b"/>
              <a:pathLst>
                <a:path w="624" h="465" extrusionOk="0">
                  <a:moveTo>
                    <a:pt x="447" y="1"/>
                  </a:moveTo>
                  <a:cubicBezTo>
                    <a:pt x="339" y="28"/>
                    <a:pt x="244" y="69"/>
                    <a:pt x="177" y="136"/>
                  </a:cubicBezTo>
                  <a:cubicBezTo>
                    <a:pt x="96" y="190"/>
                    <a:pt x="55" y="245"/>
                    <a:pt x="14" y="326"/>
                  </a:cubicBezTo>
                  <a:cubicBezTo>
                    <a:pt x="1" y="353"/>
                    <a:pt x="1" y="393"/>
                    <a:pt x="14" y="420"/>
                  </a:cubicBezTo>
                  <a:cubicBezTo>
                    <a:pt x="28" y="447"/>
                    <a:pt x="68" y="461"/>
                    <a:pt x="96" y="461"/>
                  </a:cubicBezTo>
                  <a:cubicBezTo>
                    <a:pt x="112" y="463"/>
                    <a:pt x="129" y="465"/>
                    <a:pt x="146" y="465"/>
                  </a:cubicBezTo>
                  <a:cubicBezTo>
                    <a:pt x="223" y="465"/>
                    <a:pt x="299" y="440"/>
                    <a:pt x="366" y="407"/>
                  </a:cubicBezTo>
                  <a:cubicBezTo>
                    <a:pt x="461" y="366"/>
                    <a:pt x="542" y="285"/>
                    <a:pt x="596" y="204"/>
                  </a:cubicBezTo>
                  <a:cubicBezTo>
                    <a:pt x="623" y="163"/>
                    <a:pt x="623" y="109"/>
                    <a:pt x="596" y="69"/>
                  </a:cubicBezTo>
                  <a:cubicBezTo>
                    <a:pt x="583" y="42"/>
                    <a:pt x="569" y="28"/>
                    <a:pt x="542" y="15"/>
                  </a:cubicBezTo>
                  <a:cubicBezTo>
                    <a:pt x="529" y="1"/>
                    <a:pt x="501" y="1"/>
                    <a:pt x="474"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375558" y="2314621"/>
              <a:ext cx="118866" cy="91176"/>
            </a:xfrm>
            <a:custGeom>
              <a:avLst/>
              <a:gdLst/>
              <a:ahLst/>
              <a:cxnLst/>
              <a:rect l="l" t="t" r="r" b="b"/>
              <a:pathLst>
                <a:path w="1232" h="945" extrusionOk="0">
                  <a:moveTo>
                    <a:pt x="1011" y="0"/>
                  </a:moveTo>
                  <a:cubicBezTo>
                    <a:pt x="999" y="0"/>
                    <a:pt x="987" y="2"/>
                    <a:pt x="975" y="4"/>
                  </a:cubicBezTo>
                  <a:lnTo>
                    <a:pt x="907" y="4"/>
                  </a:lnTo>
                  <a:cubicBezTo>
                    <a:pt x="799" y="18"/>
                    <a:pt x="704" y="31"/>
                    <a:pt x="610" y="85"/>
                  </a:cubicBezTo>
                  <a:lnTo>
                    <a:pt x="610" y="72"/>
                  </a:lnTo>
                  <a:cubicBezTo>
                    <a:pt x="488" y="139"/>
                    <a:pt x="366" y="207"/>
                    <a:pt x="271" y="315"/>
                  </a:cubicBezTo>
                  <a:cubicBezTo>
                    <a:pt x="150" y="410"/>
                    <a:pt x="82" y="545"/>
                    <a:pt x="41" y="681"/>
                  </a:cubicBezTo>
                  <a:cubicBezTo>
                    <a:pt x="1" y="789"/>
                    <a:pt x="68" y="884"/>
                    <a:pt x="163" y="924"/>
                  </a:cubicBezTo>
                  <a:cubicBezTo>
                    <a:pt x="219" y="938"/>
                    <a:pt x="277" y="945"/>
                    <a:pt x="334" y="945"/>
                  </a:cubicBezTo>
                  <a:cubicBezTo>
                    <a:pt x="500" y="945"/>
                    <a:pt x="665" y="889"/>
                    <a:pt x="785" y="789"/>
                  </a:cubicBezTo>
                  <a:cubicBezTo>
                    <a:pt x="880" y="721"/>
                    <a:pt x="961" y="640"/>
                    <a:pt x="1029" y="559"/>
                  </a:cubicBezTo>
                  <a:cubicBezTo>
                    <a:pt x="1070" y="505"/>
                    <a:pt x="1110" y="464"/>
                    <a:pt x="1137" y="410"/>
                  </a:cubicBezTo>
                  <a:cubicBezTo>
                    <a:pt x="1164" y="356"/>
                    <a:pt x="1191" y="302"/>
                    <a:pt x="1205" y="261"/>
                  </a:cubicBezTo>
                  <a:cubicBezTo>
                    <a:pt x="1232" y="180"/>
                    <a:pt x="1205" y="112"/>
                    <a:pt x="1164" y="58"/>
                  </a:cubicBezTo>
                  <a:cubicBezTo>
                    <a:pt x="1120" y="25"/>
                    <a:pt x="1066" y="0"/>
                    <a:pt x="1011"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512659" y="2369809"/>
              <a:ext cx="71879" cy="48338"/>
            </a:xfrm>
            <a:custGeom>
              <a:avLst/>
              <a:gdLst/>
              <a:ahLst/>
              <a:cxnLst/>
              <a:rect l="l" t="t" r="r" b="b"/>
              <a:pathLst>
                <a:path w="745" h="501" extrusionOk="0">
                  <a:moveTo>
                    <a:pt x="569" y="0"/>
                  </a:moveTo>
                  <a:cubicBezTo>
                    <a:pt x="474" y="14"/>
                    <a:pt x="379" y="27"/>
                    <a:pt x="298" y="68"/>
                  </a:cubicBezTo>
                  <a:cubicBezTo>
                    <a:pt x="258" y="95"/>
                    <a:pt x="203" y="122"/>
                    <a:pt x="163" y="163"/>
                  </a:cubicBezTo>
                  <a:cubicBezTo>
                    <a:pt x="122" y="190"/>
                    <a:pt x="95" y="230"/>
                    <a:pt x="55" y="284"/>
                  </a:cubicBezTo>
                  <a:cubicBezTo>
                    <a:pt x="0" y="379"/>
                    <a:pt x="68" y="501"/>
                    <a:pt x="190" y="501"/>
                  </a:cubicBezTo>
                  <a:lnTo>
                    <a:pt x="298" y="501"/>
                  </a:lnTo>
                  <a:cubicBezTo>
                    <a:pt x="339" y="487"/>
                    <a:pt x="366" y="474"/>
                    <a:pt x="406" y="460"/>
                  </a:cubicBezTo>
                  <a:lnTo>
                    <a:pt x="420" y="460"/>
                  </a:lnTo>
                  <a:cubicBezTo>
                    <a:pt x="447" y="447"/>
                    <a:pt x="474" y="433"/>
                    <a:pt x="488" y="420"/>
                  </a:cubicBezTo>
                  <a:cubicBezTo>
                    <a:pt x="582" y="366"/>
                    <a:pt x="663" y="284"/>
                    <a:pt x="718" y="190"/>
                  </a:cubicBezTo>
                  <a:cubicBezTo>
                    <a:pt x="745" y="149"/>
                    <a:pt x="745" y="109"/>
                    <a:pt x="718" y="68"/>
                  </a:cubicBezTo>
                  <a:cubicBezTo>
                    <a:pt x="691" y="27"/>
                    <a:pt x="650" y="0"/>
                    <a:pt x="609" y="0"/>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425150" y="2309989"/>
              <a:ext cx="172414" cy="82396"/>
            </a:xfrm>
            <a:custGeom>
              <a:avLst/>
              <a:gdLst/>
              <a:ahLst/>
              <a:cxnLst/>
              <a:rect l="l" t="t" r="r" b="b"/>
              <a:pathLst>
                <a:path w="1787" h="854" extrusionOk="0">
                  <a:moveTo>
                    <a:pt x="561" y="1"/>
                  </a:moveTo>
                  <a:cubicBezTo>
                    <a:pt x="284" y="1"/>
                    <a:pt x="78" y="76"/>
                    <a:pt x="41" y="214"/>
                  </a:cubicBezTo>
                  <a:cubicBezTo>
                    <a:pt x="1" y="417"/>
                    <a:pt x="339" y="674"/>
                    <a:pt x="799" y="796"/>
                  </a:cubicBezTo>
                  <a:cubicBezTo>
                    <a:pt x="951" y="835"/>
                    <a:pt x="1096" y="853"/>
                    <a:pt x="1224" y="853"/>
                  </a:cubicBezTo>
                  <a:cubicBezTo>
                    <a:pt x="1497" y="853"/>
                    <a:pt x="1696" y="772"/>
                    <a:pt x="1733" y="634"/>
                  </a:cubicBezTo>
                  <a:cubicBezTo>
                    <a:pt x="1787" y="417"/>
                    <a:pt x="1449" y="160"/>
                    <a:pt x="989" y="52"/>
                  </a:cubicBezTo>
                  <a:cubicBezTo>
                    <a:pt x="837" y="17"/>
                    <a:pt x="692"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939593" y="2719365"/>
              <a:ext cx="312121" cy="293789"/>
            </a:xfrm>
            <a:custGeom>
              <a:avLst/>
              <a:gdLst/>
              <a:ahLst/>
              <a:cxnLst/>
              <a:rect l="l" t="t" r="r" b="b"/>
              <a:pathLst>
                <a:path w="3235" h="3045" extrusionOk="0">
                  <a:moveTo>
                    <a:pt x="1734" y="0"/>
                  </a:moveTo>
                  <a:cubicBezTo>
                    <a:pt x="1166" y="0"/>
                    <a:pt x="601" y="379"/>
                    <a:pt x="338" y="978"/>
                  </a:cubicBezTo>
                  <a:cubicBezTo>
                    <a:pt x="0" y="1763"/>
                    <a:pt x="311" y="2642"/>
                    <a:pt x="1015" y="2940"/>
                  </a:cubicBezTo>
                  <a:cubicBezTo>
                    <a:pt x="1176" y="3011"/>
                    <a:pt x="1345" y="3045"/>
                    <a:pt x="1513" y="3045"/>
                  </a:cubicBezTo>
                  <a:cubicBezTo>
                    <a:pt x="2077" y="3045"/>
                    <a:pt x="2635" y="2665"/>
                    <a:pt x="2896" y="2060"/>
                  </a:cubicBezTo>
                  <a:cubicBezTo>
                    <a:pt x="3234" y="1289"/>
                    <a:pt x="2923" y="396"/>
                    <a:pt x="2219" y="98"/>
                  </a:cubicBezTo>
                  <a:cubicBezTo>
                    <a:pt x="2062" y="32"/>
                    <a:pt x="1898" y="0"/>
                    <a:pt x="17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951267" y="2748406"/>
              <a:ext cx="218147" cy="205701"/>
            </a:xfrm>
            <a:custGeom>
              <a:avLst/>
              <a:gdLst/>
              <a:ahLst/>
              <a:cxnLst/>
              <a:rect l="l" t="t" r="r" b="b"/>
              <a:pathLst>
                <a:path w="2261" h="2132" extrusionOk="0">
                  <a:moveTo>
                    <a:pt x="1205" y="1"/>
                  </a:moveTo>
                  <a:cubicBezTo>
                    <a:pt x="808" y="1"/>
                    <a:pt x="409" y="260"/>
                    <a:pt x="231" y="690"/>
                  </a:cubicBezTo>
                  <a:cubicBezTo>
                    <a:pt x="1" y="1232"/>
                    <a:pt x="204" y="1854"/>
                    <a:pt x="705" y="2057"/>
                  </a:cubicBezTo>
                  <a:cubicBezTo>
                    <a:pt x="821" y="2108"/>
                    <a:pt x="943" y="2132"/>
                    <a:pt x="1063" y="2132"/>
                  </a:cubicBezTo>
                  <a:cubicBezTo>
                    <a:pt x="1458" y="2132"/>
                    <a:pt x="1841" y="1873"/>
                    <a:pt x="2017" y="1448"/>
                  </a:cubicBezTo>
                  <a:cubicBezTo>
                    <a:pt x="2261" y="893"/>
                    <a:pt x="2044" y="284"/>
                    <a:pt x="1543" y="68"/>
                  </a:cubicBezTo>
                  <a:cubicBezTo>
                    <a:pt x="1434" y="22"/>
                    <a:pt x="1319" y="1"/>
                    <a:pt x="1205"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101393" y="2878079"/>
              <a:ext cx="94167" cy="48820"/>
            </a:xfrm>
            <a:custGeom>
              <a:avLst/>
              <a:gdLst/>
              <a:ahLst/>
              <a:cxnLst/>
              <a:rect l="l" t="t" r="r" b="b"/>
              <a:pathLst>
                <a:path w="976" h="506" extrusionOk="0">
                  <a:moveTo>
                    <a:pt x="183" y="0"/>
                  </a:moveTo>
                  <a:cubicBezTo>
                    <a:pt x="103" y="0"/>
                    <a:pt x="46" y="21"/>
                    <a:pt x="28" y="64"/>
                  </a:cubicBezTo>
                  <a:cubicBezTo>
                    <a:pt x="1" y="158"/>
                    <a:pt x="163" y="307"/>
                    <a:pt x="407" y="415"/>
                  </a:cubicBezTo>
                  <a:cubicBezTo>
                    <a:pt x="548" y="475"/>
                    <a:pt x="681" y="506"/>
                    <a:pt x="779" y="506"/>
                  </a:cubicBezTo>
                  <a:cubicBezTo>
                    <a:pt x="860" y="506"/>
                    <a:pt x="916" y="485"/>
                    <a:pt x="935" y="442"/>
                  </a:cubicBezTo>
                  <a:cubicBezTo>
                    <a:pt x="975" y="348"/>
                    <a:pt x="799" y="185"/>
                    <a:pt x="556" y="91"/>
                  </a:cubicBezTo>
                  <a:cubicBezTo>
                    <a:pt x="414" y="31"/>
                    <a:pt x="281" y="0"/>
                    <a:pt x="18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8127540" y="2589692"/>
              <a:ext cx="163248" cy="109508"/>
            </a:xfrm>
            <a:custGeom>
              <a:avLst/>
              <a:gdLst/>
              <a:ahLst/>
              <a:cxnLst/>
              <a:rect l="l" t="t" r="r" b="b"/>
              <a:pathLst>
                <a:path w="1692" h="1135" extrusionOk="0">
                  <a:moveTo>
                    <a:pt x="370" y="0"/>
                  </a:moveTo>
                  <a:cubicBezTo>
                    <a:pt x="250" y="0"/>
                    <a:pt x="157" y="34"/>
                    <a:pt x="109" y="103"/>
                  </a:cubicBezTo>
                  <a:cubicBezTo>
                    <a:pt x="1" y="279"/>
                    <a:pt x="231" y="630"/>
                    <a:pt x="637" y="888"/>
                  </a:cubicBezTo>
                  <a:cubicBezTo>
                    <a:pt x="890" y="1048"/>
                    <a:pt x="1148" y="1134"/>
                    <a:pt x="1336" y="1134"/>
                  </a:cubicBezTo>
                  <a:cubicBezTo>
                    <a:pt x="1450" y="1134"/>
                    <a:pt x="1538" y="1103"/>
                    <a:pt x="1584" y="1036"/>
                  </a:cubicBezTo>
                  <a:cubicBezTo>
                    <a:pt x="1692" y="861"/>
                    <a:pt x="1462" y="509"/>
                    <a:pt x="1056" y="238"/>
                  </a:cubicBezTo>
                  <a:cubicBezTo>
                    <a:pt x="809" y="82"/>
                    <a:pt x="557" y="0"/>
                    <a:pt x="370"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630175" y="2775325"/>
              <a:ext cx="210235" cy="129480"/>
            </a:xfrm>
            <a:custGeom>
              <a:avLst/>
              <a:gdLst/>
              <a:ahLst/>
              <a:cxnLst/>
              <a:rect l="l" t="t" r="r" b="b"/>
              <a:pathLst>
                <a:path w="2179" h="1342" extrusionOk="0">
                  <a:moveTo>
                    <a:pt x="806" y="1"/>
                  </a:moveTo>
                  <a:cubicBezTo>
                    <a:pt x="682" y="1"/>
                    <a:pt x="560" y="18"/>
                    <a:pt x="447" y="60"/>
                  </a:cubicBezTo>
                  <a:cubicBezTo>
                    <a:pt x="311" y="100"/>
                    <a:pt x="176" y="168"/>
                    <a:pt x="81" y="263"/>
                  </a:cubicBezTo>
                  <a:lnTo>
                    <a:pt x="54" y="263"/>
                  </a:lnTo>
                  <a:cubicBezTo>
                    <a:pt x="14" y="276"/>
                    <a:pt x="0" y="317"/>
                    <a:pt x="14" y="357"/>
                  </a:cubicBezTo>
                  <a:cubicBezTo>
                    <a:pt x="41" y="452"/>
                    <a:pt x="81" y="547"/>
                    <a:pt x="136" y="628"/>
                  </a:cubicBezTo>
                  <a:cubicBezTo>
                    <a:pt x="190" y="709"/>
                    <a:pt x="271" y="790"/>
                    <a:pt x="339" y="858"/>
                  </a:cubicBezTo>
                  <a:cubicBezTo>
                    <a:pt x="420" y="926"/>
                    <a:pt x="487" y="980"/>
                    <a:pt x="569" y="1034"/>
                  </a:cubicBezTo>
                  <a:cubicBezTo>
                    <a:pt x="677" y="1088"/>
                    <a:pt x="785" y="1142"/>
                    <a:pt x="893" y="1183"/>
                  </a:cubicBezTo>
                  <a:cubicBezTo>
                    <a:pt x="988" y="1223"/>
                    <a:pt x="1096" y="1250"/>
                    <a:pt x="1191" y="1277"/>
                  </a:cubicBezTo>
                  <a:cubicBezTo>
                    <a:pt x="1272" y="1304"/>
                    <a:pt x="1367" y="1318"/>
                    <a:pt x="1448" y="1318"/>
                  </a:cubicBezTo>
                  <a:cubicBezTo>
                    <a:pt x="1543" y="1332"/>
                    <a:pt x="1638" y="1332"/>
                    <a:pt x="1719" y="1332"/>
                  </a:cubicBezTo>
                  <a:cubicBezTo>
                    <a:pt x="1746" y="1338"/>
                    <a:pt x="1769" y="1342"/>
                    <a:pt x="1793" y="1342"/>
                  </a:cubicBezTo>
                  <a:cubicBezTo>
                    <a:pt x="1817" y="1342"/>
                    <a:pt x="1840" y="1338"/>
                    <a:pt x="1868" y="1332"/>
                  </a:cubicBezTo>
                  <a:cubicBezTo>
                    <a:pt x="1908" y="1332"/>
                    <a:pt x="1962" y="1318"/>
                    <a:pt x="2003" y="1304"/>
                  </a:cubicBezTo>
                  <a:cubicBezTo>
                    <a:pt x="2043" y="1291"/>
                    <a:pt x="2071" y="1277"/>
                    <a:pt x="2098" y="1250"/>
                  </a:cubicBezTo>
                  <a:cubicBezTo>
                    <a:pt x="2111" y="1237"/>
                    <a:pt x="2125" y="1223"/>
                    <a:pt x="2138" y="1196"/>
                  </a:cubicBezTo>
                  <a:cubicBezTo>
                    <a:pt x="2152" y="1183"/>
                    <a:pt x="2165" y="1156"/>
                    <a:pt x="2165" y="1129"/>
                  </a:cubicBezTo>
                  <a:cubicBezTo>
                    <a:pt x="2179" y="1101"/>
                    <a:pt x="2179" y="1061"/>
                    <a:pt x="2179" y="1020"/>
                  </a:cubicBezTo>
                  <a:cubicBezTo>
                    <a:pt x="2179" y="980"/>
                    <a:pt x="2165" y="939"/>
                    <a:pt x="2152" y="899"/>
                  </a:cubicBezTo>
                  <a:cubicBezTo>
                    <a:pt x="2125" y="804"/>
                    <a:pt x="2084" y="723"/>
                    <a:pt x="2030" y="641"/>
                  </a:cubicBezTo>
                  <a:cubicBezTo>
                    <a:pt x="1976" y="574"/>
                    <a:pt x="1922" y="506"/>
                    <a:pt x="1868" y="438"/>
                  </a:cubicBezTo>
                  <a:cubicBezTo>
                    <a:pt x="1786" y="357"/>
                    <a:pt x="1719" y="303"/>
                    <a:pt x="1624" y="249"/>
                  </a:cubicBezTo>
                  <a:lnTo>
                    <a:pt x="1638" y="236"/>
                  </a:lnTo>
                  <a:cubicBezTo>
                    <a:pt x="1583" y="208"/>
                    <a:pt x="1529" y="181"/>
                    <a:pt x="1475" y="154"/>
                  </a:cubicBezTo>
                  <a:cubicBezTo>
                    <a:pt x="1299" y="73"/>
                    <a:pt x="1110" y="19"/>
                    <a:pt x="920" y="5"/>
                  </a:cubicBezTo>
                  <a:cubicBezTo>
                    <a:pt x="882" y="2"/>
                    <a:pt x="844" y="1"/>
                    <a:pt x="806" y="1"/>
                  </a:cubicBezTo>
                  <a:close/>
                </a:path>
              </a:pathLst>
            </a:custGeom>
            <a:solidFill>
              <a:srgbClr val="F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613194" y="2676044"/>
              <a:ext cx="298999" cy="238698"/>
            </a:xfrm>
            <a:custGeom>
              <a:avLst/>
              <a:gdLst/>
              <a:ahLst/>
              <a:cxnLst/>
              <a:rect l="l" t="t" r="r" b="b"/>
              <a:pathLst>
                <a:path w="3099" h="2474" extrusionOk="0">
                  <a:moveTo>
                    <a:pt x="1029" y="1119"/>
                  </a:moveTo>
                  <a:cubicBezTo>
                    <a:pt x="1079" y="1119"/>
                    <a:pt x="1130" y="1122"/>
                    <a:pt x="1178" y="1129"/>
                  </a:cubicBezTo>
                  <a:cubicBezTo>
                    <a:pt x="1299" y="1143"/>
                    <a:pt x="1408" y="1183"/>
                    <a:pt x="1516" y="1224"/>
                  </a:cubicBezTo>
                  <a:cubicBezTo>
                    <a:pt x="1570" y="1251"/>
                    <a:pt x="1624" y="1292"/>
                    <a:pt x="1678" y="1319"/>
                  </a:cubicBezTo>
                  <a:cubicBezTo>
                    <a:pt x="1746" y="1346"/>
                    <a:pt x="1800" y="1386"/>
                    <a:pt x="1841" y="1427"/>
                  </a:cubicBezTo>
                  <a:lnTo>
                    <a:pt x="1827" y="1413"/>
                  </a:lnTo>
                  <a:lnTo>
                    <a:pt x="1827" y="1413"/>
                  </a:lnTo>
                  <a:cubicBezTo>
                    <a:pt x="1922" y="1495"/>
                    <a:pt x="1989" y="1576"/>
                    <a:pt x="2071" y="1657"/>
                  </a:cubicBezTo>
                  <a:cubicBezTo>
                    <a:pt x="2125" y="1738"/>
                    <a:pt x="2165" y="1819"/>
                    <a:pt x="2206" y="1914"/>
                  </a:cubicBezTo>
                  <a:cubicBezTo>
                    <a:pt x="2233" y="1995"/>
                    <a:pt x="2247" y="2076"/>
                    <a:pt x="2260" y="2158"/>
                  </a:cubicBezTo>
                  <a:cubicBezTo>
                    <a:pt x="2260" y="2185"/>
                    <a:pt x="2260" y="2212"/>
                    <a:pt x="2260" y="2239"/>
                  </a:cubicBezTo>
                  <a:lnTo>
                    <a:pt x="2233" y="2239"/>
                  </a:lnTo>
                  <a:cubicBezTo>
                    <a:pt x="2138" y="2279"/>
                    <a:pt x="2030" y="2306"/>
                    <a:pt x="1908" y="2320"/>
                  </a:cubicBezTo>
                  <a:cubicBezTo>
                    <a:pt x="1847" y="2327"/>
                    <a:pt x="1786" y="2330"/>
                    <a:pt x="1726" y="2330"/>
                  </a:cubicBezTo>
                  <a:cubicBezTo>
                    <a:pt x="1665" y="2330"/>
                    <a:pt x="1604" y="2327"/>
                    <a:pt x="1543" y="2320"/>
                  </a:cubicBezTo>
                  <a:cubicBezTo>
                    <a:pt x="1367" y="2293"/>
                    <a:pt x="1205" y="2252"/>
                    <a:pt x="1056" y="2185"/>
                  </a:cubicBezTo>
                  <a:lnTo>
                    <a:pt x="1069" y="2185"/>
                  </a:lnTo>
                  <a:cubicBezTo>
                    <a:pt x="1002" y="2158"/>
                    <a:pt x="920" y="2117"/>
                    <a:pt x="839" y="2063"/>
                  </a:cubicBezTo>
                  <a:cubicBezTo>
                    <a:pt x="772" y="2022"/>
                    <a:pt x="704" y="1982"/>
                    <a:pt x="636" y="1928"/>
                  </a:cubicBezTo>
                  <a:cubicBezTo>
                    <a:pt x="542" y="1846"/>
                    <a:pt x="447" y="1738"/>
                    <a:pt x="366" y="1643"/>
                  </a:cubicBezTo>
                  <a:cubicBezTo>
                    <a:pt x="312" y="1576"/>
                    <a:pt x="285" y="1508"/>
                    <a:pt x="244" y="1440"/>
                  </a:cubicBezTo>
                  <a:cubicBezTo>
                    <a:pt x="298" y="1386"/>
                    <a:pt x="352" y="1332"/>
                    <a:pt x="420" y="1292"/>
                  </a:cubicBezTo>
                  <a:cubicBezTo>
                    <a:pt x="487" y="1251"/>
                    <a:pt x="555" y="1210"/>
                    <a:pt x="623" y="1183"/>
                  </a:cubicBezTo>
                  <a:cubicBezTo>
                    <a:pt x="704" y="1156"/>
                    <a:pt x="785" y="1129"/>
                    <a:pt x="880" y="1129"/>
                  </a:cubicBezTo>
                  <a:cubicBezTo>
                    <a:pt x="927" y="1122"/>
                    <a:pt x="978" y="1119"/>
                    <a:pt x="1029" y="1119"/>
                  </a:cubicBezTo>
                  <a:close/>
                  <a:moveTo>
                    <a:pt x="813" y="1"/>
                  </a:moveTo>
                  <a:cubicBezTo>
                    <a:pt x="759" y="1"/>
                    <a:pt x="705" y="7"/>
                    <a:pt x="650" y="20"/>
                  </a:cubicBezTo>
                  <a:cubicBezTo>
                    <a:pt x="542" y="47"/>
                    <a:pt x="447" y="87"/>
                    <a:pt x="352" y="141"/>
                  </a:cubicBezTo>
                  <a:cubicBezTo>
                    <a:pt x="271" y="196"/>
                    <a:pt x="203" y="277"/>
                    <a:pt x="149" y="358"/>
                  </a:cubicBezTo>
                  <a:cubicBezTo>
                    <a:pt x="95" y="439"/>
                    <a:pt x="54" y="520"/>
                    <a:pt x="41" y="615"/>
                  </a:cubicBezTo>
                  <a:cubicBezTo>
                    <a:pt x="14" y="723"/>
                    <a:pt x="0" y="818"/>
                    <a:pt x="0" y="926"/>
                  </a:cubicBezTo>
                  <a:cubicBezTo>
                    <a:pt x="0" y="1129"/>
                    <a:pt x="41" y="1332"/>
                    <a:pt x="136" y="1522"/>
                  </a:cubicBezTo>
                  <a:cubicBezTo>
                    <a:pt x="217" y="1697"/>
                    <a:pt x="339" y="1846"/>
                    <a:pt x="487" y="1982"/>
                  </a:cubicBezTo>
                  <a:cubicBezTo>
                    <a:pt x="569" y="2049"/>
                    <a:pt x="663" y="2130"/>
                    <a:pt x="772" y="2185"/>
                  </a:cubicBezTo>
                  <a:cubicBezTo>
                    <a:pt x="1015" y="2333"/>
                    <a:pt x="1286" y="2428"/>
                    <a:pt x="1570" y="2469"/>
                  </a:cubicBezTo>
                  <a:cubicBezTo>
                    <a:pt x="1621" y="2472"/>
                    <a:pt x="1671" y="2474"/>
                    <a:pt x="1722" y="2474"/>
                  </a:cubicBezTo>
                  <a:cubicBezTo>
                    <a:pt x="1874" y="2474"/>
                    <a:pt x="2023" y="2459"/>
                    <a:pt x="2165" y="2428"/>
                  </a:cubicBezTo>
                  <a:cubicBezTo>
                    <a:pt x="2260" y="2401"/>
                    <a:pt x="2355" y="2361"/>
                    <a:pt x="2436" y="2306"/>
                  </a:cubicBezTo>
                  <a:cubicBezTo>
                    <a:pt x="2517" y="2266"/>
                    <a:pt x="2585" y="2225"/>
                    <a:pt x="2639" y="2171"/>
                  </a:cubicBezTo>
                  <a:cubicBezTo>
                    <a:pt x="2707" y="2117"/>
                    <a:pt x="2774" y="2049"/>
                    <a:pt x="2828" y="1982"/>
                  </a:cubicBezTo>
                  <a:cubicBezTo>
                    <a:pt x="2882" y="1914"/>
                    <a:pt x="2937" y="1846"/>
                    <a:pt x="2977" y="1765"/>
                  </a:cubicBezTo>
                  <a:cubicBezTo>
                    <a:pt x="3072" y="1616"/>
                    <a:pt x="3099" y="1440"/>
                    <a:pt x="3085" y="1278"/>
                  </a:cubicBezTo>
                  <a:cubicBezTo>
                    <a:pt x="3085" y="1210"/>
                    <a:pt x="3072" y="1156"/>
                    <a:pt x="3045" y="1102"/>
                  </a:cubicBezTo>
                  <a:cubicBezTo>
                    <a:pt x="2991" y="980"/>
                    <a:pt x="2910" y="872"/>
                    <a:pt x="2801" y="791"/>
                  </a:cubicBezTo>
                  <a:lnTo>
                    <a:pt x="2774" y="777"/>
                  </a:lnTo>
                  <a:cubicBezTo>
                    <a:pt x="2720" y="737"/>
                    <a:pt x="2666" y="723"/>
                    <a:pt x="2612" y="696"/>
                  </a:cubicBezTo>
                  <a:cubicBezTo>
                    <a:pt x="2513" y="676"/>
                    <a:pt x="2414" y="664"/>
                    <a:pt x="2315" y="664"/>
                  </a:cubicBezTo>
                  <a:cubicBezTo>
                    <a:pt x="2278" y="664"/>
                    <a:pt x="2242" y="666"/>
                    <a:pt x="2206" y="669"/>
                  </a:cubicBezTo>
                  <a:lnTo>
                    <a:pt x="2152" y="669"/>
                  </a:lnTo>
                  <a:cubicBezTo>
                    <a:pt x="2091" y="676"/>
                    <a:pt x="2033" y="679"/>
                    <a:pt x="1976" y="679"/>
                  </a:cubicBezTo>
                  <a:cubicBezTo>
                    <a:pt x="1918" y="679"/>
                    <a:pt x="1861" y="676"/>
                    <a:pt x="1800" y="669"/>
                  </a:cubicBezTo>
                  <a:lnTo>
                    <a:pt x="1773" y="669"/>
                  </a:lnTo>
                  <a:cubicBezTo>
                    <a:pt x="1692" y="601"/>
                    <a:pt x="1611" y="520"/>
                    <a:pt x="1529" y="439"/>
                  </a:cubicBezTo>
                  <a:cubicBezTo>
                    <a:pt x="1462" y="358"/>
                    <a:pt x="1381" y="277"/>
                    <a:pt x="1286" y="209"/>
                  </a:cubicBezTo>
                  <a:cubicBezTo>
                    <a:pt x="1245" y="168"/>
                    <a:pt x="1205" y="128"/>
                    <a:pt x="1164" y="101"/>
                  </a:cubicBezTo>
                  <a:cubicBezTo>
                    <a:pt x="1110" y="74"/>
                    <a:pt x="1056" y="47"/>
                    <a:pt x="1002"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6914760" y="2184369"/>
              <a:ext cx="990972" cy="1435853"/>
            </a:xfrm>
            <a:custGeom>
              <a:avLst/>
              <a:gdLst/>
              <a:ahLst/>
              <a:cxnLst/>
              <a:rect l="l" t="t" r="r" b="b"/>
              <a:pathLst>
                <a:path w="10271" h="14882" extrusionOk="0">
                  <a:moveTo>
                    <a:pt x="10189" y="1"/>
                  </a:moveTo>
                  <a:lnTo>
                    <a:pt x="10189" y="41"/>
                  </a:lnTo>
                  <a:cubicBezTo>
                    <a:pt x="9486" y="623"/>
                    <a:pt x="8782" y="1232"/>
                    <a:pt x="8105" y="1855"/>
                  </a:cubicBezTo>
                  <a:cubicBezTo>
                    <a:pt x="7429" y="2491"/>
                    <a:pt x="6793" y="3127"/>
                    <a:pt x="6184" y="3790"/>
                  </a:cubicBezTo>
                  <a:cubicBezTo>
                    <a:pt x="4953" y="5116"/>
                    <a:pt x="3843" y="6563"/>
                    <a:pt x="2882" y="8079"/>
                  </a:cubicBezTo>
                  <a:cubicBezTo>
                    <a:pt x="2395" y="8864"/>
                    <a:pt x="1949" y="9676"/>
                    <a:pt x="1543" y="10501"/>
                  </a:cubicBezTo>
                  <a:cubicBezTo>
                    <a:pt x="1340" y="10934"/>
                    <a:pt x="1137" y="11381"/>
                    <a:pt x="961" y="11841"/>
                  </a:cubicBezTo>
                  <a:cubicBezTo>
                    <a:pt x="758" y="12341"/>
                    <a:pt x="582" y="12855"/>
                    <a:pt x="420" y="13356"/>
                  </a:cubicBezTo>
                  <a:cubicBezTo>
                    <a:pt x="338" y="13586"/>
                    <a:pt x="271" y="13803"/>
                    <a:pt x="203" y="14033"/>
                  </a:cubicBezTo>
                  <a:cubicBezTo>
                    <a:pt x="136" y="14263"/>
                    <a:pt x="68" y="14493"/>
                    <a:pt x="14" y="14709"/>
                  </a:cubicBezTo>
                  <a:cubicBezTo>
                    <a:pt x="0" y="14777"/>
                    <a:pt x="41" y="14845"/>
                    <a:pt x="95" y="14872"/>
                  </a:cubicBezTo>
                  <a:cubicBezTo>
                    <a:pt x="115" y="14878"/>
                    <a:pt x="136" y="14882"/>
                    <a:pt x="154" y="14882"/>
                  </a:cubicBezTo>
                  <a:cubicBezTo>
                    <a:pt x="173" y="14882"/>
                    <a:pt x="190" y="14878"/>
                    <a:pt x="203" y="14872"/>
                  </a:cubicBezTo>
                  <a:cubicBezTo>
                    <a:pt x="244" y="14858"/>
                    <a:pt x="271" y="14831"/>
                    <a:pt x="298" y="14790"/>
                  </a:cubicBezTo>
                  <a:cubicBezTo>
                    <a:pt x="379" y="14547"/>
                    <a:pt x="460" y="14290"/>
                    <a:pt x="555" y="14033"/>
                  </a:cubicBezTo>
                  <a:cubicBezTo>
                    <a:pt x="650" y="13776"/>
                    <a:pt x="717" y="13518"/>
                    <a:pt x="812" y="13275"/>
                  </a:cubicBezTo>
                  <a:cubicBezTo>
                    <a:pt x="974" y="12761"/>
                    <a:pt x="1164" y="12260"/>
                    <a:pt x="1380" y="11759"/>
                  </a:cubicBezTo>
                  <a:cubicBezTo>
                    <a:pt x="1556" y="11326"/>
                    <a:pt x="1759" y="10893"/>
                    <a:pt x="1962" y="10460"/>
                  </a:cubicBezTo>
                  <a:cubicBezTo>
                    <a:pt x="2179" y="10041"/>
                    <a:pt x="2382" y="9635"/>
                    <a:pt x="2598" y="9229"/>
                  </a:cubicBezTo>
                  <a:cubicBezTo>
                    <a:pt x="2964" y="8553"/>
                    <a:pt x="3356" y="7890"/>
                    <a:pt x="3775" y="7240"/>
                  </a:cubicBezTo>
                  <a:lnTo>
                    <a:pt x="3775" y="7254"/>
                  </a:lnTo>
                  <a:cubicBezTo>
                    <a:pt x="3897" y="7078"/>
                    <a:pt x="4019" y="6888"/>
                    <a:pt x="4141" y="6712"/>
                  </a:cubicBezTo>
                  <a:cubicBezTo>
                    <a:pt x="4263" y="6536"/>
                    <a:pt x="4398" y="6347"/>
                    <a:pt x="4533" y="6158"/>
                  </a:cubicBezTo>
                  <a:cubicBezTo>
                    <a:pt x="4804" y="5792"/>
                    <a:pt x="5074" y="5440"/>
                    <a:pt x="5345" y="5089"/>
                  </a:cubicBezTo>
                  <a:cubicBezTo>
                    <a:pt x="5913" y="4385"/>
                    <a:pt x="6509" y="3708"/>
                    <a:pt x="7131" y="3045"/>
                  </a:cubicBezTo>
                  <a:cubicBezTo>
                    <a:pt x="7943" y="2193"/>
                    <a:pt x="8795" y="1354"/>
                    <a:pt x="9675" y="583"/>
                  </a:cubicBezTo>
                  <a:cubicBezTo>
                    <a:pt x="9864" y="420"/>
                    <a:pt x="10054" y="258"/>
                    <a:pt x="10243" y="96"/>
                  </a:cubicBezTo>
                  <a:cubicBezTo>
                    <a:pt x="10270" y="82"/>
                    <a:pt x="10270" y="55"/>
                    <a:pt x="10257" y="28"/>
                  </a:cubicBezTo>
                  <a:cubicBezTo>
                    <a:pt x="10243" y="14"/>
                    <a:pt x="10230" y="14"/>
                    <a:pt x="10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39"/>
          <p:cNvSpPr txBox="1">
            <a:spLocks noGrp="1"/>
          </p:cNvSpPr>
          <p:nvPr>
            <p:ph type="title"/>
          </p:nvPr>
        </p:nvSpPr>
        <p:spPr>
          <a:xfrm>
            <a:off x="1244255" y="942458"/>
            <a:ext cx="4506463" cy="572700"/>
          </a:xfrm>
          <a:prstGeom prst="rect">
            <a:avLst/>
          </a:prstGeom>
        </p:spPr>
        <p:txBody>
          <a:bodyPr spcFirstLastPara="1" wrap="square" lIns="91425" tIns="91425" rIns="91425" bIns="91425" anchor="ctr" anchorCtr="0">
            <a:noAutofit/>
          </a:bodyPr>
          <a:lstStyle/>
          <a:p>
            <a:pPr lvl="0" algn="just">
              <a:lnSpc>
                <a:spcPct val="150000"/>
              </a:lnSpc>
            </a:pPr>
            <a:r>
              <a:rPr lang="vi-VN" sz="3200" b="1" dirty="0" smtClean="0">
                <a:latin typeface="+mn-lt"/>
              </a:rPr>
              <a:t>CHIA SẺ TRƯỚC LỚP</a:t>
            </a:r>
            <a:endParaRPr sz="3200" b="1" dirty="0">
              <a:latin typeface="+mn-lt"/>
            </a:endParaRPr>
          </a:p>
        </p:txBody>
      </p:sp>
      <p:grpSp>
        <p:nvGrpSpPr>
          <p:cNvPr id="1193" name="Google Shape;1193;p39"/>
          <p:cNvGrpSpPr/>
          <p:nvPr/>
        </p:nvGrpSpPr>
        <p:grpSpPr>
          <a:xfrm rot="1157835">
            <a:off x="8130020" y="183646"/>
            <a:ext cx="1320618" cy="1230416"/>
            <a:chOff x="7195051" y="-202918"/>
            <a:chExt cx="880241" cy="820118"/>
          </a:xfrm>
        </p:grpSpPr>
        <p:sp>
          <p:nvSpPr>
            <p:cNvPr id="1194" name="Google Shape;1194;p39"/>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C25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9"/>
          <p:cNvGrpSpPr/>
          <p:nvPr/>
        </p:nvGrpSpPr>
        <p:grpSpPr>
          <a:xfrm>
            <a:off x="3825225" y="4169979"/>
            <a:ext cx="670499" cy="438524"/>
            <a:chOff x="7555450" y="377766"/>
            <a:chExt cx="670499" cy="438524"/>
          </a:xfrm>
        </p:grpSpPr>
        <p:sp>
          <p:nvSpPr>
            <p:cNvPr id="1202" name="Google Shape;1202;p3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9"/>
          <p:cNvGrpSpPr/>
          <p:nvPr/>
        </p:nvGrpSpPr>
        <p:grpSpPr>
          <a:xfrm>
            <a:off x="469975" y="4304090"/>
            <a:ext cx="490228" cy="608811"/>
            <a:chOff x="7376250" y="1989890"/>
            <a:chExt cx="490228" cy="608811"/>
          </a:xfrm>
        </p:grpSpPr>
        <p:sp>
          <p:nvSpPr>
            <p:cNvPr id="1206" name="Google Shape;1206;p3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7149116" y="2560555"/>
            <a:ext cx="310770" cy="294658"/>
            <a:chOff x="7149116" y="2560555"/>
            <a:chExt cx="310770" cy="294658"/>
          </a:xfrm>
        </p:grpSpPr>
        <p:grpSp>
          <p:nvGrpSpPr>
            <p:cNvPr id="1210" name="Google Shape;1210;p39"/>
            <p:cNvGrpSpPr/>
            <p:nvPr/>
          </p:nvGrpSpPr>
          <p:grpSpPr>
            <a:xfrm>
              <a:off x="7149116" y="2560555"/>
              <a:ext cx="310770" cy="294658"/>
              <a:chOff x="7298566" y="2450661"/>
              <a:chExt cx="310770" cy="294658"/>
            </a:xfrm>
          </p:grpSpPr>
          <p:sp>
            <p:nvSpPr>
              <p:cNvPr id="1211" name="Google Shape;1211;p39"/>
              <p:cNvSpPr/>
              <p:nvPr/>
            </p:nvSpPr>
            <p:spPr>
              <a:xfrm>
                <a:off x="7298566" y="2450661"/>
                <a:ext cx="310770" cy="294658"/>
              </a:xfrm>
              <a:custGeom>
                <a:avLst/>
                <a:gdLst/>
                <a:ahLst/>
                <a:cxnLst/>
                <a:rect l="l" t="t" r="r" b="b"/>
                <a:pathLst>
                  <a:path w="3221" h="3054" extrusionOk="0">
                    <a:moveTo>
                      <a:pt x="1726" y="0"/>
                    </a:moveTo>
                    <a:cubicBezTo>
                      <a:pt x="1138" y="0"/>
                      <a:pt x="559" y="393"/>
                      <a:pt x="312" y="1016"/>
                    </a:cubicBezTo>
                    <a:cubicBezTo>
                      <a:pt x="0" y="1814"/>
                      <a:pt x="339" y="2680"/>
                      <a:pt x="1056" y="2965"/>
                    </a:cubicBezTo>
                    <a:cubicBezTo>
                      <a:pt x="1208" y="3025"/>
                      <a:pt x="1365" y="3053"/>
                      <a:pt x="1521" y="3053"/>
                    </a:cubicBezTo>
                    <a:cubicBezTo>
                      <a:pt x="2100" y="3053"/>
                      <a:pt x="2664" y="2660"/>
                      <a:pt x="2910" y="2031"/>
                    </a:cubicBezTo>
                    <a:cubicBezTo>
                      <a:pt x="3221" y="1233"/>
                      <a:pt x="2896" y="367"/>
                      <a:pt x="2179" y="82"/>
                    </a:cubicBezTo>
                    <a:cubicBezTo>
                      <a:pt x="2031" y="27"/>
                      <a:pt x="1878" y="0"/>
                      <a:pt x="172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382119" y="2509033"/>
                <a:ext cx="216796" cy="205797"/>
              </a:xfrm>
              <a:custGeom>
                <a:avLst/>
                <a:gdLst/>
                <a:ahLst/>
                <a:cxnLst/>
                <a:rect l="l" t="t" r="r" b="b"/>
                <a:pathLst>
                  <a:path w="2247" h="2133" extrusionOk="0">
                    <a:moveTo>
                      <a:pt x="1196" y="1"/>
                    </a:moveTo>
                    <a:cubicBezTo>
                      <a:pt x="788" y="1"/>
                      <a:pt x="388" y="273"/>
                      <a:pt x="217" y="722"/>
                    </a:cubicBezTo>
                    <a:cubicBezTo>
                      <a:pt x="0" y="1277"/>
                      <a:pt x="230" y="1886"/>
                      <a:pt x="731" y="2075"/>
                    </a:cubicBezTo>
                    <a:cubicBezTo>
                      <a:pt x="833" y="2114"/>
                      <a:pt x="939" y="2132"/>
                      <a:pt x="1044" y="2132"/>
                    </a:cubicBezTo>
                    <a:cubicBezTo>
                      <a:pt x="1454" y="2132"/>
                      <a:pt x="1858" y="1854"/>
                      <a:pt x="2030" y="1412"/>
                    </a:cubicBezTo>
                    <a:cubicBezTo>
                      <a:pt x="2247" y="858"/>
                      <a:pt x="2016" y="249"/>
                      <a:pt x="1529" y="59"/>
                    </a:cubicBezTo>
                    <a:lnTo>
                      <a:pt x="1516" y="59"/>
                    </a:lnTo>
                    <a:cubicBezTo>
                      <a:pt x="1411" y="20"/>
                      <a:pt x="1303" y="1"/>
                      <a:pt x="1196" y="1"/>
                    </a:cubicBezTo>
                    <a:close/>
                  </a:path>
                </a:pathLst>
              </a:custGeom>
              <a:solidFill>
                <a:srgbClr val="682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39"/>
            <p:cNvSpPr/>
            <p:nvPr/>
          </p:nvSpPr>
          <p:spPr>
            <a:xfrm>
              <a:off x="7194752" y="2667578"/>
              <a:ext cx="95421" cy="45926"/>
            </a:xfrm>
            <a:custGeom>
              <a:avLst/>
              <a:gdLst/>
              <a:ahLst/>
              <a:cxnLst/>
              <a:rect l="l" t="t" r="r" b="b"/>
              <a:pathLst>
                <a:path w="989" h="476" extrusionOk="0">
                  <a:moveTo>
                    <a:pt x="224" y="0"/>
                  </a:moveTo>
                  <a:cubicBezTo>
                    <a:pt x="129" y="0"/>
                    <a:pt x="62" y="24"/>
                    <a:pt x="42" y="71"/>
                  </a:cubicBezTo>
                  <a:cubicBezTo>
                    <a:pt x="1" y="152"/>
                    <a:pt x="177" y="315"/>
                    <a:pt x="434" y="409"/>
                  </a:cubicBezTo>
                  <a:cubicBezTo>
                    <a:pt x="560" y="452"/>
                    <a:pt x="687" y="475"/>
                    <a:pt x="783" y="475"/>
                  </a:cubicBezTo>
                  <a:cubicBezTo>
                    <a:pt x="872" y="475"/>
                    <a:pt x="935" y="455"/>
                    <a:pt x="948" y="409"/>
                  </a:cubicBezTo>
                  <a:cubicBezTo>
                    <a:pt x="989" y="301"/>
                    <a:pt x="813" y="152"/>
                    <a:pt x="569" y="71"/>
                  </a:cubicBezTo>
                  <a:cubicBezTo>
                    <a:pt x="441" y="24"/>
                    <a:pt x="319" y="0"/>
                    <a:pt x="22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356" y="1897840"/>
            <a:ext cx="4011904" cy="2497141"/>
          </a:xfrm>
          <a:prstGeom prst="rect">
            <a:avLst/>
          </a:prstGeom>
        </p:spPr>
      </p:pic>
    </p:spTree>
    <p:extLst>
      <p:ext uri="{BB962C8B-B14F-4D97-AF65-F5344CB8AC3E}">
        <p14:creationId xmlns:p14="http://schemas.microsoft.com/office/powerpoint/2010/main" val="195974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1"/>
                                        </p:tgtEl>
                                        <p:attrNameLst>
                                          <p:attrName>style.visibility</p:attrName>
                                        </p:attrNameLst>
                                      </p:cBhvr>
                                      <p:to>
                                        <p:strVal val="visible"/>
                                      </p:to>
                                    </p:set>
                                    <p:animEffect transition="in" filter="barn(inVertical)">
                                      <p:cBhvr>
                                        <p:cTn id="7" dur="500"/>
                                        <p:tgtEl>
                                          <p:spTgt spid="1191"/>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89" name="Google Shape;989;p37"/>
          <p:cNvSpPr txBox="1">
            <a:spLocks noGrp="1"/>
          </p:cNvSpPr>
          <p:nvPr>
            <p:ph type="title" idx="21"/>
          </p:nvPr>
        </p:nvSpPr>
        <p:spPr>
          <a:xfrm>
            <a:off x="886564" y="489059"/>
            <a:ext cx="6973819" cy="5727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400" b="1" i="1" dirty="0" smtClean="0">
                <a:latin typeface="+mn-lt"/>
              </a:rPr>
              <a:t>2. Tự đọc một truyện (bài thơ, bài báo). Viết vào vở hoặc phiếu đọc sách những câu văn hay hoặc những điều cần nhớ</a:t>
            </a:r>
            <a:endParaRPr sz="2400" b="1" i="1" dirty="0">
              <a:latin typeface="+mn-lt"/>
            </a:endParaRPr>
          </a:p>
        </p:txBody>
      </p:sp>
      <p:grpSp>
        <p:nvGrpSpPr>
          <p:cNvPr id="1051" name="Google Shape;1051;p37"/>
          <p:cNvGrpSpPr/>
          <p:nvPr/>
        </p:nvGrpSpPr>
        <p:grpSpPr>
          <a:xfrm>
            <a:off x="6839700" y="31574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7938262" y="411562"/>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1220325" y="23060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398686" y="68866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710" y="2278857"/>
            <a:ext cx="4005689" cy="2670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9"/>
                                        </p:tgtEl>
                                        <p:attrNameLst>
                                          <p:attrName>style.visibility</p:attrName>
                                        </p:attrNameLst>
                                      </p:cBhvr>
                                      <p:to>
                                        <p:strVal val="visible"/>
                                      </p:to>
                                    </p:set>
                                    <p:anim calcmode="lin" valueType="num">
                                      <p:cBhvr>
                                        <p:cTn id="7" dur="500" fill="hold"/>
                                        <p:tgtEl>
                                          <p:spTgt spid="989"/>
                                        </p:tgtEl>
                                        <p:attrNameLst>
                                          <p:attrName>ppt_w</p:attrName>
                                        </p:attrNameLst>
                                      </p:cBhvr>
                                      <p:tavLst>
                                        <p:tav tm="0">
                                          <p:val>
                                            <p:fltVal val="0"/>
                                          </p:val>
                                        </p:tav>
                                        <p:tav tm="100000">
                                          <p:val>
                                            <p:strVal val="#ppt_w"/>
                                          </p:val>
                                        </p:tav>
                                      </p:tavLst>
                                    </p:anim>
                                    <p:anim calcmode="lin" valueType="num">
                                      <p:cBhvr>
                                        <p:cTn id="8" dur="500" fill="hold"/>
                                        <p:tgtEl>
                                          <p:spTgt spid="989"/>
                                        </p:tgtEl>
                                        <p:attrNameLst>
                                          <p:attrName>ppt_h</p:attrName>
                                        </p:attrNameLst>
                                      </p:cBhvr>
                                      <p:tavLst>
                                        <p:tav tm="0">
                                          <p:val>
                                            <p:fltVal val="0"/>
                                          </p:val>
                                        </p:tav>
                                        <p:tav tm="100000">
                                          <p:val>
                                            <p:strVal val="#ppt_h"/>
                                          </p:val>
                                        </p:tav>
                                      </p:tavLst>
                                    </p:anim>
                                    <p:animEffect transition="in" filter="fade">
                                      <p:cBhvr>
                                        <p:cTn id="9" dur="500"/>
                                        <p:tgtEl>
                                          <p:spTgt spid="98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6839700" y="31574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7938262" y="411562"/>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1220325" y="23060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398686" y="68866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21"/>
          </p:nvPr>
        </p:nvSpPr>
        <p:spPr>
          <a:xfrm>
            <a:off x="2584416" y="562651"/>
            <a:ext cx="4173469" cy="572700"/>
          </a:xfrm>
        </p:spPr>
        <p:txBody>
          <a:bodyPr/>
          <a:lstStyle/>
          <a:p>
            <a:r>
              <a:rPr lang="vi-VN" sz="2400" b="1" dirty="0" smtClean="0">
                <a:solidFill>
                  <a:srgbClr val="568434"/>
                </a:solidFill>
                <a:latin typeface="+mn-lt"/>
              </a:rPr>
              <a:t>MỖI LOÀI MỘT CÁCH NÓI</a:t>
            </a:r>
            <a:endParaRPr lang="en-US" sz="2400" b="1" dirty="0">
              <a:solidFill>
                <a:srgbClr val="568434"/>
              </a:solidFill>
              <a:latin typeface="+mn-lt"/>
            </a:endParaRPr>
          </a:p>
        </p:txBody>
      </p:sp>
      <p:sp>
        <p:nvSpPr>
          <p:cNvPr id="3" name="TextBox 2"/>
          <p:cNvSpPr txBox="1"/>
          <p:nvPr/>
        </p:nvSpPr>
        <p:spPr>
          <a:xfrm>
            <a:off x="642625" y="1228937"/>
            <a:ext cx="5798482" cy="3323987"/>
          </a:xfrm>
          <a:prstGeom prst="rect">
            <a:avLst/>
          </a:prstGeom>
          <a:noFill/>
        </p:spPr>
        <p:txBody>
          <a:bodyPr wrap="square" rtlCol="0">
            <a:spAutoFit/>
          </a:bodyPr>
          <a:lstStyle/>
          <a:p>
            <a:pPr algn="just">
              <a:lnSpc>
                <a:spcPct val="200000"/>
              </a:lnSpc>
            </a:pPr>
            <a:r>
              <a:rPr lang="vi-VN" sz="2100" dirty="0" smtClean="0"/>
              <a:t>     1. Mèo có thể tạo ra 30 loại âm thanh, trong đó 19 âm thanh là những cách thể hiện khác nhau của tiếng “meo”. Các âm thanh ấy được sử dụng để giao tiếp trong thế giới mèo cũng như khi mèo muốn “nói chuyện” với con người.</a:t>
            </a:r>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391" y="1611309"/>
            <a:ext cx="2844792" cy="3077450"/>
          </a:xfrm>
          <a:prstGeom prst="rect">
            <a:avLst/>
          </a:prstGeom>
        </p:spPr>
      </p:pic>
    </p:spTree>
    <p:extLst>
      <p:ext uri="{BB962C8B-B14F-4D97-AF65-F5344CB8AC3E}">
        <p14:creationId xmlns:p14="http://schemas.microsoft.com/office/powerpoint/2010/main" val="26944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3"/>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grpSp>
        <p:nvGrpSpPr>
          <p:cNvPr id="1051" name="Google Shape;1051;p37"/>
          <p:cNvGrpSpPr/>
          <p:nvPr/>
        </p:nvGrpSpPr>
        <p:grpSpPr>
          <a:xfrm>
            <a:off x="6839700" y="315741"/>
            <a:ext cx="670499" cy="438524"/>
            <a:chOff x="7555450" y="377766"/>
            <a:chExt cx="670499" cy="438524"/>
          </a:xfrm>
        </p:grpSpPr>
        <p:sp>
          <p:nvSpPr>
            <p:cNvPr id="1052" name="Google Shape;1052;p37"/>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37"/>
          <p:cNvGrpSpPr/>
          <p:nvPr/>
        </p:nvGrpSpPr>
        <p:grpSpPr>
          <a:xfrm>
            <a:off x="7938262" y="411562"/>
            <a:ext cx="981285" cy="534397"/>
            <a:chOff x="816462" y="899275"/>
            <a:chExt cx="981285" cy="534397"/>
          </a:xfrm>
        </p:grpSpPr>
        <p:sp>
          <p:nvSpPr>
            <p:cNvPr id="1056" name="Google Shape;1056;p3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7"/>
          <p:cNvGrpSpPr/>
          <p:nvPr/>
        </p:nvGrpSpPr>
        <p:grpSpPr>
          <a:xfrm>
            <a:off x="1220325" y="230603"/>
            <a:ext cx="490228" cy="608811"/>
            <a:chOff x="7376250" y="1989890"/>
            <a:chExt cx="490228" cy="608811"/>
          </a:xfrm>
        </p:grpSpPr>
        <p:sp>
          <p:nvSpPr>
            <p:cNvPr id="1059" name="Google Shape;1059;p3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a:off x="398686" y="688662"/>
            <a:ext cx="490238" cy="355904"/>
            <a:chOff x="8787625" y="134475"/>
            <a:chExt cx="838586" cy="608799"/>
          </a:xfrm>
        </p:grpSpPr>
        <p:sp>
          <p:nvSpPr>
            <p:cNvPr id="1063" name="Google Shape;1063;p3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idx="21"/>
          </p:nvPr>
        </p:nvSpPr>
        <p:spPr>
          <a:xfrm>
            <a:off x="2584416" y="562651"/>
            <a:ext cx="4173469" cy="572700"/>
          </a:xfrm>
        </p:spPr>
        <p:txBody>
          <a:bodyPr/>
          <a:lstStyle/>
          <a:p>
            <a:r>
              <a:rPr lang="vi-VN" sz="2400" b="1" dirty="0" smtClean="0">
                <a:solidFill>
                  <a:srgbClr val="568434"/>
                </a:solidFill>
                <a:latin typeface="+mn-lt"/>
              </a:rPr>
              <a:t>MỖI LOÀI MỘT CÁCH NÓI</a:t>
            </a:r>
            <a:endParaRPr lang="en-US" sz="2400" b="1" dirty="0">
              <a:solidFill>
                <a:srgbClr val="568434"/>
              </a:solidFill>
              <a:latin typeface="+mn-lt"/>
            </a:endParaRPr>
          </a:p>
        </p:txBody>
      </p:sp>
      <p:sp>
        <p:nvSpPr>
          <p:cNvPr id="3" name="TextBox 2"/>
          <p:cNvSpPr txBox="1"/>
          <p:nvPr/>
        </p:nvSpPr>
        <p:spPr>
          <a:xfrm>
            <a:off x="2750344" y="1281246"/>
            <a:ext cx="6006842" cy="3323987"/>
          </a:xfrm>
          <a:prstGeom prst="rect">
            <a:avLst/>
          </a:prstGeom>
          <a:noFill/>
        </p:spPr>
        <p:txBody>
          <a:bodyPr wrap="square" rtlCol="0">
            <a:spAutoFit/>
          </a:bodyPr>
          <a:lstStyle/>
          <a:p>
            <a:pPr algn="just">
              <a:lnSpc>
                <a:spcPct val="200000"/>
              </a:lnSpc>
            </a:pPr>
            <a:r>
              <a:rPr lang="vi-VN" sz="2100" dirty="0" smtClean="0"/>
              <a:t>     2. Tiếng răng lập cập của loài thỏ thường được dùng để báo hiệu sự hài lòng của nó. Khi tiếng lập cập này lớn hơn, nghĩa là thỏ đang đau đớn. Thỏ gầm gừ nghĩa là chúng đang tức giận. Còn khi thỏ kêu to nghĩa là chúng đang gọi bạn.</a:t>
            </a:r>
            <a:endParaRPr lang="en-US" sz="21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111" r="3944"/>
          <a:stretch/>
        </p:blipFill>
        <p:spPr>
          <a:xfrm>
            <a:off x="102742" y="2024623"/>
            <a:ext cx="2536031" cy="2255044"/>
          </a:xfrm>
          <a:prstGeom prst="rect">
            <a:avLst/>
          </a:prstGeom>
        </p:spPr>
      </p:pic>
    </p:spTree>
    <p:extLst>
      <p:ext uri="{BB962C8B-B14F-4D97-AF65-F5344CB8AC3E}">
        <p14:creationId xmlns:p14="http://schemas.microsoft.com/office/powerpoint/2010/main" val="34404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430</Words>
  <Application>Microsoft Office PowerPoint</Application>
  <PresentationFormat>On-screen Show (16:9)</PresentationFormat>
  <Paragraphs>24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Quicksand SemiBold</vt:lpstr>
      <vt:lpstr>Hammersmith One</vt:lpstr>
      <vt:lpstr>Fredoka One</vt:lpstr>
      <vt:lpstr>Bebas Neue</vt:lpstr>
      <vt:lpstr>Quicksand Medium</vt:lpstr>
      <vt:lpstr>Roboto Condensed Light</vt:lpstr>
      <vt:lpstr>Anaheim</vt:lpstr>
      <vt:lpstr>Fall Vibes Stickers fo Marketing by Slidesgo</vt:lpstr>
      <vt:lpstr>CHÀO MỪNG CÁC EM ĐẾN VỚI BÀI HỌC NGÀY HÔM NAY!</vt:lpstr>
      <vt:lpstr>ĐỌC SÁCH BÁO VIẾT VỀ VẬT NUÔI</vt:lpstr>
      <vt:lpstr>1. Em hãy mang đến lớp một quyển sách hoặc bài báo viết về vật nuôi. Giới thiệu sách, báo với các bạn.</vt:lpstr>
      <vt:lpstr>1. Em hãy mang đến lớp một quyển sách hoặc bài báo viết về vật nuôi. Giới thiệu sách, báo với các bạn.</vt:lpstr>
      <vt:lpstr>CHIA SẺ NHÓM ĐÔI</vt:lpstr>
      <vt:lpstr>CHIA SẺ TRƯỚC LỚP</vt:lpstr>
      <vt:lpstr>2. Tự đọc một truyện (bài thơ, bài báo). Viết vào vở hoặc phiếu đọc sách những câu văn hay hoặc những điều cần nhớ</vt:lpstr>
      <vt:lpstr>MỖI LOÀI MỘT CÁCH NÓI</vt:lpstr>
      <vt:lpstr>MỖI LOÀI MỘT CÁCH NÓI</vt:lpstr>
      <vt:lpstr>MỖI LOÀI MỘT CÁCH NÓI</vt:lpstr>
      <vt:lpstr>3. Đọc lại (hoặc kể lại) cho các bạn nghe một truyện (hoặc một đoạn, truyện, một bài thơ, bài báo) em thích.</vt:lpstr>
      <vt:lpstr>CỦNG CỐ, DẶN DÒ</vt:lpstr>
      <vt:lpstr>HẸN GẶP LẠI CÁC EM  TRONG BÀI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 </dc:title>
  <cp:lastModifiedBy>Ha_PC</cp:lastModifiedBy>
  <cp:revision>10</cp:revision>
  <dcterms:modified xsi:type="dcterms:W3CDTF">2021-10-21T02:29:34Z</dcterms:modified>
</cp:coreProperties>
</file>