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2"/>
  </p:notesMasterIdLst>
  <p:sldIdLst>
    <p:sldId id="256" r:id="rId3"/>
    <p:sldId id="304" r:id="rId4"/>
    <p:sldId id="257" r:id="rId5"/>
    <p:sldId id="400" r:id="rId6"/>
    <p:sldId id="399" r:id="rId7"/>
    <p:sldId id="402" r:id="rId8"/>
    <p:sldId id="401" r:id="rId9"/>
    <p:sldId id="395" r:id="rId10"/>
    <p:sldId id="408" r:id="rId11"/>
    <p:sldId id="409" r:id="rId12"/>
    <p:sldId id="283" r:id="rId13"/>
    <p:sldId id="284" r:id="rId14"/>
    <p:sldId id="577" r:id="rId15"/>
    <p:sldId id="285" r:id="rId16"/>
    <p:sldId id="578" r:id="rId17"/>
    <p:sldId id="576" r:id="rId18"/>
    <p:sldId id="281" r:id="rId19"/>
    <p:sldId id="385" r:id="rId20"/>
    <p:sldId id="579" r:id="rId21"/>
  </p:sldIdLst>
  <p:sldSz cx="12192000" cy="6858000"/>
  <p:notesSz cx="6858000" cy="9144000"/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9B8"/>
    <a:srgbClr val="00FF00"/>
    <a:srgbClr val="FF66CC"/>
    <a:srgbClr val="006600"/>
    <a:srgbClr val="0000FF"/>
    <a:srgbClr val="FCD5B5"/>
    <a:srgbClr val="F8CBAD"/>
    <a:srgbClr val="FFFFCC"/>
    <a:srgbClr val="51B41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63" d="100"/>
          <a:sy n="63" d="100"/>
        </p:scale>
        <p:origin x="58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3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6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4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7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6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92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16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3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4F72-9C88-4FAE-A79C-196FB240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69ED-473A-429E-90F2-7E5A28749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F0944-FEC0-46AA-8A2E-EF33322B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0E95-FF94-4E61-A96A-52D49F4AB569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DE49C-F487-4EB8-8022-D2EEE8161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DA512-D606-4D53-8506-15107B86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541B-21F7-484C-BBCE-31F3E9E1D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62.xml"/><Relationship Id="rId47" Type="http://schemas.openxmlformats.org/officeDocument/2006/relationships/slideLayout" Target="../slideLayouts/slideLayout67.xml"/><Relationship Id="rId50" Type="http://schemas.openxmlformats.org/officeDocument/2006/relationships/slideLayout" Target="../slideLayouts/slideLayout70.xml"/><Relationship Id="rId55" Type="http://schemas.openxmlformats.org/officeDocument/2006/relationships/slideLayout" Target="../slideLayouts/slideLayout75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49.xml"/><Relationship Id="rId41" Type="http://schemas.openxmlformats.org/officeDocument/2006/relationships/slideLayout" Target="../slideLayouts/slideLayout61.xml"/><Relationship Id="rId54" Type="http://schemas.openxmlformats.org/officeDocument/2006/relationships/slideLayout" Target="../slideLayouts/slideLayout74.xml"/><Relationship Id="rId6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7.xml"/><Relationship Id="rId40" Type="http://schemas.openxmlformats.org/officeDocument/2006/relationships/slideLayout" Target="../slideLayouts/slideLayout60.xml"/><Relationship Id="rId45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73.xml"/><Relationship Id="rId58" Type="http://schemas.openxmlformats.org/officeDocument/2006/relationships/slideLayout" Target="../slideLayouts/slideLayout78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56.xml"/><Relationship Id="rId49" Type="http://schemas.openxmlformats.org/officeDocument/2006/relationships/slideLayout" Target="../slideLayouts/slideLayout69.xml"/><Relationship Id="rId57" Type="http://schemas.openxmlformats.org/officeDocument/2006/relationships/slideLayout" Target="../slideLayouts/slideLayout77.xml"/><Relationship Id="rId6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72.xml"/><Relationship Id="rId6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63.xml"/><Relationship Id="rId48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76.xml"/><Relationship Id="rId8" Type="http://schemas.openxmlformats.org/officeDocument/2006/relationships/slideLayout" Target="../slideLayouts/slideLayout28.xml"/><Relationship Id="rId51" Type="http://schemas.openxmlformats.org/officeDocument/2006/relationships/slideLayout" Target="../slideLayouts/slideLayout71.xml"/><Relationship Id="rId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53.xml"/><Relationship Id="rId38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66.xml"/><Relationship Id="rId5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754" r:id="rId13"/>
    <p:sldLayoutId id="2147483737" r:id="rId14"/>
    <p:sldLayoutId id="2147483733" r:id="rId15"/>
    <p:sldLayoutId id="2147483657" r:id="rId16"/>
    <p:sldLayoutId id="2147483658" r:id="rId17"/>
    <p:sldLayoutId id="2147483659" r:id="rId18"/>
    <p:sldLayoutId id="2147483660" r:id="rId19"/>
    <p:sldLayoutId id="214748366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  <p:sldLayoutId id="2147483736" r:id="rId12"/>
    <p:sldLayoutId id="2147483735" r:id="rId13"/>
    <p:sldLayoutId id="2147483734" r:id="rId14"/>
    <p:sldLayoutId id="2147483732" r:id="rId15"/>
    <p:sldLayoutId id="2147483731" r:id="rId16"/>
    <p:sldLayoutId id="2147483730" r:id="rId17"/>
    <p:sldLayoutId id="2147483729" r:id="rId18"/>
    <p:sldLayoutId id="2147483728" r:id="rId19"/>
    <p:sldLayoutId id="2147483727" r:id="rId20"/>
    <p:sldLayoutId id="2147483726" r:id="rId21"/>
    <p:sldLayoutId id="2147483725" r:id="rId22"/>
    <p:sldLayoutId id="2147483724" r:id="rId23"/>
    <p:sldLayoutId id="2147483723" r:id="rId24"/>
    <p:sldLayoutId id="2147483722" r:id="rId25"/>
    <p:sldLayoutId id="2147483721" r:id="rId26"/>
    <p:sldLayoutId id="2147483720" r:id="rId27"/>
    <p:sldLayoutId id="2147483719" r:id="rId28"/>
    <p:sldLayoutId id="2147483718" r:id="rId29"/>
    <p:sldLayoutId id="2147483717" r:id="rId30"/>
    <p:sldLayoutId id="2147483716" r:id="rId31"/>
    <p:sldLayoutId id="2147483715" r:id="rId32"/>
    <p:sldLayoutId id="2147483714" r:id="rId33"/>
    <p:sldLayoutId id="2147483713" r:id="rId34"/>
    <p:sldLayoutId id="2147483712" r:id="rId35"/>
    <p:sldLayoutId id="2147483711" r:id="rId36"/>
    <p:sldLayoutId id="2147483710" r:id="rId37"/>
    <p:sldLayoutId id="2147483709" r:id="rId38"/>
    <p:sldLayoutId id="2147483708" r:id="rId39"/>
    <p:sldLayoutId id="2147483707" r:id="rId40"/>
    <p:sldLayoutId id="2147483706" r:id="rId41"/>
    <p:sldLayoutId id="2147483705" r:id="rId42"/>
    <p:sldLayoutId id="2147483704" r:id="rId43"/>
    <p:sldLayoutId id="2147483703" r:id="rId44"/>
    <p:sldLayoutId id="2147483702" r:id="rId45"/>
    <p:sldLayoutId id="2147483701" r:id="rId46"/>
    <p:sldLayoutId id="2147483700" r:id="rId47"/>
    <p:sldLayoutId id="2147483699" r:id="rId48"/>
    <p:sldLayoutId id="2147483698" r:id="rId49"/>
    <p:sldLayoutId id="2147483697" r:id="rId50"/>
    <p:sldLayoutId id="2147483696" r:id="rId51"/>
    <p:sldLayoutId id="2147483695" r:id="rId52"/>
    <p:sldLayoutId id="2147483667" r:id="rId53"/>
    <p:sldLayoutId id="2147483668" r:id="rId54"/>
    <p:sldLayoutId id="2147483669" r:id="rId55"/>
    <p:sldLayoutId id="2147483670" r:id="rId56"/>
    <p:sldLayoutId id="2147483671" r:id="rId57"/>
    <p:sldLayoutId id="2147483672" r:id="rId58"/>
    <p:sldLayoutId id="2147483673" r:id="rId59"/>
    <p:sldLayoutId id="2147483674" r:id="rId60"/>
    <p:sldLayoutId id="2147483755" r:id="rId6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81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4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2.png"/><Relationship Id="rId18" Type="http://schemas.microsoft.com/office/2007/relationships/hdphoto" Target="../media/hdphoto3.wdp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17" Type="http://schemas.openxmlformats.org/officeDocument/2006/relationships/image" Target="../media/image24.png"/><Relationship Id="rId2" Type="http://schemas.openxmlformats.org/officeDocument/2006/relationships/audio" Target="../media/media2.mp3"/><Relationship Id="rId16" Type="http://schemas.openxmlformats.org/officeDocument/2006/relationships/image" Target="../media/image18.jpeg"/><Relationship Id="rId20" Type="http://schemas.microsoft.com/office/2007/relationships/hdphoto" Target="../media/hdphoto2.wdp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openxmlformats.org/officeDocument/2006/relationships/image" Target="../media/image21.png"/><Relationship Id="rId10" Type="http://schemas.openxmlformats.org/officeDocument/2006/relationships/audio" Target="../media/audio1.wav"/><Relationship Id="rId19" Type="http://schemas.openxmlformats.org/officeDocument/2006/relationships/image" Target="../media/image20.png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5.png"/><Relationship Id="rId18" Type="http://schemas.openxmlformats.org/officeDocument/2006/relationships/image" Target="../media/image20.png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17" Type="http://schemas.openxmlformats.org/officeDocument/2006/relationships/image" Target="../media/image21.png"/><Relationship Id="rId2" Type="http://schemas.openxmlformats.org/officeDocument/2006/relationships/audio" Target="../media/media2.mp3"/><Relationship Id="rId16" Type="http://schemas.openxmlformats.org/officeDocument/2006/relationships/image" Target="../media/image23.png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audio" Target="../media/audio1.wav"/><Relationship Id="rId19" Type="http://schemas.microsoft.com/office/2007/relationships/hdphoto" Target="../media/hdphoto2.wdp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7.png"/><Relationship Id="rId18" Type="http://schemas.openxmlformats.org/officeDocument/2006/relationships/image" Target="../media/image21.png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17" Type="http://schemas.openxmlformats.org/officeDocument/2006/relationships/image" Target="../media/image23.png"/><Relationship Id="rId2" Type="http://schemas.openxmlformats.org/officeDocument/2006/relationships/audio" Target="../media/media2.mp3"/><Relationship Id="rId16" Type="http://schemas.microsoft.com/office/2007/relationships/hdphoto" Target="../media/hdphoto5.wdp"/><Relationship Id="rId20" Type="http://schemas.microsoft.com/office/2007/relationships/hdphoto" Target="../media/hdphoto2.wdp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openxmlformats.org/officeDocument/2006/relationships/image" Target="../media/image28.png"/><Relationship Id="rId10" Type="http://schemas.openxmlformats.org/officeDocument/2006/relationships/audio" Target="../media/audio1.wav"/><Relationship Id="rId19" Type="http://schemas.openxmlformats.org/officeDocument/2006/relationships/image" Target="../media/image20.png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5.png"/><Relationship Id="rId18" Type="http://schemas.microsoft.com/office/2007/relationships/hdphoto" Target="../media/hdphoto2.wdp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audio" Target="../media/media2.mp3"/><Relationship Id="rId16" Type="http://schemas.openxmlformats.org/officeDocument/2006/relationships/image" Target="../media/image21.png"/><Relationship Id="rId1" Type="http://schemas.microsoft.com/office/2007/relationships/media" Target="../media/media2.mp3"/><Relationship Id="rId6" Type="http://schemas.microsoft.com/office/2007/relationships/media" Target="../media/media3.mp3"/><Relationship Id="rId11" Type="http://schemas.openxmlformats.org/officeDocument/2006/relationships/audio" Target="../media/audio2.wav"/><Relationship Id="rId5" Type="http://schemas.openxmlformats.org/officeDocument/2006/relationships/audio" Target="NULL" TargetMode="External"/><Relationship Id="rId15" Type="http://schemas.openxmlformats.org/officeDocument/2006/relationships/image" Target="../media/image23.png"/><Relationship Id="rId10" Type="http://schemas.openxmlformats.org/officeDocument/2006/relationships/audio" Target="../media/audio1.wav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NULL" TargetMode="External"/><Relationship Id="rId7" Type="http://schemas.openxmlformats.org/officeDocument/2006/relationships/image" Target="../media/image1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81.xml"/><Relationship Id="rId10" Type="http://schemas.openxmlformats.org/officeDocument/2006/relationships/image" Target="../media/image20.png"/><Relationship Id="rId4" Type="http://schemas.microsoft.com/office/2007/relationships/media" Target="../media/media3.mp3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ontrol" Target="../activeX/activeX2.xml"/><Relationship Id="rId7" Type="http://schemas.openxmlformats.org/officeDocument/2006/relationships/image" Target="../media/image10.png"/><Relationship Id="rId12" Type="http://schemas.openxmlformats.org/officeDocument/2006/relationships/image" Target="../media/image1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4.wmf"/><Relationship Id="rId5" Type="http://schemas.openxmlformats.org/officeDocument/2006/relationships/control" Target="../activeX/activeX4.xml"/><Relationship Id="rId10" Type="http://schemas.openxmlformats.org/officeDocument/2006/relationships/image" Target="../media/image13.wmf"/><Relationship Id="rId4" Type="http://schemas.openxmlformats.org/officeDocument/2006/relationships/control" Target="../activeX/activeX3.xml"/><Relationship Id="rId9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5091F14E-7EE0-40A3-8FEE-BB4E8E691CAA}"/>
              </a:ext>
            </a:extLst>
          </p:cNvPr>
          <p:cNvSpPr txBox="1"/>
          <p:nvPr/>
        </p:nvSpPr>
        <p:spPr>
          <a:xfrm>
            <a:off x="2270927" y="2747034"/>
            <a:ext cx="717452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600" i="0" u="none" strike="noStrike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Tuần</a:t>
            </a:r>
            <a:r>
              <a:rPr lang="en-US" sz="3600" i="0" u="none" strike="noStrike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11 - </a:t>
            </a:r>
            <a:r>
              <a:rPr lang="en-US" sz="3600" i="0" u="none" strike="noStrike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600" i="0" u="none" strike="noStrike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32</a:t>
            </a:r>
            <a:r>
              <a:rPr lang="en-US" sz="3600" i="0" u="none" strike="noStrike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:</a:t>
            </a:r>
          </a:p>
          <a:p>
            <a:pPr lvl="0" algn="ctr">
              <a:defRPr/>
            </a:pPr>
            <a:r>
              <a:rPr lang="en-US" sz="3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Luyện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(</a:t>
            </a:r>
            <a:r>
              <a:rPr lang="en-US" sz="3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tiếp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theo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) - (</a:t>
            </a:r>
            <a:r>
              <a:rPr lang="en-US" sz="36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tiết</a:t>
            </a:r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1)</a:t>
            </a:r>
            <a:endParaRPr lang="en-US" sz="3600" spc="1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BF6CA-425A-49EF-9DFF-E620991EEDD4}"/>
              </a:ext>
            </a:extLst>
          </p:cNvPr>
          <p:cNvSpPr/>
          <p:nvPr/>
        </p:nvSpPr>
        <p:spPr>
          <a:xfrm>
            <a:off x="9677389" y="158228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D2F47F-CEEE-4017-A0F3-BD027770E61D}"/>
              </a:ext>
            </a:extLst>
          </p:cNvPr>
          <p:cNvSpPr/>
          <p:nvPr/>
        </p:nvSpPr>
        <p:spPr>
          <a:xfrm>
            <a:off x="10299171" y="656239"/>
            <a:ext cx="840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2F0C3A4-6E70-4DE4-A6A4-9980B044CF06}"/>
              </a:ext>
            </a:extLst>
          </p:cNvPr>
          <p:cNvGrpSpPr/>
          <p:nvPr/>
        </p:nvGrpSpPr>
        <p:grpSpPr>
          <a:xfrm>
            <a:off x="1261286" y="1751315"/>
            <a:ext cx="4272739" cy="1883329"/>
            <a:chOff x="1261286" y="1751315"/>
            <a:chExt cx="4272739" cy="18833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EAEAD3-E5FF-49A9-A364-6816D66524E6}"/>
                </a:ext>
              </a:extLst>
            </p:cNvPr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CAD8937-921C-4972-AAE7-F124918C47BE}"/>
                  </a:ext>
                </a:extLst>
              </p:cNvPr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B86B02-BC22-47A2-B041-08D4478CC756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1077218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60 + 40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40 + 60 = 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F1DDE2-7027-4E30-BB81-F4F17ED00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459F5F3-44C2-45C7-B195-314F46DB62EB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978092" y="396017"/>
            <a:ext cx="4388379" cy="755245"/>
            <a:chOff x="-3369818" y="382607"/>
            <a:chExt cx="4310700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8" y="382607"/>
              <a:ext cx="4310700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b.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59F9A58-876E-4371-B4A0-8679EE53F3D8}"/>
              </a:ext>
            </a:extLst>
          </p:cNvPr>
          <p:cNvSpPr txBox="1"/>
          <p:nvPr/>
        </p:nvSpPr>
        <p:spPr>
          <a:xfrm>
            <a:off x="3848497" y="1998716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100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05601B8-8EBA-4057-8CD2-F180056336BF}"/>
              </a:ext>
            </a:extLst>
          </p:cNvPr>
          <p:cNvSpPr txBox="1"/>
          <p:nvPr/>
        </p:nvSpPr>
        <p:spPr>
          <a:xfrm>
            <a:off x="3848497" y="2637862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100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35D1230-6412-4B9F-882F-570045D32716}"/>
              </a:ext>
            </a:extLst>
          </p:cNvPr>
          <p:cNvGrpSpPr/>
          <p:nvPr/>
        </p:nvGrpSpPr>
        <p:grpSpPr>
          <a:xfrm>
            <a:off x="6377533" y="1751315"/>
            <a:ext cx="4272739" cy="1883329"/>
            <a:chOff x="1261286" y="1751315"/>
            <a:chExt cx="4272739" cy="1883329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25FD347-59EA-4075-8CE9-76CE988E26D3}"/>
                </a:ext>
              </a:extLst>
            </p:cNvPr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A7377A62-88C4-403C-9FD0-2C7D6B4551E8}"/>
                  </a:ext>
                </a:extLst>
              </p:cNvPr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5AEAB7A-AD70-41D6-9999-F51269E612A7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93762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20 + 80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80 + 20 = </a:t>
                </a:r>
              </a:p>
            </p:txBody>
          </p:sp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B46EE92-7DFF-4F3A-A098-5EA4B7ABD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8CC4205-BC44-4B90-A909-E6D93207E7F1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FA4A52C-DB56-49F6-ADE3-9D3EDFEAB258}"/>
              </a:ext>
            </a:extLst>
          </p:cNvPr>
          <p:cNvSpPr txBox="1"/>
          <p:nvPr/>
        </p:nvSpPr>
        <p:spPr>
          <a:xfrm>
            <a:off x="8964744" y="1998716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100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46B15EC-C079-4EAD-9F31-C536622E1923}"/>
              </a:ext>
            </a:extLst>
          </p:cNvPr>
          <p:cNvSpPr txBox="1"/>
          <p:nvPr/>
        </p:nvSpPr>
        <p:spPr>
          <a:xfrm>
            <a:off x="8964744" y="2637862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100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576CBA2-0EF3-4B2D-B4B7-5C0069D7D948}"/>
              </a:ext>
            </a:extLst>
          </p:cNvPr>
          <p:cNvGrpSpPr/>
          <p:nvPr/>
        </p:nvGrpSpPr>
        <p:grpSpPr>
          <a:xfrm>
            <a:off x="1261286" y="4056365"/>
            <a:ext cx="4272739" cy="1883329"/>
            <a:chOff x="1261286" y="1751315"/>
            <a:chExt cx="4272739" cy="188332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C9D43A0-6AE5-4C6E-9A39-22BEC58E5268}"/>
                </a:ext>
              </a:extLst>
            </p:cNvPr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4B72F02-C9A0-4F55-B678-FDE7A763E68C}"/>
                  </a:ext>
                </a:extLst>
              </p:cNvPr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4C052E2-87A1-4E2F-A771-61A90C426995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93762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10 + 90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90 + 10 = </a:t>
                </a:r>
              </a:p>
            </p:txBody>
          </p:sp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46E99FC1-53E4-4248-92C0-61CA71888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1B007F4-1ED5-4432-994D-440F51B502F9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5AAC5C67-40CE-46D3-A40B-D6B7340EE20A}"/>
              </a:ext>
            </a:extLst>
          </p:cNvPr>
          <p:cNvSpPr txBox="1"/>
          <p:nvPr/>
        </p:nvSpPr>
        <p:spPr>
          <a:xfrm>
            <a:off x="3848497" y="4303766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100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E99B00B-8C4A-4619-82E6-128D1667A57D}"/>
              </a:ext>
            </a:extLst>
          </p:cNvPr>
          <p:cNvSpPr txBox="1"/>
          <p:nvPr/>
        </p:nvSpPr>
        <p:spPr>
          <a:xfrm>
            <a:off x="3848497" y="4942912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100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8938A0E-05CF-45D1-B8C0-696C58E53636}"/>
              </a:ext>
            </a:extLst>
          </p:cNvPr>
          <p:cNvGrpSpPr/>
          <p:nvPr/>
        </p:nvGrpSpPr>
        <p:grpSpPr>
          <a:xfrm>
            <a:off x="6538136" y="4039347"/>
            <a:ext cx="4272739" cy="1883329"/>
            <a:chOff x="1261286" y="1751315"/>
            <a:chExt cx="4272739" cy="188332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0833979-7493-4B56-9C69-409B23C60190}"/>
                </a:ext>
              </a:extLst>
            </p:cNvPr>
            <p:cNvGrpSpPr/>
            <p:nvPr/>
          </p:nvGrpSpPr>
          <p:grpSpPr>
            <a:xfrm>
              <a:off x="1646661" y="1819275"/>
              <a:ext cx="3887364" cy="1713374"/>
              <a:chOff x="827462" y="4533900"/>
              <a:chExt cx="2918445" cy="1304925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02E0FB1F-AD08-417B-9531-54E2948DF8D9}"/>
                  </a:ext>
                </a:extLst>
              </p:cNvPr>
              <p:cNvSpPr/>
              <p:nvPr/>
            </p:nvSpPr>
            <p:spPr>
              <a:xfrm>
                <a:off x="827462" y="4533900"/>
                <a:ext cx="2669057" cy="130492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30DB742-FD3A-4AC9-922F-14B00879D581}"/>
                  </a:ext>
                </a:extLst>
              </p:cNvPr>
              <p:cNvSpPr txBox="1"/>
              <p:nvPr/>
            </p:nvSpPr>
            <p:spPr>
              <a:xfrm>
                <a:off x="1076849" y="4686594"/>
                <a:ext cx="2669058" cy="93762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30 + 70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200" b="1" dirty="0"/>
                  <a:t>70 + 30 = </a:t>
                </a:r>
              </a:p>
            </p:txBody>
          </p:sp>
        </p:grp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EEB82DAC-5762-4390-97B4-757F53DA2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19F778D-F644-4B3F-A956-CF9A8A9B5183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2D424736-D998-4E47-BE88-876ED2AB40C9}"/>
              </a:ext>
            </a:extLst>
          </p:cNvPr>
          <p:cNvSpPr txBox="1"/>
          <p:nvPr/>
        </p:nvSpPr>
        <p:spPr>
          <a:xfrm>
            <a:off x="9125347" y="4286748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100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7D0D8CA-B834-4F38-BA10-B6E836D003FE}"/>
              </a:ext>
            </a:extLst>
          </p:cNvPr>
          <p:cNvSpPr txBox="1"/>
          <p:nvPr/>
        </p:nvSpPr>
        <p:spPr>
          <a:xfrm>
            <a:off x="9125347" y="4925894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1153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80" grpId="0"/>
      <p:bldP spid="81" grpId="0"/>
      <p:bldP spid="89" grpId="0"/>
      <p:bldP spid="93" grpId="0"/>
      <p:bldP spid="103" grpId="0"/>
      <p:bldP spid="1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932"/>
            <a:ext cx="121920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432079"/>
            <a:ext cx="12453257" cy="422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549741" y="2171684"/>
            <a:ext cx="5849583" cy="468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45550" y="910505"/>
            <a:ext cx="5353774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Xe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buýt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thương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B1CF4947-33FF-4E94-8CD0-63500371B9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53793" y="6553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3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442327"/>
            <a:ext cx="12649200" cy="409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876666" y="436593"/>
            <a:ext cx="4744819" cy="94156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45 + 45 = ?</a:t>
            </a:r>
            <a:endParaRPr lang="en-US" sz="44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78475" y="22098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061934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5299" r="-2198" b="26071"/>
          <a:stretch/>
        </p:blipFill>
        <p:spPr bwMode="auto">
          <a:xfrm>
            <a:off x="3277275" y="2669809"/>
            <a:ext cx="5943599" cy="391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6C266087-F6DC-424A-8F2B-52303F73757C}"/>
              </a:ext>
            </a:extLst>
          </p:cNvPr>
          <p:cNvSpPr/>
          <p:nvPr/>
        </p:nvSpPr>
        <p:spPr>
          <a:xfrm>
            <a:off x="8433084" y="1580707"/>
            <a:ext cx="2359242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C. 90</a:t>
            </a:r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D482BA8B-EFE1-4539-9A2E-8420A4050127}"/>
              </a:ext>
            </a:extLst>
          </p:cNvPr>
          <p:cNvSpPr/>
          <p:nvPr/>
        </p:nvSpPr>
        <p:spPr>
          <a:xfrm>
            <a:off x="5370321" y="1597826"/>
            <a:ext cx="2447107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B. 80</a:t>
            </a:r>
          </a:p>
        </p:txBody>
      </p:sp>
      <p:sp>
        <p:nvSpPr>
          <p:cNvPr id="21" name="D">
            <a:extLst>
              <a:ext uri="{FF2B5EF4-FFF2-40B4-BE49-F238E27FC236}">
                <a16:creationId xmlns:a16="http://schemas.microsoft.com/office/drawing/2014/main" id="{E30E5191-B80A-42AB-9B55-E962E167C089}"/>
              </a:ext>
            </a:extLst>
          </p:cNvPr>
          <p:cNvSpPr/>
          <p:nvPr/>
        </p:nvSpPr>
        <p:spPr>
          <a:xfrm>
            <a:off x="2362199" y="1597826"/>
            <a:ext cx="2410833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A.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5326 0.0629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426720"/>
            <a:ext cx="12192000" cy="643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825985" y="507160"/>
            <a:ext cx="5317533" cy="1142999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37 + 63 = ?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553793" y="65532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583364" y="1299286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1741463" y="1883675"/>
            <a:ext cx="2359242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A.100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4716288" y="1939062"/>
            <a:ext cx="2447107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B. 90</a:t>
            </a: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7742662" y="1939062"/>
            <a:ext cx="2410833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C.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 80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95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0C38E3C-AB2F-4A49-A719-CAB02444809D}"/>
              </a:ext>
            </a:extLst>
          </p:cNvPr>
          <p:cNvGrpSpPr/>
          <p:nvPr/>
        </p:nvGrpSpPr>
        <p:grpSpPr>
          <a:xfrm>
            <a:off x="12032" y="414528"/>
            <a:ext cx="12167936" cy="6419408"/>
            <a:chOff x="12032" y="13533"/>
            <a:chExt cx="12167936" cy="6820403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E9B5EC46-D73B-4854-AAD4-00E037B84A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8" b="10145"/>
            <a:stretch>
              <a:fillRect/>
            </a:stretch>
          </p:blipFill>
          <p:spPr bwMode="auto">
            <a:xfrm>
              <a:off x="16637" y="13533"/>
              <a:ext cx="12163331" cy="472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B50BF8-0F0A-4D52-A28D-C490B9599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2" y="4700336"/>
              <a:ext cx="12163331" cy="2133600"/>
            </a:xfrm>
            <a:prstGeom prst="rect">
              <a:avLst/>
            </a:prstGeom>
          </p:spPr>
        </p:pic>
      </p:grpSp>
      <p:pic>
        <p:nvPicPr>
          <p:cNvPr id="23" name="Picture 3">
            <a:extLst>
              <a:ext uri="{FF2B5EF4-FFF2-40B4-BE49-F238E27FC236}">
                <a16:creationId xmlns:a16="http://schemas.microsoft.com/office/drawing/2014/main" id="{59D7857F-7B48-4D30-AF7C-54D17FFC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645227" y="2393118"/>
            <a:ext cx="1589315" cy="195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626160" y="429650"/>
            <a:ext cx="5317533" cy="1072435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39 + 41 = ?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4453768" y="1726261"/>
            <a:ext cx="3191453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B.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 80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989926" y="1718315"/>
            <a:ext cx="3157360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A.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 70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7837369" y="1678195"/>
            <a:ext cx="3418808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C.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 90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0.25899 0.108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422031"/>
            <a:ext cx="12192000" cy="643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/>
          <a:srcRect/>
          <a:stretch/>
        </p:blipFill>
        <p:spPr bwMode="auto">
          <a:xfrm flipH="1">
            <a:off x="2300598" y="3352800"/>
            <a:ext cx="1669684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872609" y="775035"/>
            <a:ext cx="5317533" cy="1142999"/>
          </a:xfrm>
          <a:prstGeom prst="roundRect">
            <a:avLst/>
          </a:prstGeom>
          <a:solidFill>
            <a:srgbClr val="FFCC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38 + 22 = ?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53793" y="65532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83364" y="1299286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41098A78-9080-4748-87B5-FCC3AB979164}"/>
              </a:ext>
            </a:extLst>
          </p:cNvPr>
          <p:cNvSpPr/>
          <p:nvPr/>
        </p:nvSpPr>
        <p:spPr>
          <a:xfrm>
            <a:off x="1788087" y="2151550"/>
            <a:ext cx="2359242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A.60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29DD6DD1-2C35-49DC-A385-386B9BA71873}"/>
              </a:ext>
            </a:extLst>
          </p:cNvPr>
          <p:cNvSpPr/>
          <p:nvPr/>
        </p:nvSpPr>
        <p:spPr>
          <a:xfrm>
            <a:off x="4769035" y="2206937"/>
            <a:ext cx="2447107" cy="8803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B. 50</a:t>
            </a:r>
          </a:p>
        </p:txBody>
      </p:sp>
      <p:sp>
        <p:nvSpPr>
          <p:cNvPr id="19" name="D">
            <a:extLst>
              <a:ext uri="{FF2B5EF4-FFF2-40B4-BE49-F238E27FC236}">
                <a16:creationId xmlns:a16="http://schemas.microsoft.com/office/drawing/2014/main" id="{10929CD9-09B9-4BBB-887F-DA34EC2D6FF3}"/>
              </a:ext>
            </a:extLst>
          </p:cNvPr>
          <p:cNvSpPr/>
          <p:nvPr/>
        </p:nvSpPr>
        <p:spPr>
          <a:xfrm>
            <a:off x="7789286" y="2206937"/>
            <a:ext cx="2410833" cy="84894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C.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cs typeface="Times New Roman" panose="02020603050405020304" pitchFamily="18" charset="0"/>
              </a:rPr>
              <a:t> 100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howcard Gothic" panose="04020904020102020604" pitchFamily="82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6817AB3B-8B73-4F26-9238-92E9C89D9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22930" y="2679115"/>
            <a:ext cx="5317533" cy="42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54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bldLvl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411982"/>
            <a:ext cx="12496800" cy="414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024449" y="214563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BEF72F-E28B-4336-8C78-18FA19E14A9D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hãy</a:t>
            </a:r>
            <a:r>
              <a:rPr lang="en-US" sz="3600" b="1" dirty="0">
                <a:solidFill>
                  <a:srgbClr val="FFFF00"/>
                </a:solidFill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</a:rPr>
              <a:t>sẻ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những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này</a:t>
            </a:r>
            <a:r>
              <a:rPr lang="en-US" sz="36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EF36035-1A91-4FD5-84FE-8A29891857D6}"/>
              </a:ext>
            </a:extLst>
          </p:cNvPr>
          <p:cNvSpPr txBox="1"/>
          <p:nvPr/>
        </p:nvSpPr>
        <p:spPr>
          <a:xfrm>
            <a:off x="3104134" y="2060224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6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725"/>
          <a:stretch/>
        </p:blipFill>
        <p:spPr>
          <a:xfrm>
            <a:off x="1255844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8198760" y="-555070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3094" y="2974403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7982" y="327478"/>
            <a:ext cx="734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ba</a:t>
            </a:r>
            <a:r>
              <a:rPr lang="en-US" sz="2800" b="1" dirty="0">
                <a:latin typeface="HP001 4 hàng" panose="020B0603050302020204" pitchFamily="34" charset="0"/>
              </a:rPr>
              <a:t>  </a:t>
            </a:r>
            <a:r>
              <a:rPr lang="en-US" sz="2800" b="1" dirty="0" err="1"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latin typeface="HP001 4 hàng" panose="020B0603050302020204" pitchFamily="34" charset="0"/>
              </a:rPr>
              <a:t>    </a:t>
            </a:r>
            <a:r>
              <a:rPr lang="en-US" sz="2800" b="1" dirty="0" err="1"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latin typeface="HP001 4 hàng" panose="020B0603050302020204" pitchFamily="34" charset="0"/>
              </a:rPr>
              <a:t> 11 </a:t>
            </a:r>
            <a:r>
              <a:rPr lang="en-US" sz="2800" b="1" dirty="0" err="1"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7608" y="921092"/>
            <a:ext cx="684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Toán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7982" y="1288419"/>
            <a:ext cx="5558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HP001 4 hàng" panose="020B0603050302020204" pitchFamily="34" charset="0"/>
              </a:rPr>
              <a:t>Luyện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tập</a:t>
            </a:r>
            <a:r>
              <a:rPr lang="en-US" sz="2800" b="1" dirty="0">
                <a:latin typeface="HP001 4 hàng" panose="020B0603050302020204" pitchFamily="34" charset="0"/>
              </a:rPr>
              <a:t> (</a:t>
            </a:r>
            <a:r>
              <a:rPr lang="en-US" sz="2800" b="1" dirty="0" err="1">
                <a:latin typeface="HP001 4 hàng" panose="020B0603050302020204" pitchFamily="34" charset="0"/>
              </a:rPr>
              <a:t>tiếp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theo</a:t>
            </a:r>
            <a:r>
              <a:rPr lang="en-US" sz="2800" b="1" dirty="0">
                <a:latin typeface="HP001 4 hàng" panose="020B06030503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79214" y="27141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89;p2">
            <a:extLst>
              <a:ext uri="{FF2B5EF4-FFF2-40B4-BE49-F238E27FC236}">
                <a16:creationId xmlns:a16="http://schemas.microsoft.com/office/drawing/2014/main" id="{20E36917-AAC6-4FAF-AFD9-CAB055730171}"/>
              </a:ext>
            </a:extLst>
          </p:cNvPr>
          <p:cNvSpPr txBox="1"/>
          <p:nvPr/>
        </p:nvSpPr>
        <p:spPr>
          <a:xfrm>
            <a:off x="2419927" y="3596190"/>
            <a:ext cx="735214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TRÒ CHƠI TRUYỀN ĐIỆN</a:t>
            </a:r>
            <a:endParaRPr sz="4400" b="1" i="0" u="none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263247-01BF-4B1B-85E3-7174DE0808D4}"/>
              </a:ext>
            </a:extLst>
          </p:cNvPr>
          <p:cNvSpPr/>
          <p:nvPr/>
        </p:nvSpPr>
        <p:spPr>
          <a:xfrm>
            <a:off x="0" y="0"/>
            <a:ext cx="12192000" cy="6429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BAF84-7F9B-4C19-9004-B142A04B9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" b="90000" l="10000" r="94167">
                        <a14:foregroundMark x1="86563" y1="51429" x2="86563" y2="51429"/>
                        <a14:foregroundMark x1="83542" y1="24857" x2="83542" y2="24857"/>
                        <a14:foregroundMark x1="77083" y1="286" x2="77083" y2="286"/>
                        <a14:foregroundMark x1="90938" y1="28857" x2="90938" y2="28857"/>
                        <a14:foregroundMark x1="94167" y1="35429" x2="94167" y2="35429"/>
                        <a14:foregroundMark x1="83229" y1="42000" x2="82917" y2="49429"/>
                        <a14:foregroundMark x1="80104" y1="36286" x2="78021" y2="49429"/>
                        <a14:foregroundMark x1="88125" y1="54000" x2="88125" y2="54000"/>
                        <a14:foregroundMark x1="14896" y1="41429" x2="14896" y2="41429"/>
                        <a14:foregroundMark x1="14792" y1="36286" x2="14792" y2="36286"/>
                        <a14:foregroundMark x1="14375" y1="23143" x2="14375" y2="23143"/>
                        <a14:foregroundMark x1="16563" y1="20286" x2="16563" y2="20286"/>
                        <a14:foregroundMark x1="13646" y1="28000" x2="13646" y2="28000"/>
                        <a14:foregroundMark x1="14583" y1="45429" x2="14583" y2="45429"/>
                        <a14:foregroundMark x1="13958" y1="47143" x2="13958" y2="47143"/>
                        <a14:foregroundMark x1="14479" y1="53429" x2="14479" y2="53429"/>
                        <a14:foregroundMark x1="15417" y1="60286" x2="15417" y2="60286"/>
                        <a14:foregroundMark x1="15417" y1="63143" x2="15417" y2="63143"/>
                        <a14:foregroundMark x1="14792" y1="66571" x2="14792" y2="66571"/>
                        <a14:foregroundMark x1="14479" y1="71143" x2="14479" y2="71143"/>
                        <a14:foregroundMark x1="14479" y1="76000" x2="14479" y2="76000"/>
                        <a14:foregroundMark x1="15313" y1="79143" x2="15313" y2="79143"/>
                        <a14:foregroundMark x1="16667" y1="81714" x2="16667" y2="81714"/>
                        <a14:foregroundMark x1="17500" y1="82286" x2="17500" y2="82286"/>
                        <a14:foregroundMark x1="18438" y1="83714" x2="18438" y2="83714"/>
                        <a14:foregroundMark x1="20833" y1="83143" x2="20833" y2="83143"/>
                        <a14:foregroundMark x1="20729" y1="84857" x2="20729" y2="84857"/>
                        <a14:foregroundMark x1="22083" y1="84857" x2="22083" y2="84857"/>
                        <a14:foregroundMark x1="23958" y1="83429" x2="23958" y2="83429"/>
                        <a14:foregroundMark x1="27187" y1="81429" x2="27187" y2="81429"/>
                        <a14:foregroundMark x1="26667" y1="81143" x2="26667" y2="81143"/>
                        <a14:foregroundMark x1="29375" y1="80571" x2="29375" y2="80571"/>
                        <a14:foregroundMark x1="30312" y1="80286" x2="30312" y2="80286"/>
                        <a14:foregroundMark x1="32083" y1="81429" x2="32083" y2="81429"/>
                        <a14:foregroundMark x1="32813" y1="82857" x2="32813" y2="82857"/>
                        <a14:foregroundMark x1="33125" y1="83429" x2="33125" y2="83429"/>
                        <a14:foregroundMark x1="34688" y1="84571" x2="34688" y2="84571"/>
                        <a14:foregroundMark x1="35625" y1="84571" x2="35625" y2="84571"/>
                        <a14:foregroundMark x1="36458" y1="84857" x2="36458" y2="84857"/>
                        <a14:foregroundMark x1="38854" y1="85714" x2="38854" y2="85714"/>
                        <a14:foregroundMark x1="40208" y1="84571" x2="40208" y2="84571"/>
                        <a14:foregroundMark x1="42083" y1="84571" x2="42083" y2="84571"/>
                        <a14:foregroundMark x1="44063" y1="83714" x2="44063" y2="83714"/>
                        <a14:foregroundMark x1="47500" y1="81143" x2="47500" y2="81143"/>
                        <a14:foregroundMark x1="50104" y1="80571" x2="50104" y2="80571"/>
                        <a14:foregroundMark x1="52188" y1="81143" x2="52188" y2="81143"/>
                        <a14:foregroundMark x1="55625" y1="81143" x2="55625" y2="81143"/>
                        <a14:foregroundMark x1="56667" y1="82000" x2="56667" y2="82000"/>
                        <a14:foregroundMark x1="54375" y1="80571" x2="54375" y2="80571"/>
                        <a14:foregroundMark x1="27187" y1="18286" x2="27187" y2="18286"/>
                        <a14:foregroundMark x1="25313" y1="18000" x2="25313" y2="18000"/>
                        <a14:foregroundMark x1="25000" y1="17714" x2="25417" y2="17143"/>
                        <a14:foregroundMark x1="66146" y1="18000" x2="66146" y2="18000"/>
                        <a14:foregroundMark x1="88125" y1="65714" x2="88125" y2="65714"/>
                        <a14:foregroundMark x1="88646" y1="73143" x2="88646" y2="73143"/>
                        <a14:foregroundMark x1="81563" y1="86000" x2="81563" y2="86000"/>
                        <a14:foregroundMark x1="76771" y1="84857" x2="76771" y2="84857"/>
                        <a14:foregroundMark x1="75625" y1="84571" x2="75625" y2="84571"/>
                        <a14:foregroundMark x1="74167" y1="84571" x2="74167" y2="84571"/>
                        <a14:foregroundMark x1="71250" y1="81714" x2="71250" y2="81714"/>
                        <a14:foregroundMark x1="70417" y1="80857" x2="70417" y2="80857"/>
                        <a14:foregroundMark x1="66458" y1="81143" x2="66458" y2="81143"/>
                        <a14:foregroundMark x1="63542" y1="84000" x2="63542" y2="84000"/>
                        <a14:foregroundMark x1="40104" y1="22857" x2="40104" y2="22857"/>
                        <a14:foregroundMark x1="15208" y1="57429" x2="15208" y2="57429"/>
                        <a14:foregroundMark x1="14271" y1="53429" x2="14271" y2="53429"/>
                        <a14:foregroundMark x1="13646" y1="50571" x2="13646" y2="50571"/>
                        <a14:foregroundMark x1="14063" y1="45714" x2="14063" y2="45714"/>
                        <a14:foregroundMark x1="14792" y1="44000" x2="14792" y2="44000"/>
                        <a14:foregroundMark x1="14792" y1="42857" x2="14792" y2="42857"/>
                        <a14:foregroundMark x1="13542" y1="30571" x2="13542" y2="30571"/>
                        <a14:foregroundMark x1="13438" y1="26857" x2="13438" y2="26857"/>
                        <a14:foregroundMark x1="13438" y1="26000" x2="13438" y2="26000"/>
                        <a14:foregroundMark x1="14896" y1="36286" x2="14896" y2="36286"/>
                        <a14:foregroundMark x1="14479" y1="34286" x2="14479" y2="34286"/>
                        <a14:foregroundMark x1="18229" y1="18571" x2="18229" y2="18571"/>
                        <a14:foregroundMark x1="92604" y1="24571" x2="92604" y2="24571"/>
                        <a14:foregroundMark x1="91875" y1="21714" x2="91875" y2="21714"/>
                        <a14:foregroundMark x1="90625" y1="19714" x2="90625" y2="19714"/>
                        <a14:foregroundMark x1="75729" y1="2571" x2="75729" y2="2571"/>
                        <a14:foregroundMark x1="75521" y1="6857" x2="75521" y2="6857"/>
                        <a14:foregroundMark x1="89063" y1="42857" x2="89063" y2="42857"/>
                        <a14:foregroundMark x1="88750" y1="42571" x2="88750" y2="42571"/>
                        <a14:foregroundMark x1="88854" y1="49143" x2="88854" y2="49143"/>
                        <a14:foregroundMark x1="88333" y1="44286" x2="88333" y2="44286"/>
                        <a14:foregroundMark x1="14479" y1="35429" x2="14479" y2="35429"/>
                        <a14:foregroundMark x1="14479" y1="69429" x2="14479" y2="69429"/>
                        <a14:foregroundMark x1="15208" y1="80286" x2="15208" y2="80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652" y="612843"/>
            <a:ext cx="13988343" cy="4990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EA4AFE-B769-4A50-9DC7-EC98C545678D}"/>
              </a:ext>
            </a:extLst>
          </p:cNvPr>
          <p:cNvSpPr txBox="1"/>
          <p:nvPr/>
        </p:nvSpPr>
        <p:spPr>
          <a:xfrm>
            <a:off x="1770434" y="2630933"/>
            <a:ext cx="7441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Em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hãy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nêu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lại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thực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hiện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tính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rồi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tính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cộng</a:t>
            </a:r>
            <a:r>
              <a:rPr lang="en-US" sz="2800" b="1" dirty="0">
                <a:solidFill>
                  <a:srgbClr val="002060"/>
                </a:solidFill>
              </a:rPr>
              <a:t> (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nhớ</a:t>
            </a:r>
            <a:r>
              <a:rPr lang="en-US" sz="2800" b="1" dirty="0">
                <a:solidFill>
                  <a:srgbClr val="002060"/>
                </a:solidFill>
              </a:rPr>
              <a:t>)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phạm</a:t>
            </a:r>
            <a:r>
              <a:rPr lang="en-US" sz="2800" b="1" dirty="0">
                <a:solidFill>
                  <a:srgbClr val="002060"/>
                </a:solidFill>
              </a:rPr>
              <a:t> vi 100.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85937"/>
            <a:ext cx="2616740" cy="193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1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622319" y="2602113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4291377" y="2582829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7025740" y="2550841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997143" y="576992"/>
            <a:ext cx="4068342" cy="755245"/>
            <a:chOff x="-3369817" y="382607"/>
            <a:chExt cx="3996328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3996328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107391" y="2691107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1880370" y="377733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853736" y="2952717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1113471" y="3491162"/>
            <a:ext cx="680248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6751416" y="3481721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3997143" y="3398737"/>
            <a:ext cx="550849" cy="99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451771" y="1871833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 + 48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4152170" y="1846664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59 + 21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869866" y="1832665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74 + 6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2094946" y="3227291"/>
            <a:ext cx="60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48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2107391" y="3789627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829744" y="2706333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59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4602723" y="379255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4576089" y="2967943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828516" y="3255941"/>
            <a:ext cx="63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829744" y="3804853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7575624" y="2671057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74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7348603" y="375728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7321969" y="2932667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7601767" y="3181286"/>
            <a:ext cx="64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  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601767" y="3760073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B156D81-0F57-47B3-B14E-D2EC80AF1406}"/>
              </a:ext>
            </a:extLst>
          </p:cNvPr>
          <p:cNvSpPr/>
          <p:nvPr/>
        </p:nvSpPr>
        <p:spPr>
          <a:xfrm>
            <a:off x="9699590" y="2550841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6B7C36B-E3E7-4AFE-8937-57B70F1C1759}"/>
              </a:ext>
            </a:extLst>
          </p:cNvPr>
          <p:cNvSpPr txBox="1"/>
          <p:nvPr/>
        </p:nvSpPr>
        <p:spPr>
          <a:xfrm>
            <a:off x="10234902" y="2639835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85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2BE3E74-8EC7-4A79-BBDF-96E4D47C2DCD}"/>
              </a:ext>
            </a:extLst>
          </p:cNvPr>
          <p:cNvCxnSpPr>
            <a:cxnSpLocks/>
          </p:cNvCxnSpPr>
          <p:nvPr/>
        </p:nvCxnSpPr>
        <p:spPr>
          <a:xfrm>
            <a:off x="10007881" y="372606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9847449-B9E4-4FED-AF12-5A7A6E402BD2}"/>
              </a:ext>
            </a:extLst>
          </p:cNvPr>
          <p:cNvSpPr txBox="1"/>
          <p:nvPr/>
        </p:nvSpPr>
        <p:spPr>
          <a:xfrm>
            <a:off x="9981247" y="2901445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93C95B9-A4AF-41E9-8796-DBA563E8C293}"/>
              </a:ext>
            </a:extLst>
          </p:cNvPr>
          <p:cNvSpPr txBox="1"/>
          <p:nvPr/>
        </p:nvSpPr>
        <p:spPr>
          <a:xfrm>
            <a:off x="9529042" y="1820561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85 + 5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CB64FBB-6433-4777-94C3-D136BCC9A9ED}"/>
              </a:ext>
            </a:extLst>
          </p:cNvPr>
          <p:cNvSpPr txBox="1"/>
          <p:nvPr/>
        </p:nvSpPr>
        <p:spPr>
          <a:xfrm>
            <a:off x="10221379" y="3186641"/>
            <a:ext cx="69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  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077FF8D-795C-4276-A6CE-B289FE38C429}"/>
              </a:ext>
            </a:extLst>
          </p:cNvPr>
          <p:cNvSpPr txBox="1"/>
          <p:nvPr/>
        </p:nvSpPr>
        <p:spPr>
          <a:xfrm>
            <a:off x="10234902" y="3738355"/>
            <a:ext cx="75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8CD67E-C398-4CF3-94AF-C4F1B8140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22" t="45483" r="4084" b="18522"/>
          <a:stretch/>
        </p:blipFill>
        <p:spPr>
          <a:xfrm>
            <a:off x="9436829" y="3582389"/>
            <a:ext cx="475929" cy="8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5" grpId="0"/>
      <p:bldP spid="24" grpId="0"/>
      <p:bldP spid="4" grpId="0" animBg="1"/>
      <p:bldP spid="39" grpId="0" animBg="1"/>
      <p:bldP spid="40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7" grpId="0" animBg="1"/>
      <p:bldP spid="90" grpId="0"/>
      <p:bldP spid="92" grpId="0"/>
      <p:bldP spid="96" grpId="0" animBg="1"/>
      <p:bldP spid="99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665448F-F907-4607-A232-681E36A7B6F2}"/>
              </a:ext>
            </a:extLst>
          </p:cNvPr>
          <p:cNvSpPr/>
          <p:nvPr/>
        </p:nvSpPr>
        <p:spPr>
          <a:xfrm>
            <a:off x="1669336" y="1829332"/>
            <a:ext cx="1705262" cy="2020598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83388-270F-4557-9BAF-9960BEC71CF1}"/>
              </a:ext>
            </a:extLst>
          </p:cNvPr>
          <p:cNvSpPr txBox="1"/>
          <p:nvPr/>
        </p:nvSpPr>
        <p:spPr>
          <a:xfrm>
            <a:off x="1946862" y="2282388"/>
            <a:ext cx="346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233298-5FBB-44CC-991F-9B319C4A1309}"/>
              </a:ext>
            </a:extLst>
          </p:cNvPr>
          <p:cNvCxnSpPr/>
          <p:nvPr/>
        </p:nvCxnSpPr>
        <p:spPr>
          <a:xfrm>
            <a:off x="2107249" y="311311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386C82-6626-4D8B-A3E6-A215726866AF}"/>
              </a:ext>
            </a:extLst>
          </p:cNvPr>
          <p:cNvSpPr txBox="1"/>
          <p:nvPr/>
        </p:nvSpPr>
        <p:spPr>
          <a:xfrm>
            <a:off x="2571689" y="2016154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A3DFC-B7DA-4E2E-8CF2-B96D9C2FA5DF}"/>
              </a:ext>
            </a:extLst>
          </p:cNvPr>
          <p:cNvSpPr txBox="1"/>
          <p:nvPr/>
        </p:nvSpPr>
        <p:spPr>
          <a:xfrm>
            <a:off x="2571687" y="2570989"/>
            <a:ext cx="45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706942-C673-4365-9E8D-7B081B985562}"/>
              </a:ext>
            </a:extLst>
          </p:cNvPr>
          <p:cNvSpPr txBox="1"/>
          <p:nvPr/>
        </p:nvSpPr>
        <p:spPr>
          <a:xfrm>
            <a:off x="2571689" y="3141068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11A88-F057-43A2-8012-1490CEE76F9E}"/>
              </a:ext>
            </a:extLst>
          </p:cNvPr>
          <p:cNvSpPr txBox="1"/>
          <p:nvPr/>
        </p:nvSpPr>
        <p:spPr>
          <a:xfrm>
            <a:off x="4068449" y="1797946"/>
            <a:ext cx="562740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/>
              <a:t>2 </a:t>
            </a:r>
            <a:r>
              <a:rPr lang="en-US" sz="2800" b="1" dirty="0" err="1"/>
              <a:t>cộng</a:t>
            </a:r>
            <a:r>
              <a:rPr lang="en-US" sz="2800" b="1" dirty="0"/>
              <a:t> 8 </a:t>
            </a:r>
            <a:r>
              <a:rPr lang="en-US" sz="2800" b="1" dirty="0" err="1"/>
              <a:t>bằng</a:t>
            </a:r>
            <a:r>
              <a:rPr lang="en-US" sz="2800" b="1" dirty="0"/>
              <a:t> 10, </a:t>
            </a:r>
            <a:r>
              <a:rPr lang="en-US" sz="2800" b="1" dirty="0" err="1"/>
              <a:t>viết</a:t>
            </a:r>
            <a:r>
              <a:rPr lang="en-US" sz="2800" b="1" dirty="0"/>
              <a:t> 0, </a:t>
            </a:r>
            <a:r>
              <a:rPr lang="en-US" sz="2800" b="1" dirty="0" err="1"/>
              <a:t>nhớ</a:t>
            </a:r>
            <a:r>
              <a:rPr lang="en-US" sz="2800" b="1" dirty="0"/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EDD716-5D34-4B3D-9532-00205C78D8F3}"/>
              </a:ext>
            </a:extLst>
          </p:cNvPr>
          <p:cNvSpPr txBox="1"/>
          <p:nvPr/>
        </p:nvSpPr>
        <p:spPr>
          <a:xfrm>
            <a:off x="2303031" y="2016154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053D9A-ABF1-43E0-8415-9D9D8480A606}"/>
              </a:ext>
            </a:extLst>
          </p:cNvPr>
          <p:cNvSpPr txBox="1"/>
          <p:nvPr/>
        </p:nvSpPr>
        <p:spPr>
          <a:xfrm>
            <a:off x="2303029" y="2570989"/>
            <a:ext cx="455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03006E-13C8-4E44-B2DC-4C3B22625210}"/>
              </a:ext>
            </a:extLst>
          </p:cNvPr>
          <p:cNvSpPr txBox="1"/>
          <p:nvPr/>
        </p:nvSpPr>
        <p:spPr>
          <a:xfrm>
            <a:off x="4068449" y="2783700"/>
            <a:ext cx="762874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b="1" dirty="0"/>
              <a:t>7 </a:t>
            </a:r>
            <a:r>
              <a:rPr lang="en-US" sz="2800" b="1" dirty="0" err="1"/>
              <a:t>cộng</a:t>
            </a:r>
            <a:r>
              <a:rPr lang="en-US" sz="2800" b="1" dirty="0"/>
              <a:t> 2 </a:t>
            </a:r>
            <a:r>
              <a:rPr lang="en-US" sz="2800" b="1" dirty="0" err="1"/>
              <a:t>bằng</a:t>
            </a:r>
            <a:r>
              <a:rPr lang="en-US" sz="2800" b="1" dirty="0"/>
              <a:t> 9, </a:t>
            </a:r>
            <a:r>
              <a:rPr lang="en-US" sz="2800" b="1" dirty="0" err="1"/>
              <a:t>thêm</a:t>
            </a:r>
            <a:r>
              <a:rPr lang="en-US" sz="2800" b="1" dirty="0"/>
              <a:t> 1 </a:t>
            </a:r>
            <a:r>
              <a:rPr lang="en-US" sz="2800" b="1" dirty="0" err="1"/>
              <a:t>bằng</a:t>
            </a:r>
            <a:r>
              <a:rPr lang="en-US" sz="2800" b="1" dirty="0"/>
              <a:t> 10, </a:t>
            </a:r>
            <a:r>
              <a:rPr lang="en-US" sz="2800" b="1" dirty="0" err="1"/>
              <a:t>viết</a:t>
            </a:r>
            <a:r>
              <a:rPr lang="en-US" sz="2800" b="1" dirty="0"/>
              <a:t> 10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92C7D6-E2E4-4362-84FC-B5D521A28E70}"/>
              </a:ext>
            </a:extLst>
          </p:cNvPr>
          <p:cNvSpPr/>
          <p:nvPr/>
        </p:nvSpPr>
        <p:spPr>
          <a:xfrm>
            <a:off x="3848248" y="2085908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FF8D02-C7B9-4BC9-A0A8-003567E382A3}"/>
              </a:ext>
            </a:extLst>
          </p:cNvPr>
          <p:cNvSpPr/>
          <p:nvPr/>
        </p:nvSpPr>
        <p:spPr>
          <a:xfrm>
            <a:off x="3848248" y="3075741"/>
            <a:ext cx="220201" cy="2202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CA711E-8C9E-468F-94D3-D6E893A99FCF}"/>
              </a:ext>
            </a:extLst>
          </p:cNvPr>
          <p:cNvGrpSpPr/>
          <p:nvPr/>
        </p:nvGrpSpPr>
        <p:grpSpPr>
          <a:xfrm>
            <a:off x="4068449" y="4048469"/>
            <a:ext cx="4055102" cy="658835"/>
            <a:chOff x="168284" y="3517256"/>
            <a:chExt cx="3257812" cy="978686"/>
          </a:xfrm>
          <a:solidFill>
            <a:schemeClr val="accent6">
              <a:lumMod val="75000"/>
            </a:schemeClr>
          </a:solid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9360C2-8AB2-4704-B838-719CFE3229A5}"/>
                </a:ext>
              </a:extLst>
            </p:cNvPr>
            <p:cNvSpPr/>
            <p:nvPr/>
          </p:nvSpPr>
          <p:spPr>
            <a:xfrm>
              <a:off x="168284" y="3517256"/>
              <a:ext cx="3257812" cy="97868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A43278-2812-49EA-9F97-097BAB9F4A39}"/>
                </a:ext>
              </a:extLst>
            </p:cNvPr>
            <p:cNvSpPr txBox="1"/>
            <p:nvPr/>
          </p:nvSpPr>
          <p:spPr>
            <a:xfrm>
              <a:off x="363327" y="3584820"/>
              <a:ext cx="3039813" cy="868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Vậy</a:t>
              </a:r>
              <a:r>
                <a:rPr lang="en-US" sz="3200" b="1" dirty="0">
                  <a:solidFill>
                    <a:schemeClr val="bg1"/>
                  </a:solidFill>
                </a:rPr>
                <a:t>: 72 + 28 = 100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A72950E-C67A-4E8D-8681-5946EEE10D93}"/>
              </a:ext>
            </a:extLst>
          </p:cNvPr>
          <p:cNvGrpSpPr/>
          <p:nvPr/>
        </p:nvGrpSpPr>
        <p:grpSpPr>
          <a:xfrm>
            <a:off x="3976600" y="662717"/>
            <a:ext cx="4068342" cy="755245"/>
            <a:chOff x="-3369817" y="382607"/>
            <a:chExt cx="3996328" cy="795412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56D75A5-BD8A-471C-B883-362F9C33AEC9}"/>
                </a:ext>
              </a:extLst>
            </p:cNvPr>
            <p:cNvSpPr/>
            <p:nvPr/>
          </p:nvSpPr>
          <p:spPr>
            <a:xfrm>
              <a:off x="-3369817" y="382607"/>
              <a:ext cx="3996328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FB145CF-B292-4B16-8E99-C56ED6B29A3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EC53D1A-3F0F-4703-BA02-3F5929132903}"/>
              </a:ext>
            </a:extLst>
          </p:cNvPr>
          <p:cNvSpPr txBox="1"/>
          <p:nvPr/>
        </p:nvSpPr>
        <p:spPr>
          <a:xfrm>
            <a:off x="2303031" y="3141068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B5C791-368E-436A-A67F-EC51CE8BFB91}"/>
              </a:ext>
            </a:extLst>
          </p:cNvPr>
          <p:cNvSpPr txBox="1"/>
          <p:nvPr/>
        </p:nvSpPr>
        <p:spPr>
          <a:xfrm>
            <a:off x="2038487" y="3141068"/>
            <a:ext cx="45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309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6" grpId="0"/>
      <p:bldP spid="20" grpId="0"/>
      <p:bldP spid="20" grpId="1"/>
      <p:bldP spid="21" grpId="0"/>
      <p:bldP spid="21" grpId="1"/>
      <p:bldP spid="25" grpId="0"/>
      <p:bldP spid="26" grpId="0" animBg="1"/>
      <p:bldP spid="27" grpId="0" animBg="1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582169" y="1938707"/>
            <a:ext cx="15453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4015622" y="1938707"/>
            <a:ext cx="15453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517257" y="1938707"/>
            <a:ext cx="15453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9018892" y="1938707"/>
            <a:ext cx="15453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073914" y="2051762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63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37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 flipV="1">
            <a:off x="1778415" y="3110783"/>
            <a:ext cx="982917" cy="919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751781" y="229535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566663" y="2033565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81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19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>
            <a:cxnSpLocks/>
          </p:cNvCxnSpPr>
          <p:nvPr/>
        </p:nvCxnSpPr>
        <p:spPr>
          <a:xfrm flipV="1">
            <a:off x="4246608" y="3110783"/>
            <a:ext cx="991159" cy="919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219974" y="229535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7075064" y="2033565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38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62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 flipV="1">
            <a:off x="6808479" y="3110783"/>
            <a:ext cx="924085" cy="1819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764326" y="225684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518096" y="2033748"/>
            <a:ext cx="754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45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55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314884" y="3110783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9141540" y="229535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31" t="43805" r="79771" b="18395"/>
          <a:stretch/>
        </p:blipFill>
        <p:spPr>
          <a:xfrm>
            <a:off x="2650270" y="3471971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459" t="29862" r="38758" b="17202"/>
          <a:stretch/>
        </p:blipFill>
        <p:spPr>
          <a:xfrm flipH="1">
            <a:off x="7732564" y="3471971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1262" t="47022" r="2690" b="18212"/>
          <a:stretch/>
        </p:blipFill>
        <p:spPr>
          <a:xfrm>
            <a:off x="10246304" y="3539605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932" t="28077" r="19166" b="18134"/>
          <a:stretch/>
        </p:blipFill>
        <p:spPr>
          <a:xfrm>
            <a:off x="5237767" y="3402879"/>
            <a:ext cx="626178" cy="1128252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3FFA5FC7-BC33-44D6-BF68-CB7A2CFABC2A}"/>
              </a:ext>
            </a:extLst>
          </p:cNvPr>
          <p:cNvGrpSpPr/>
          <p:nvPr/>
        </p:nvGrpSpPr>
        <p:grpSpPr>
          <a:xfrm>
            <a:off x="4002399" y="660247"/>
            <a:ext cx="4068342" cy="755245"/>
            <a:chOff x="-3369817" y="382607"/>
            <a:chExt cx="3996328" cy="795412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9EEFFD5-0674-47C4-B167-F97056A0AE19}"/>
                </a:ext>
              </a:extLst>
            </p:cNvPr>
            <p:cNvSpPr/>
            <p:nvPr/>
          </p:nvSpPr>
          <p:spPr>
            <a:xfrm>
              <a:off x="-3369817" y="382607"/>
              <a:ext cx="3996328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53FF7AC-BEBC-4A6B-916A-B3022597D30C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1442" name="TextBox1" r:id="rId2" imgW="983160" imgH="487800"/>
        </mc:Choice>
        <mc:Fallback>
          <p:control name="TextBox1" r:id="rId2" imgW="983160" imgH="48780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78415" y="3211125"/>
                  <a:ext cx="982917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3" name="TextBox2" r:id="rId3" imgW="891720" imgH="487800"/>
        </mc:Choice>
        <mc:Fallback>
          <p:control name="TextBox2" r:id="rId3" imgW="891720" imgH="487800">
            <p:pic>
              <p:nvPicPr>
                <p:cNvPr id="34" name="TextBox2">
                  <a:extLst>
                    <a:ext uri="{FF2B5EF4-FFF2-40B4-BE49-F238E27FC236}">
                      <a16:creationId xmlns:a16="http://schemas.microsoft.com/office/drawing/2014/main" id="{DE47999D-8F50-4AED-8C9D-A88E7C68B75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60877" y="3218915"/>
                  <a:ext cx="89415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4" name="TextBox3" r:id="rId4" imgW="990720" imgH="487800"/>
        </mc:Choice>
        <mc:Fallback>
          <p:control name="TextBox3" r:id="rId4" imgW="990720" imgH="487800">
            <p:pic>
              <p:nvPicPr>
                <p:cNvPr id="35" name="TextBox3">
                  <a:extLst>
                    <a:ext uri="{FF2B5EF4-FFF2-40B4-BE49-F238E27FC236}">
                      <a16:creationId xmlns:a16="http://schemas.microsoft.com/office/drawing/2014/main" id="{A44F76C5-764B-4FC6-A93F-0BC5ABDC84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20273" y="3226703"/>
                  <a:ext cx="988879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445" name="TextBox4" r:id="rId5" imgW="906840" imgH="487800"/>
        </mc:Choice>
        <mc:Fallback>
          <p:control name="TextBox4" r:id="rId5" imgW="906840" imgH="487800">
            <p:pic>
              <p:nvPicPr>
                <p:cNvPr id="36" name="TextBox4">
                  <a:extLst>
                    <a:ext uri="{FF2B5EF4-FFF2-40B4-BE49-F238E27FC236}">
                      <a16:creationId xmlns:a16="http://schemas.microsoft.com/office/drawing/2014/main" id="{CC5EF925-A452-4A28-9908-CB915D154FE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77872" y="3193368"/>
                  <a:ext cx="905646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406175" y="2897575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4075233" y="2878291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798066" y="2868021"/>
            <a:ext cx="1545307" cy="175631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006668" y="745650"/>
            <a:ext cx="4388379" cy="755245"/>
            <a:chOff x="-3369818" y="382607"/>
            <a:chExt cx="4310700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8" y="382607"/>
              <a:ext cx="4310700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a.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288618" y="435376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891247" y="2986569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64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1664226" y="4072794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637592" y="3248179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897327" y="3786624"/>
            <a:ext cx="680248" cy="89289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6525223" y="3809262"/>
            <a:ext cx="513182" cy="8463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3780999" y="3694199"/>
            <a:ext cx="550849" cy="992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310146" y="1948017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64 + 36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4010545" y="1922848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79 + 21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728241" y="1908849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52 + 48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1878802" y="3522753"/>
            <a:ext cx="60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36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1690825" y="4055535"/>
            <a:ext cx="97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553312" y="3001795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79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4326291" y="40880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4299657" y="3263405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552084" y="3551403"/>
            <a:ext cx="63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363041" y="4100315"/>
            <a:ext cx="967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7370249" y="2988237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7143228" y="4074462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7116594" y="3249847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7367987" y="3506588"/>
            <a:ext cx="64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48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7197270" y="4065463"/>
            <a:ext cx="972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B156D81-0F57-47B3-B14E-D2EC80AF1406}"/>
              </a:ext>
            </a:extLst>
          </p:cNvPr>
          <p:cNvSpPr/>
          <p:nvPr/>
        </p:nvSpPr>
        <p:spPr>
          <a:xfrm>
            <a:off x="9519541" y="2868021"/>
            <a:ext cx="1545307" cy="171073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6B7C36B-E3E7-4AFE-8937-57B70F1C1759}"/>
              </a:ext>
            </a:extLst>
          </p:cNvPr>
          <p:cNvSpPr txBox="1"/>
          <p:nvPr/>
        </p:nvSpPr>
        <p:spPr>
          <a:xfrm>
            <a:off x="10099863" y="2957015"/>
            <a:ext cx="754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34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2BE3E74-8EC7-4A79-BBDF-96E4D47C2DCD}"/>
              </a:ext>
            </a:extLst>
          </p:cNvPr>
          <p:cNvCxnSpPr>
            <a:cxnSpLocks/>
          </p:cNvCxnSpPr>
          <p:nvPr/>
        </p:nvCxnSpPr>
        <p:spPr>
          <a:xfrm>
            <a:off x="9872842" y="404324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9847449-B9E4-4FED-AF12-5A7A6E402BD2}"/>
              </a:ext>
            </a:extLst>
          </p:cNvPr>
          <p:cNvSpPr txBox="1"/>
          <p:nvPr/>
        </p:nvSpPr>
        <p:spPr>
          <a:xfrm>
            <a:off x="9846208" y="3218625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93C95B9-A4AF-41E9-8796-DBA563E8C293}"/>
              </a:ext>
            </a:extLst>
          </p:cNvPr>
          <p:cNvSpPr txBox="1"/>
          <p:nvPr/>
        </p:nvSpPr>
        <p:spPr>
          <a:xfrm>
            <a:off x="9387417" y="1896745"/>
            <a:ext cx="180955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34 + 66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CB64FBB-6433-4777-94C3-D136BCC9A9ED}"/>
              </a:ext>
            </a:extLst>
          </p:cNvPr>
          <p:cNvSpPr txBox="1"/>
          <p:nvPr/>
        </p:nvSpPr>
        <p:spPr>
          <a:xfrm>
            <a:off x="10105390" y="3503821"/>
            <a:ext cx="697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66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077FF8D-795C-4276-A6CE-B289FE38C429}"/>
              </a:ext>
            </a:extLst>
          </p:cNvPr>
          <p:cNvSpPr txBox="1"/>
          <p:nvPr/>
        </p:nvSpPr>
        <p:spPr>
          <a:xfrm>
            <a:off x="9923305" y="4048346"/>
            <a:ext cx="856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8CD67E-C398-4CF3-94AF-C4F1B8140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22" t="45483" r="4084" b="18522"/>
          <a:stretch/>
        </p:blipFill>
        <p:spPr>
          <a:xfrm>
            <a:off x="9256780" y="3899569"/>
            <a:ext cx="475929" cy="84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7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5" grpId="0"/>
      <p:bldP spid="24" grpId="0"/>
      <p:bldP spid="4" grpId="0" animBg="1"/>
      <p:bldP spid="39" grpId="0" animBg="1"/>
      <p:bldP spid="40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87" grpId="0" animBg="1"/>
      <p:bldP spid="90" grpId="0"/>
      <p:bldP spid="92" grpId="0"/>
      <p:bldP spid="96" grpId="0" animBg="1"/>
      <p:bldP spid="99" grpId="0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4131</TotalTime>
  <Words>345</Words>
  <Application>Microsoft Office PowerPoint</Application>
  <PresentationFormat>Widescreen</PresentationFormat>
  <Paragraphs>122</Paragraphs>
  <Slides>19</Slides>
  <Notes>4</Notes>
  <HiddenSlides>0</HiddenSlides>
  <MMClips>23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Arial-Rounded</vt:lpstr>
      <vt:lpstr>Calibri</vt:lpstr>
      <vt:lpstr>HP001 4 hàng</vt:lpstr>
      <vt:lpstr>Roboto Medium</vt:lpstr>
      <vt:lpstr>Showcard Gothic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DELL</cp:lastModifiedBy>
  <cp:revision>579</cp:revision>
  <dcterms:created xsi:type="dcterms:W3CDTF">2021-02-20T02:56:00Z</dcterms:created>
  <dcterms:modified xsi:type="dcterms:W3CDTF">2021-11-12T13:32:51Z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