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0" r:id="rId2"/>
    <p:sldMasterId id="2147483682" r:id="rId3"/>
    <p:sldMasterId id="2147483648" r:id="rId4"/>
  </p:sldMasterIdLst>
  <p:notesMasterIdLst>
    <p:notesMasterId r:id="rId23"/>
  </p:notesMasterIdLst>
  <p:sldIdLst>
    <p:sldId id="537" r:id="rId5"/>
    <p:sldId id="688" r:id="rId6"/>
    <p:sldId id="689" r:id="rId7"/>
    <p:sldId id="690" r:id="rId8"/>
    <p:sldId id="602" r:id="rId9"/>
    <p:sldId id="258" r:id="rId10"/>
    <p:sldId id="691" r:id="rId11"/>
    <p:sldId id="611" r:id="rId12"/>
    <p:sldId id="692" r:id="rId13"/>
    <p:sldId id="693" r:id="rId14"/>
    <p:sldId id="694" r:id="rId15"/>
    <p:sldId id="257" r:id="rId16"/>
    <p:sldId id="695" r:id="rId17"/>
    <p:sldId id="597" r:id="rId18"/>
    <p:sldId id="696" r:id="rId19"/>
    <p:sldId id="259" r:id="rId20"/>
    <p:sldId id="585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AB119-74B2-40A4-823B-2CE70284B321}" v="16" dt="2021-08-10T00:33:58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305AB119-74B2-40A4-823B-2CE70284B321}"/>
    <pc:docChg chg="custSel addSld delSld modSld modMainMaster">
      <pc:chgData name="Nasil Phạm" userId="72956dafe1aa49c0" providerId="LiveId" clId="{305AB119-74B2-40A4-823B-2CE70284B321}" dt="2021-08-10T00:35:30.870" v="117" actId="1076"/>
      <pc:docMkLst>
        <pc:docMk/>
      </pc:docMkLst>
      <pc:sldChg chg="modSp mod">
        <pc:chgData name="Nasil Phạm" userId="72956dafe1aa49c0" providerId="LiveId" clId="{305AB119-74B2-40A4-823B-2CE70284B321}" dt="2021-08-10T00:34:00.253" v="77" actId="1076"/>
        <pc:sldMkLst>
          <pc:docMk/>
          <pc:sldMk cId="1129608400" sldId="256"/>
        </pc:sldMkLst>
        <pc:spChg chg="mod">
          <ac:chgData name="Nasil Phạm" userId="72956dafe1aa49c0" providerId="LiveId" clId="{305AB119-74B2-40A4-823B-2CE70284B321}" dt="2021-08-10T00:31:57.310" v="64" actId="14100"/>
          <ac:spMkLst>
            <pc:docMk/>
            <pc:sldMk cId="1129608400" sldId="256"/>
            <ac:spMk id="4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2:01.213" v="67" actId="1076"/>
          <ac:picMkLst>
            <pc:docMk/>
            <pc:sldMk cId="1129608400" sldId="256"/>
            <ac:picMk id="6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2:00.031" v="66" actId="1076"/>
          <ac:picMkLst>
            <pc:docMk/>
            <pc:sldMk cId="1129608400" sldId="256"/>
            <ac:picMk id="8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4:00.253" v="77" actId="1076"/>
          <ac:picMkLst>
            <pc:docMk/>
            <pc:sldMk cId="1129608400" sldId="256"/>
            <ac:picMk id="9" creationId="{00000000-0000-0000-0000-000000000000}"/>
          </ac:picMkLst>
        </pc:picChg>
        <pc:picChg chg="mod modCrop">
          <ac:chgData name="Nasil Phạm" userId="72956dafe1aa49c0" providerId="LiveId" clId="{305AB119-74B2-40A4-823B-2CE70284B321}" dt="2021-08-10T00:32:11.517" v="70" actId="732"/>
          <ac:picMkLst>
            <pc:docMk/>
            <pc:sldMk cId="1129608400" sldId="256"/>
            <ac:picMk id="10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3:58.182" v="76" actId="1076"/>
          <ac:picMkLst>
            <pc:docMk/>
            <pc:sldMk cId="1129608400" sldId="256"/>
            <ac:picMk id="102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1:49.485" v="62" actId="1076"/>
        <pc:sldMkLst>
          <pc:docMk/>
          <pc:sldMk cId="828935583" sldId="258"/>
        </pc:sldMkLst>
        <pc:picChg chg="mod">
          <ac:chgData name="Nasil Phạm" userId="72956dafe1aa49c0" providerId="LiveId" clId="{305AB119-74B2-40A4-823B-2CE70284B321}" dt="2021-08-10T00:31:49.485" v="62" actId="1076"/>
          <ac:picMkLst>
            <pc:docMk/>
            <pc:sldMk cId="828935583" sldId="258"/>
            <ac:picMk id="5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09T03:56:14.650" v="51" actId="1076"/>
        <pc:sldMkLst>
          <pc:docMk/>
          <pc:sldMk cId="2950465117" sldId="260"/>
        </pc:sldMkLst>
        <pc:picChg chg="mod">
          <ac:chgData name="Nasil Phạm" userId="72956dafe1aa49c0" providerId="LiveId" clId="{305AB119-74B2-40A4-823B-2CE70284B321}" dt="2021-08-09T03:56:14.650" v="51" actId="1076"/>
          <ac:picMkLst>
            <pc:docMk/>
            <pc:sldMk cId="2950465117" sldId="260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4:43.015" v="96" actId="1035"/>
        <pc:sldMkLst>
          <pc:docMk/>
          <pc:sldMk cId="3619834505" sldId="261"/>
        </pc:sldMkLst>
        <pc:spChg chg="mod">
          <ac:chgData name="Nasil Phạm" userId="72956dafe1aa49c0" providerId="LiveId" clId="{305AB119-74B2-40A4-823B-2CE70284B321}" dt="2021-08-10T00:34:17.543" v="80" actId="1076"/>
          <ac:spMkLst>
            <pc:docMk/>
            <pc:sldMk cId="3619834505" sldId="261"/>
            <ac:spMk id="5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28.949" v="84" actId="1076"/>
          <ac:spMkLst>
            <pc:docMk/>
            <pc:sldMk cId="3619834505" sldId="261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32.758" v="85" actId="1076"/>
          <ac:spMkLst>
            <pc:docMk/>
            <pc:sldMk cId="3619834505" sldId="261"/>
            <ac:spMk id="9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36.622" v="86" actId="1076"/>
          <ac:spMkLst>
            <pc:docMk/>
            <pc:sldMk cId="3619834505" sldId="261"/>
            <ac:spMk id="10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43.015" v="96" actId="1035"/>
          <ac:spMkLst>
            <pc:docMk/>
            <pc:sldMk cId="3619834505" sldId="261"/>
            <ac:spMk id="11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4:25.350" v="83" actId="1076"/>
          <ac:picMkLst>
            <pc:docMk/>
            <pc:sldMk cId="3619834505" sldId="261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5:17.740" v="112" actId="1036"/>
        <pc:sldMkLst>
          <pc:docMk/>
          <pc:sldMk cId="1089545825" sldId="262"/>
        </pc:sldMkLst>
        <pc:spChg chg="mod">
          <ac:chgData name="Nasil Phạm" userId="72956dafe1aa49c0" providerId="LiveId" clId="{305AB119-74B2-40A4-823B-2CE70284B321}" dt="2021-08-10T00:35:06.621" v="101" actId="1076"/>
          <ac:spMkLst>
            <pc:docMk/>
            <pc:sldMk cId="1089545825" sldId="262"/>
            <ac:spMk id="7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09.422" v="102" actId="1076"/>
          <ac:spMkLst>
            <pc:docMk/>
            <pc:sldMk cId="1089545825" sldId="262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15.150" v="108" actId="1036"/>
          <ac:spMkLst>
            <pc:docMk/>
            <pc:sldMk cId="1089545825" sldId="262"/>
            <ac:spMk id="9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17.740" v="112" actId="1036"/>
          <ac:spMkLst>
            <pc:docMk/>
            <pc:sldMk cId="1089545825" sldId="262"/>
            <ac:spMk id="10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5:03.190" v="100" actId="14100"/>
          <ac:picMkLst>
            <pc:docMk/>
            <pc:sldMk cId="1089545825" sldId="262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5:30.870" v="117" actId="1076"/>
        <pc:sldMkLst>
          <pc:docMk/>
          <pc:sldMk cId="1784955666" sldId="264"/>
        </pc:sldMkLst>
        <pc:spChg chg="mod">
          <ac:chgData name="Nasil Phạm" userId="72956dafe1aa49c0" providerId="LiveId" clId="{305AB119-74B2-40A4-823B-2CE70284B321}" dt="2021-08-10T00:35:29.445" v="116" actId="1076"/>
          <ac:spMkLst>
            <pc:docMk/>
            <pc:sldMk cId="1784955666" sldId="264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23.862" v="113" actId="1076"/>
          <ac:spMkLst>
            <pc:docMk/>
            <pc:sldMk cId="1784955666" sldId="264"/>
            <ac:spMk id="9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5:27.166" v="115" actId="1076"/>
          <ac:picMkLst>
            <pc:docMk/>
            <pc:sldMk cId="1784955666" sldId="264"/>
            <ac:picMk id="12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5:30.870" v="117" actId="1076"/>
          <ac:picMkLst>
            <pc:docMk/>
            <pc:sldMk cId="1784955666" sldId="264"/>
            <ac:picMk id="13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09T03:56:27.714" v="56" actId="1076"/>
        <pc:sldMkLst>
          <pc:docMk/>
          <pc:sldMk cId="3673759399" sldId="265"/>
        </pc:sldMkLst>
        <pc:picChg chg="mod">
          <ac:chgData name="Nasil Phạm" userId="72956dafe1aa49c0" providerId="LiveId" clId="{305AB119-74B2-40A4-823B-2CE70284B321}" dt="2021-08-09T03:56:27.714" v="56" actId="1076"/>
          <ac:picMkLst>
            <pc:docMk/>
            <pc:sldMk cId="3673759399" sldId="265"/>
            <ac:picMk id="5" creationId="{00000000-0000-0000-0000-000000000000}"/>
          </ac:picMkLst>
        </pc:picChg>
        <pc:picChg chg="mod">
          <ac:chgData name="Nasil Phạm" userId="72956dafe1aa49c0" providerId="LiveId" clId="{305AB119-74B2-40A4-823B-2CE70284B321}" dt="2021-08-09T03:56:24.219" v="54" actId="1076"/>
          <ac:picMkLst>
            <pc:docMk/>
            <pc:sldMk cId="3673759399" sldId="265"/>
            <ac:picMk id="6" creationId="{00000000-0000-0000-0000-000000000000}"/>
          </ac:picMkLst>
        </pc:picChg>
      </pc:sldChg>
      <pc:sldChg chg="new">
        <pc:chgData name="Nasil Phạm" userId="72956dafe1aa49c0" providerId="LiveId" clId="{305AB119-74B2-40A4-823B-2CE70284B321}" dt="2021-08-09T03:54:39.475" v="18" actId="680"/>
        <pc:sldMkLst>
          <pc:docMk/>
          <pc:sldMk cId="1023117260" sldId="266"/>
        </pc:sldMkLst>
      </pc:sldChg>
      <pc:sldChg chg="new del">
        <pc:chgData name="Nasil Phạm" userId="72956dafe1aa49c0" providerId="LiveId" clId="{305AB119-74B2-40A4-823B-2CE70284B321}" dt="2021-08-09T03:56:08.060" v="49" actId="47"/>
        <pc:sldMkLst>
          <pc:docMk/>
          <pc:sldMk cId="2694258966" sldId="267"/>
        </pc:sldMkLst>
      </pc:sldChg>
      <pc:sldChg chg="new del">
        <pc:chgData name="Nasil Phạm" userId="72956dafe1aa49c0" providerId="LiveId" clId="{305AB119-74B2-40A4-823B-2CE70284B321}" dt="2021-08-09T03:56:06.265" v="48" actId="47"/>
        <pc:sldMkLst>
          <pc:docMk/>
          <pc:sldMk cId="3101119099" sldId="268"/>
        </pc:sldMkLst>
      </pc:sldChg>
      <pc:sldChg chg="add">
        <pc:chgData name="Nasil Phạm" userId="72956dafe1aa49c0" providerId="LiveId" clId="{305AB119-74B2-40A4-823B-2CE70284B321}" dt="2021-08-09T03:56:38.981" v="57"/>
        <pc:sldMkLst>
          <pc:docMk/>
          <pc:sldMk cId="1510731552" sldId="517"/>
        </pc:sldMkLst>
      </pc:sldChg>
      <pc:sldChg chg="addSp delSp modSp new mod">
        <pc:chgData name="Nasil Phạm" userId="72956dafe1aa49c0" providerId="LiveId" clId="{305AB119-74B2-40A4-823B-2CE70284B321}" dt="2021-08-09T03:57:05.365" v="61"/>
        <pc:sldMkLst>
          <pc:docMk/>
          <pc:sldMk cId="728777262" sldId="518"/>
        </pc:sldMkLst>
        <pc:spChg chg="del">
          <ac:chgData name="Nasil Phạm" userId="72956dafe1aa49c0" providerId="LiveId" clId="{305AB119-74B2-40A4-823B-2CE70284B321}" dt="2021-08-09T03:56:45.489" v="60" actId="478"/>
          <ac:spMkLst>
            <pc:docMk/>
            <pc:sldMk cId="728777262" sldId="518"/>
            <ac:spMk id="2" creationId="{BE3AE79A-E9CB-405B-AE2C-1E4759AECD15}"/>
          </ac:spMkLst>
        </pc:spChg>
        <pc:spChg chg="del">
          <ac:chgData name="Nasil Phạm" userId="72956dafe1aa49c0" providerId="LiveId" clId="{305AB119-74B2-40A4-823B-2CE70284B321}" dt="2021-08-09T03:56:44.925" v="59" actId="478"/>
          <ac:spMkLst>
            <pc:docMk/>
            <pc:sldMk cId="728777262" sldId="518"/>
            <ac:spMk id="3" creationId="{62518D30-0F3A-4812-8A45-94F5B33A4EDF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6" creationId="{3B9FD942-9560-4380-8BA9-A76F8735C276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7" creationId="{8E5C2F02-2E94-4695-A343-5F26706068C0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8" creationId="{66A19286-BA49-4EEB-8EE4-C7360CE5C111}"/>
          </ac:spMkLst>
        </pc:spChg>
        <pc:picChg chg="add mod">
          <ac:chgData name="Nasil Phạm" userId="72956dafe1aa49c0" providerId="LiveId" clId="{305AB119-74B2-40A4-823B-2CE70284B321}" dt="2021-08-09T03:57:05.365" v="61"/>
          <ac:picMkLst>
            <pc:docMk/>
            <pc:sldMk cId="728777262" sldId="518"/>
            <ac:picMk id="4" creationId="{50E752B9-EF99-4302-8974-42C73805BCD0}"/>
          </ac:picMkLst>
        </pc:picChg>
        <pc:picChg chg="add mod">
          <ac:chgData name="Nasil Phạm" userId="72956dafe1aa49c0" providerId="LiveId" clId="{305AB119-74B2-40A4-823B-2CE70284B321}" dt="2021-08-09T03:57:05.365" v="61"/>
          <ac:picMkLst>
            <pc:docMk/>
            <pc:sldMk cId="728777262" sldId="518"/>
            <ac:picMk id="5" creationId="{6EFBB483-5BC2-4D5E-B1C6-6651A14BB4D5}"/>
          </ac:picMkLst>
        </pc:picChg>
      </pc:sldChg>
      <pc:sldMasterChg chg="addSldLayout modSldLayout">
        <pc:chgData name="Nasil Phạm" userId="72956dafe1aa49c0" providerId="LiveId" clId="{305AB119-74B2-40A4-823B-2CE70284B321}" dt="2021-08-09T03:55:58.726" v="46" actId="166"/>
        <pc:sldMasterMkLst>
          <pc:docMk/>
          <pc:sldMasterMk cId="975007607" sldId="2147483648"/>
        </pc:sldMasterMkLst>
        <pc:sldLayoutChg chg="addSp modSp mod">
          <pc:chgData name="Nasil Phạm" userId="72956dafe1aa49c0" providerId="LiveId" clId="{305AB119-74B2-40A4-823B-2CE70284B321}" dt="2021-08-09T03:55:03.514" v="38" actId="1036"/>
          <pc:sldLayoutMkLst>
            <pc:docMk/>
            <pc:sldMasterMk cId="975007607" sldId="2147483648"/>
            <pc:sldLayoutMk cId="2821907560" sldId="2147483649"/>
          </pc:sldLayoutMkLst>
          <pc:spChg chg="add mod">
            <ac:chgData name="Nasil Phạm" userId="72956dafe1aa49c0" providerId="LiveId" clId="{305AB119-74B2-40A4-823B-2CE70284B321}" dt="2021-08-09T03:55:03.514" v="38" actId="1036"/>
            <ac:spMkLst>
              <pc:docMk/>
              <pc:sldMasterMk cId="975007607" sldId="2147483648"/>
              <pc:sldLayoutMk cId="2821907560" sldId="2147483649"/>
              <ac:spMk id="8" creationId="{239AF141-7E85-48E3-90AE-8B4504CD29D7}"/>
            </ac:spMkLst>
          </pc:spChg>
          <pc:picChg chg="add mod">
            <ac:chgData name="Nasil Phạm" userId="72956dafe1aa49c0" providerId="LiveId" clId="{305AB119-74B2-40A4-823B-2CE70284B321}" dt="2021-08-09T03:54:54.241" v="19"/>
            <ac:picMkLst>
              <pc:docMk/>
              <pc:sldMasterMk cId="975007607" sldId="2147483648"/>
              <pc:sldLayoutMk cId="2821907560" sldId="2147483649"/>
              <ac:picMk id="7" creationId="{0F97575A-474F-44B0-895A-D329D78C4CBF}"/>
            </ac:picMkLst>
          </pc:picChg>
          <pc:picChg chg="add mod">
            <ac:chgData name="Nasil Phạm" userId="72956dafe1aa49c0" providerId="LiveId" clId="{305AB119-74B2-40A4-823B-2CE70284B321}" dt="2021-08-09T03:54:54.241" v="19"/>
            <ac:picMkLst>
              <pc:docMk/>
              <pc:sldMasterMk cId="975007607" sldId="2147483648"/>
              <pc:sldLayoutMk cId="2821907560" sldId="2147483649"/>
              <ac:picMk id="9" creationId="{62214295-9D35-43EF-B324-4F532CA5EB6A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08.487" v="39"/>
          <pc:sldLayoutMkLst>
            <pc:docMk/>
            <pc:sldMasterMk cId="975007607" sldId="2147483648"/>
            <pc:sldLayoutMk cId="1961968960" sldId="2147483650"/>
          </pc:sldLayoutMkLst>
          <pc:spChg chg="add mod">
            <ac:chgData name="Nasil Phạm" userId="72956dafe1aa49c0" providerId="LiveId" clId="{305AB119-74B2-40A4-823B-2CE70284B321}" dt="2021-08-09T03:55:08.487" v="39"/>
            <ac:spMkLst>
              <pc:docMk/>
              <pc:sldMasterMk cId="975007607" sldId="2147483648"/>
              <pc:sldLayoutMk cId="1961968960" sldId="2147483650"/>
              <ac:spMk id="8" creationId="{81B54EF9-54FD-4F2F-AB91-E44321297526}"/>
            </ac:spMkLst>
          </pc:spChg>
          <pc:picChg chg="add mod">
            <ac:chgData name="Nasil Phạm" userId="72956dafe1aa49c0" providerId="LiveId" clId="{305AB119-74B2-40A4-823B-2CE70284B321}" dt="2021-08-09T03:55:08.487" v="39"/>
            <ac:picMkLst>
              <pc:docMk/>
              <pc:sldMasterMk cId="975007607" sldId="2147483648"/>
              <pc:sldLayoutMk cId="1961968960" sldId="2147483650"/>
              <ac:picMk id="7" creationId="{FCE3F536-BDF1-4477-A5C1-CD8D0CB03324}"/>
            </ac:picMkLst>
          </pc:picChg>
          <pc:picChg chg="add mod">
            <ac:chgData name="Nasil Phạm" userId="72956dafe1aa49c0" providerId="LiveId" clId="{305AB119-74B2-40A4-823B-2CE70284B321}" dt="2021-08-09T03:55:08.487" v="39"/>
            <ac:picMkLst>
              <pc:docMk/>
              <pc:sldMasterMk cId="975007607" sldId="2147483648"/>
              <pc:sldLayoutMk cId="1961968960" sldId="2147483650"/>
              <ac:picMk id="9" creationId="{7E1F46B8-32DB-41B6-8123-5416A93C000D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10.086" v="40"/>
          <pc:sldLayoutMkLst>
            <pc:docMk/>
            <pc:sldMasterMk cId="975007607" sldId="2147483648"/>
            <pc:sldLayoutMk cId="3695214275" sldId="2147483652"/>
          </pc:sldLayoutMkLst>
          <pc:spChg chg="add mod">
            <ac:chgData name="Nasil Phạm" userId="72956dafe1aa49c0" providerId="LiveId" clId="{305AB119-74B2-40A4-823B-2CE70284B321}" dt="2021-08-09T03:55:10.086" v="40"/>
            <ac:spMkLst>
              <pc:docMk/>
              <pc:sldMasterMk cId="975007607" sldId="2147483648"/>
              <pc:sldLayoutMk cId="3695214275" sldId="2147483652"/>
              <ac:spMk id="9" creationId="{93D2E0CE-151D-4118-BBA4-E9666715460E}"/>
            </ac:spMkLst>
          </pc:spChg>
          <pc:picChg chg="add mod">
            <ac:chgData name="Nasil Phạm" userId="72956dafe1aa49c0" providerId="LiveId" clId="{305AB119-74B2-40A4-823B-2CE70284B321}" dt="2021-08-09T03:55:10.086" v="40"/>
            <ac:picMkLst>
              <pc:docMk/>
              <pc:sldMasterMk cId="975007607" sldId="2147483648"/>
              <pc:sldLayoutMk cId="3695214275" sldId="2147483652"/>
              <ac:picMk id="8" creationId="{10C9BD0B-5684-4D29-94EA-3B46D6C55365}"/>
            </ac:picMkLst>
          </pc:picChg>
          <pc:picChg chg="add mod">
            <ac:chgData name="Nasil Phạm" userId="72956dafe1aa49c0" providerId="LiveId" clId="{305AB119-74B2-40A4-823B-2CE70284B321}" dt="2021-08-09T03:55:10.086" v="40"/>
            <ac:picMkLst>
              <pc:docMk/>
              <pc:sldMasterMk cId="975007607" sldId="2147483648"/>
              <pc:sldLayoutMk cId="3695214275" sldId="2147483652"/>
              <ac:picMk id="10" creationId="{26EA5C88-49B2-4425-B9E3-20758B753487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12.789" v="41"/>
          <pc:sldLayoutMkLst>
            <pc:docMk/>
            <pc:sldMasterMk cId="975007607" sldId="2147483648"/>
            <pc:sldLayoutMk cId="3026838313" sldId="2147483653"/>
          </pc:sldLayoutMkLst>
          <pc:spChg chg="add mod">
            <ac:chgData name="Nasil Phạm" userId="72956dafe1aa49c0" providerId="LiveId" clId="{305AB119-74B2-40A4-823B-2CE70284B321}" dt="2021-08-09T03:55:12.789" v="41"/>
            <ac:spMkLst>
              <pc:docMk/>
              <pc:sldMasterMk cId="975007607" sldId="2147483648"/>
              <pc:sldLayoutMk cId="3026838313" sldId="2147483653"/>
              <ac:spMk id="11" creationId="{85CF30EE-9C0A-43D1-B45A-2621DAC5D2CA}"/>
            </ac:spMkLst>
          </pc:spChg>
          <pc:picChg chg="add mod">
            <ac:chgData name="Nasil Phạm" userId="72956dafe1aa49c0" providerId="LiveId" clId="{305AB119-74B2-40A4-823B-2CE70284B321}" dt="2021-08-09T03:55:12.789" v="41"/>
            <ac:picMkLst>
              <pc:docMk/>
              <pc:sldMasterMk cId="975007607" sldId="2147483648"/>
              <pc:sldLayoutMk cId="3026838313" sldId="2147483653"/>
              <ac:picMk id="10" creationId="{8588F109-CF72-462E-B484-9C26360FFA94}"/>
            </ac:picMkLst>
          </pc:picChg>
          <pc:picChg chg="add mod">
            <ac:chgData name="Nasil Phạm" userId="72956dafe1aa49c0" providerId="LiveId" clId="{305AB119-74B2-40A4-823B-2CE70284B321}" dt="2021-08-09T03:55:12.789" v="41"/>
            <ac:picMkLst>
              <pc:docMk/>
              <pc:sldMasterMk cId="975007607" sldId="2147483648"/>
              <pc:sldLayoutMk cId="3026838313" sldId="2147483653"/>
              <ac:picMk id="12" creationId="{5C810327-CA96-42EC-AFD3-56DEAA98552A}"/>
            </ac:picMkLst>
          </pc:picChg>
        </pc:sldLayoutChg>
        <pc:sldLayoutChg chg="modSp mod">
          <pc:chgData name="Nasil Phạm" userId="72956dafe1aa49c0" providerId="LiveId" clId="{305AB119-74B2-40A4-823B-2CE70284B321}" dt="2021-08-09T03:54:33.792" v="17" actId="20577"/>
          <pc:sldLayoutMkLst>
            <pc:docMk/>
            <pc:sldMasterMk cId="975007607" sldId="2147483648"/>
            <pc:sldLayoutMk cId="1236930492" sldId="2147483660"/>
          </pc:sldLayoutMkLst>
          <pc:spChg chg="mod">
            <ac:chgData name="Nasil Phạm" userId="72956dafe1aa49c0" providerId="LiveId" clId="{305AB119-74B2-40A4-823B-2CE70284B321}" dt="2021-08-09T03:54:33.792" v="17" actId="20577"/>
            <ac:spMkLst>
              <pc:docMk/>
              <pc:sldMasterMk cId="975007607" sldId="2147483648"/>
              <pc:sldLayoutMk cId="1236930492" sldId="2147483660"/>
              <ac:spMk id="21" creationId="{7906B193-ED6B-4AA8-AC54-DB2A501FADDA}"/>
            </ac:spMkLst>
          </pc:spChg>
        </pc:sldLayoutChg>
        <pc:sldLayoutChg chg="addSp modSp new mod">
          <pc:chgData name="Nasil Phạm" userId="72956dafe1aa49c0" providerId="LiveId" clId="{305AB119-74B2-40A4-823B-2CE70284B321}" dt="2021-08-09T03:55:58.726" v="46" actId="166"/>
          <pc:sldLayoutMkLst>
            <pc:docMk/>
            <pc:sldMasterMk cId="975007607" sldId="2147483648"/>
            <pc:sldLayoutMk cId="980793795" sldId="2147483661"/>
          </pc:sldLayoutMkLst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8" creationId="{5CBF823B-A6D7-47E7-AB2B-74FD8920E13E}"/>
            </ac:spMkLst>
          </pc:spChg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9" creationId="{577824EA-5BE7-47B5-A167-16792B42C371}"/>
            </ac:spMkLst>
          </pc:spChg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10" creationId="{E48C1E43-CC4D-4C2A-A667-82A96FA44590}"/>
            </ac:spMkLst>
          </pc:spChg>
          <pc:picChg chg="add mod ord">
            <ac:chgData name="Nasil Phạm" userId="72956dafe1aa49c0" providerId="LiveId" clId="{305AB119-74B2-40A4-823B-2CE70284B321}" dt="2021-08-09T03:55:58.726" v="46" actId="166"/>
            <ac:picMkLst>
              <pc:docMk/>
              <pc:sldMasterMk cId="975007607" sldId="2147483648"/>
              <pc:sldLayoutMk cId="980793795" sldId="2147483661"/>
              <ac:picMk id="6" creationId="{45363DF7-0C8E-4E7B-AC15-226A7435B1EF}"/>
            </ac:picMkLst>
          </pc:picChg>
          <pc:picChg chg="add mod ord">
            <ac:chgData name="Nasil Phạm" userId="72956dafe1aa49c0" providerId="LiveId" clId="{305AB119-74B2-40A4-823B-2CE70284B321}" dt="2021-08-09T03:55:58.726" v="46" actId="166"/>
            <ac:picMkLst>
              <pc:docMk/>
              <pc:sldMasterMk cId="975007607" sldId="2147483648"/>
              <pc:sldLayoutMk cId="980793795" sldId="2147483661"/>
              <ac:picMk id="7" creationId="{E09BCF60-D4F9-436A-ACB5-6AA71F88B9FA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7C6C0-A2E3-4868-8489-00E5FE7A509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ACE2F-79DF-42D6-9525-EA527DC3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6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831331-FB38-40F8-AFDB-50B791F0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DB3B-B59C-4AA9-94EC-CCA8BFA3221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75FBA0-6798-4583-9C53-5FAC4279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FDC743-93E6-4E08-8902-1C963242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F7BB-5806-473E-B330-888E8CED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98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943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6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1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1E5DA-C094-441A-A98E-50375313189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4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8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5836582" y="3340631"/>
            <a:ext cx="572947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2: Adventure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2G: Speaking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856B7260-FEC9-4B08-96AC-62E8E4C4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240859" y="249662"/>
            <a:ext cx="11710282" cy="6358676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5E996C-05F7-4C5C-8708-ECEFD0E46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" t="4489" r="3022" b="3176"/>
          <a:stretch/>
        </p:blipFill>
        <p:spPr>
          <a:xfrm>
            <a:off x="741834" y="212489"/>
            <a:ext cx="5099761" cy="64330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615185B-BEA5-48B1-B0BE-6F7829ED68C2}"/>
              </a:ext>
            </a:extLst>
          </p:cNvPr>
          <p:cNvSpPr/>
          <p:nvPr/>
        </p:nvSpPr>
        <p:spPr>
          <a:xfrm>
            <a:off x="6625652" y="1265144"/>
            <a:ext cx="4594798" cy="405133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Judging by her expression, I’d say she’s </a:t>
            </a:r>
            <a:r>
              <a:rPr lang="en-US" sz="4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relaxed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398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240859" y="249662"/>
            <a:ext cx="11710282" cy="6358676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615185B-BEA5-48B1-B0BE-6F7829ED68C2}"/>
              </a:ext>
            </a:extLst>
          </p:cNvPr>
          <p:cNvSpPr/>
          <p:nvPr/>
        </p:nvSpPr>
        <p:spPr>
          <a:xfrm>
            <a:off x="7168761" y="1146002"/>
            <a:ext cx="4470789" cy="440199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me, they look as if they’re feeling </a:t>
            </a:r>
            <a:r>
              <a:rPr lang="en-US" sz="4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nervous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4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scared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5BC4E9-F6A0-4596-813E-803B3FDBB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" t="4180" r="1821" b="3636"/>
          <a:stretch/>
        </p:blipFill>
        <p:spPr>
          <a:xfrm>
            <a:off x="317059" y="454610"/>
            <a:ext cx="6488661" cy="5994829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7150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43D8E3-72DC-4AC2-9DD8-981926897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72" y="1967920"/>
            <a:ext cx="11846255" cy="1729462"/>
          </a:xfrm>
          <a:prstGeom prst="rect">
            <a:avLst/>
          </a:prstGeom>
        </p:spPr>
      </p:pic>
      <p:pic>
        <p:nvPicPr>
          <p:cNvPr id="12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3E5607D0-31D8-45F2-8D11-CF5B4B2B7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1425" y="440717"/>
            <a:ext cx="487363" cy="487363"/>
          </a:xfrm>
          <a:prstGeom prst="rect">
            <a:avLst/>
          </a:prstGeom>
        </p:spPr>
      </p:pic>
      <p:sp>
        <p:nvSpPr>
          <p:cNvPr id="13" name="Scroll: Horizontal 12">
            <a:extLst>
              <a:ext uri="{FF2B5EF4-FFF2-40B4-BE49-F238E27FC236}">
                <a16:creationId xmlns:a16="http://schemas.microsoft.com/office/drawing/2014/main" xmlns="" id="{5D98B90D-20B0-4446-ACE5-A95F68DBDB25}"/>
              </a:ext>
            </a:extLst>
          </p:cNvPr>
          <p:cNvSpPr/>
          <p:nvPr/>
        </p:nvSpPr>
        <p:spPr>
          <a:xfrm>
            <a:off x="2015821" y="3827691"/>
            <a:ext cx="2200275" cy="1266825"/>
          </a:xfrm>
          <a:prstGeom prst="horizontalScroll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scared</a:t>
            </a:r>
          </a:p>
        </p:txBody>
      </p:sp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181D0C71-D5F0-480C-8F4A-010812B6D96E}"/>
              </a:ext>
            </a:extLst>
          </p:cNvPr>
          <p:cNvSpPr/>
          <p:nvPr/>
        </p:nvSpPr>
        <p:spPr>
          <a:xfrm>
            <a:off x="5357272" y="3827690"/>
            <a:ext cx="2200275" cy="1266825"/>
          </a:xfrm>
          <a:prstGeom prst="horizontalScroll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excited</a:t>
            </a:r>
          </a:p>
        </p:txBody>
      </p: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xmlns="" id="{D3771D8F-C97E-4250-96E0-3ED5962FEB9F}"/>
              </a:ext>
            </a:extLst>
          </p:cNvPr>
          <p:cNvSpPr/>
          <p:nvPr/>
        </p:nvSpPr>
        <p:spPr>
          <a:xfrm>
            <a:off x="8639175" y="3827692"/>
            <a:ext cx="2200275" cy="1266825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bored</a:t>
            </a:r>
          </a:p>
        </p:txBody>
      </p:sp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D8E794-C618-4FD3-A235-6F9989F8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50" y="416194"/>
            <a:ext cx="10645099" cy="6033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7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7CB8054E-AF0D-49FC-A2FF-C0849C49F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9409" y="172512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D5B8AE-7F76-4BA8-BAE5-9162CCD9F8A1}"/>
              </a:ext>
            </a:extLst>
          </p:cNvPr>
          <p:cNvSpPr txBox="1"/>
          <p:nvPr/>
        </p:nvSpPr>
        <p:spPr>
          <a:xfrm>
            <a:off x="1646874" y="2074956"/>
            <a:ext cx="271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 be honest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BC2C6A-7E27-4106-BB88-E7F56B9C1DF5}"/>
              </a:ext>
            </a:extLst>
          </p:cNvPr>
          <p:cNvSpPr txBox="1"/>
          <p:nvPr/>
        </p:nvSpPr>
        <p:spPr>
          <a:xfrm>
            <a:off x="1646873" y="2641803"/>
            <a:ext cx="271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For me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A369E6-7278-4DC6-8F93-86400D04887C}"/>
              </a:ext>
            </a:extLst>
          </p:cNvPr>
          <p:cNvSpPr txBox="1"/>
          <p:nvPr/>
        </p:nvSpPr>
        <p:spPr>
          <a:xfrm>
            <a:off x="1695981" y="3655608"/>
            <a:ext cx="271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 while ago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74AB58-3173-4971-99AD-ABB54B50BF3B}"/>
              </a:ext>
            </a:extLst>
          </p:cNvPr>
          <p:cNvSpPr txBox="1"/>
          <p:nvPr/>
        </p:nvSpPr>
        <p:spPr>
          <a:xfrm>
            <a:off x="1695982" y="4729357"/>
            <a:ext cx="271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 fact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CF154E-B708-4F01-BBCD-FE6F6F68D3B4}"/>
              </a:ext>
            </a:extLst>
          </p:cNvPr>
          <p:cNvSpPr txBox="1"/>
          <p:nvPr/>
        </p:nvSpPr>
        <p:spPr>
          <a:xfrm>
            <a:off x="1695982" y="5296204"/>
            <a:ext cx="2715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 suppose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pic>
        <p:nvPicPr>
          <p:cNvPr id="19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A53E02F7-5130-4300-AEC8-09543DEC9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856" end="50615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3865" y="2233924"/>
            <a:ext cx="487363" cy="487363"/>
          </a:xfrm>
          <a:prstGeom prst="rect">
            <a:avLst/>
          </a:prstGeom>
        </p:spPr>
      </p:pic>
      <p:pic>
        <p:nvPicPr>
          <p:cNvPr id="20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E03A9387-598E-42D9-8ACC-3C047B24C3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831" end="41566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1091" y="3189135"/>
            <a:ext cx="487363" cy="487363"/>
          </a:xfrm>
          <a:prstGeom prst="rect">
            <a:avLst/>
          </a:prstGeom>
        </p:spPr>
      </p:pic>
      <p:pic>
        <p:nvPicPr>
          <p:cNvPr id="21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00DBCDCB-8DB0-4B63-82D6-6FF79D051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747" end="23372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4660" y="4304377"/>
            <a:ext cx="487363" cy="487363"/>
          </a:xfrm>
          <a:prstGeom prst="rect">
            <a:avLst/>
          </a:prstGeom>
        </p:spPr>
      </p:pic>
      <p:pic>
        <p:nvPicPr>
          <p:cNvPr id="22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371C380F-6F84-4FB8-BE23-F660ECADAD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200" end="7830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1710" y="4791740"/>
            <a:ext cx="487363" cy="487363"/>
          </a:xfrm>
          <a:prstGeom prst="rect">
            <a:avLst/>
          </a:prstGeom>
        </p:spPr>
      </p:pic>
      <p:pic>
        <p:nvPicPr>
          <p:cNvPr id="23" name="Friends Global Grade 10 SB_CD1_27">
            <a:hlinkClick r:id="" action="ppaction://media"/>
            <a:extLst>
              <a:ext uri="{FF2B5EF4-FFF2-40B4-BE49-F238E27FC236}">
                <a16:creationId xmlns:a16="http://schemas.microsoft.com/office/drawing/2014/main" xmlns="" id="{68FD34B3-DA99-462A-AA82-F5745120C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9930" end="3973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35117" y="5953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6DAABF-CC39-444B-88E2-DD97FEEDB465}"/>
              </a:ext>
            </a:extLst>
          </p:cNvPr>
          <p:cNvSpPr txBox="1"/>
          <p:nvPr/>
        </p:nvSpPr>
        <p:spPr>
          <a:xfrm>
            <a:off x="1903404" y="327638"/>
            <a:ext cx="8619604" cy="1549466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Discussion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4225996" y="4633385"/>
            <a:ext cx="3974421" cy="22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B250EA56-94A9-4834-B658-C1D41CAE7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F39E0F-E5E8-4B03-8D42-01E2AC73B96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07BF0D-EAE7-44CA-8D14-FD670717E5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3A2A05-9169-4E6E-AAB0-E22E6DF9A728}"/>
              </a:ext>
            </a:extLst>
          </p:cNvPr>
          <p:cNvSpPr txBox="1"/>
          <p:nvPr/>
        </p:nvSpPr>
        <p:spPr>
          <a:xfrm>
            <a:off x="363268" y="2630057"/>
            <a:ext cx="11465464" cy="1323439"/>
          </a:xfrm>
          <a:prstGeom prst="rect">
            <a:avLst/>
          </a:prstGeom>
          <a:ln w="762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48590" marR="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Ex7. Work in groups. Describe photo C using words and phrases from this lesson.</a:t>
            </a:r>
          </a:p>
        </p:txBody>
      </p:sp>
    </p:spTree>
    <p:extLst>
      <p:ext uri="{BB962C8B-B14F-4D97-AF65-F5344CB8AC3E}">
        <p14:creationId xmlns:p14="http://schemas.microsoft.com/office/powerpoint/2010/main" val="12750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240859" y="249662"/>
            <a:ext cx="11710282" cy="6358676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47813F-A873-4D2A-B459-2D51B4623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1433" r="2672"/>
          <a:stretch/>
        </p:blipFill>
        <p:spPr>
          <a:xfrm>
            <a:off x="174252" y="249662"/>
            <a:ext cx="4766386" cy="6218766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0B398-6DF5-42FB-8082-DD44C4C0E722}"/>
              </a:ext>
            </a:extLst>
          </p:cNvPr>
          <p:cNvSpPr txBox="1"/>
          <p:nvPr/>
        </p:nvSpPr>
        <p:spPr>
          <a:xfrm>
            <a:off x="5679604" y="4622876"/>
            <a:ext cx="3509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 be honest, 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2D9AD5-706B-4262-AE63-972126A58D4B}"/>
              </a:ext>
            </a:extLst>
          </p:cNvPr>
          <p:cNvSpPr txBox="1"/>
          <p:nvPr/>
        </p:nvSpPr>
        <p:spPr>
          <a:xfrm>
            <a:off x="9153127" y="4917795"/>
            <a:ext cx="2715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For me,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BBCADF-76D6-43CA-828F-0972FEAA259B}"/>
              </a:ext>
            </a:extLst>
          </p:cNvPr>
          <p:cNvSpPr txBox="1"/>
          <p:nvPr/>
        </p:nvSpPr>
        <p:spPr>
          <a:xfrm>
            <a:off x="8679621" y="3969644"/>
            <a:ext cx="3060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 while ago,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267713-F811-4D38-8B11-88ABB46D80E2}"/>
              </a:ext>
            </a:extLst>
          </p:cNvPr>
          <p:cNvSpPr txBox="1"/>
          <p:nvPr/>
        </p:nvSpPr>
        <p:spPr>
          <a:xfrm>
            <a:off x="5214793" y="5535240"/>
            <a:ext cx="2715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 fact,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4844F5-2595-46A3-9DE7-0E946AD6973B}"/>
              </a:ext>
            </a:extLst>
          </p:cNvPr>
          <p:cNvSpPr txBox="1"/>
          <p:nvPr/>
        </p:nvSpPr>
        <p:spPr>
          <a:xfrm>
            <a:off x="7453410" y="5720163"/>
            <a:ext cx="2715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 suppose,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4619DE-27C8-4027-A07C-1F7779A5D7BA}"/>
              </a:ext>
            </a:extLst>
          </p:cNvPr>
          <p:cNvSpPr txBox="1"/>
          <p:nvPr/>
        </p:nvSpPr>
        <p:spPr>
          <a:xfrm>
            <a:off x="5007245" y="3400000"/>
            <a:ext cx="3665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Well, basically,</a:t>
            </a:r>
            <a:endParaRPr lang="en-US" sz="4400" b="1" i="1" dirty="0">
              <a:solidFill>
                <a:srgbClr val="9900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0C555E-657C-49CB-8F24-076C64D91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4" t="30625" r="2953"/>
          <a:stretch/>
        </p:blipFill>
        <p:spPr>
          <a:xfrm>
            <a:off x="4795029" y="571118"/>
            <a:ext cx="7156112" cy="27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Practice describing photos around you.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Writing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3" y="2837330"/>
            <a:ext cx="6585921" cy="1830145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9E14B-A516-426B-9D09-31F8C502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xmlns="" id="{B9D070FF-89E8-47B3-8110-6C81D1AAA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B3D62E-E32B-4E67-B190-019C5B5EE09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F84AB0-645D-4BC8-8619-9023E779C6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6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C251D4-824B-4B24-8670-A5104ED2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5262915-C896-4CB7-8386-EB5A10FC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2A275A-464F-43AB-81C3-4BD4352B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94148"/>
            <a:ext cx="9773800" cy="10373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E4DA08-770C-4D45-BB9D-F903075C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" t="4489" r="3022" b="3176"/>
          <a:stretch/>
        </p:blipFill>
        <p:spPr>
          <a:xfrm>
            <a:off x="1209100" y="1193741"/>
            <a:ext cx="4456612" cy="5621730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5C545B2B-146C-490F-8462-E467988C939A}"/>
              </a:ext>
            </a:extLst>
          </p:cNvPr>
          <p:cNvSpPr/>
          <p:nvPr/>
        </p:nvSpPr>
        <p:spPr>
          <a:xfrm>
            <a:off x="7882815" y="1836691"/>
            <a:ext cx="1375397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helmet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549D3DA4-BE98-4315-98A7-F9410090D0AE}"/>
              </a:ext>
            </a:extLst>
          </p:cNvPr>
          <p:cNvSpPr/>
          <p:nvPr/>
        </p:nvSpPr>
        <p:spPr>
          <a:xfrm>
            <a:off x="7964094" y="4496751"/>
            <a:ext cx="114088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boots</a:t>
            </a:r>
          </a:p>
        </p:txBody>
      </p:sp>
      <p:sp>
        <p:nvSpPr>
          <p:cNvPr id="18" name="Rounded Rectangle 211">
            <a:extLst>
              <a:ext uri="{FF2B5EF4-FFF2-40B4-BE49-F238E27FC236}">
                <a16:creationId xmlns:a16="http://schemas.microsoft.com/office/drawing/2014/main" xmlns="" id="{E52FDD5E-DA6B-42EC-9EA0-3A3B5776D4FE}"/>
              </a:ext>
            </a:extLst>
          </p:cNvPr>
          <p:cNvSpPr/>
          <p:nvPr/>
        </p:nvSpPr>
        <p:spPr>
          <a:xfrm>
            <a:off x="7942114" y="563524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227098FD-A1AB-4080-9C47-634C2BB59BDA}"/>
              </a:ext>
            </a:extLst>
          </p:cNvPr>
          <p:cNvSpPr/>
          <p:nvPr/>
        </p:nvSpPr>
        <p:spPr>
          <a:xfrm>
            <a:off x="9662389" y="1836691"/>
            <a:ext cx="125079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dinghy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CBC8A4ED-C309-4158-9DE1-786B1455235A}"/>
              </a:ext>
            </a:extLst>
          </p:cNvPr>
          <p:cNvSpPr/>
          <p:nvPr/>
        </p:nvSpPr>
        <p:spPr>
          <a:xfrm>
            <a:off x="6108149" y="3089166"/>
            <a:ext cx="1240794" cy="814125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Life jacket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xmlns="" id="{F2967DC7-EE2F-4391-80AE-141D88D36F77}"/>
              </a:ext>
            </a:extLst>
          </p:cNvPr>
          <p:cNvSpPr/>
          <p:nvPr/>
        </p:nvSpPr>
        <p:spPr>
          <a:xfrm>
            <a:off x="7857035" y="3166721"/>
            <a:ext cx="1443665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paddles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xmlns="" id="{C7DBB0FE-C2BD-4ABD-BFB5-9035353ECCB1}"/>
              </a:ext>
            </a:extLst>
          </p:cNvPr>
          <p:cNvSpPr/>
          <p:nvPr/>
        </p:nvSpPr>
        <p:spPr>
          <a:xfrm>
            <a:off x="9930260" y="3125204"/>
            <a:ext cx="1056171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6E88C4F5-3D85-401B-AD81-214E8912EB22}"/>
              </a:ext>
            </a:extLst>
          </p:cNvPr>
          <p:cNvSpPr/>
          <p:nvPr/>
        </p:nvSpPr>
        <p:spPr>
          <a:xfrm>
            <a:off x="6148869" y="4555998"/>
            <a:ext cx="966306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rope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1D5CF163-9A47-44C8-B4A6-2588AC955770}"/>
              </a:ext>
            </a:extLst>
          </p:cNvPr>
          <p:cNvSpPr/>
          <p:nvPr/>
        </p:nvSpPr>
        <p:spPr>
          <a:xfrm>
            <a:off x="5921195" y="1836691"/>
            <a:ext cx="160020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rucksack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xmlns="" id="{9BC3B56A-BB0C-4785-8DDA-9C22808DFDFE}"/>
              </a:ext>
            </a:extLst>
          </p:cNvPr>
          <p:cNvSpPr/>
          <p:nvPr/>
        </p:nvSpPr>
        <p:spPr>
          <a:xfrm>
            <a:off x="9562493" y="4378343"/>
            <a:ext cx="1437778" cy="81693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safety harness</a:t>
            </a:r>
          </a:p>
        </p:txBody>
      </p:sp>
      <p:sp>
        <p:nvSpPr>
          <p:cNvPr id="3" name="Curved Right Arrow 2"/>
          <p:cNvSpPr/>
          <p:nvPr/>
        </p:nvSpPr>
        <p:spPr>
          <a:xfrm rot="5219650">
            <a:off x="4570455" y="450466"/>
            <a:ext cx="824827" cy="2393475"/>
          </a:xfrm>
          <a:prstGeom prst="curvedRightArrow">
            <a:avLst>
              <a:gd name="adj1" fmla="val 36882"/>
              <a:gd name="adj2" fmla="val 92201"/>
              <a:gd name="adj3" fmla="val 6084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648601">
            <a:off x="3648930" y="5473066"/>
            <a:ext cx="4416678" cy="455894"/>
          </a:xfrm>
          <a:prstGeom prst="leftArrow">
            <a:avLst>
              <a:gd name="adj1" fmla="val 50000"/>
              <a:gd name="adj2" fmla="val 17507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21100675">
            <a:off x="4961356" y="3767493"/>
            <a:ext cx="4775172" cy="455894"/>
          </a:xfrm>
          <a:prstGeom prst="leftArrow">
            <a:avLst>
              <a:gd name="adj1" fmla="val 39417"/>
              <a:gd name="adj2" fmla="val 25776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65130" y="2460246"/>
            <a:ext cx="15967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800" dirty="0" err="1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rʌksæk</a:t>
            </a: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31411" y="3755374"/>
            <a:ext cx="125386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pəʊlz</a:t>
            </a: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dirty="0">
              <a:solidFill>
                <a:srgbClr val="009A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06917" y="5104248"/>
            <a:ext cx="12025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buːts</a:t>
            </a: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083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7" grpId="0" animBg="1"/>
      <p:bldP spid="26" grpId="0" animBg="1"/>
      <p:bldP spid="12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2A275A-464F-43AB-81C3-4BD4352B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94148"/>
            <a:ext cx="9773800" cy="10373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E29A87-4171-4C5C-BCFA-E566A018C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" t="4180" r="1821" b="3636"/>
          <a:stretch/>
        </p:blipFill>
        <p:spPr>
          <a:xfrm>
            <a:off x="175894" y="1147427"/>
            <a:ext cx="6035803" cy="5576437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5C545B2B-146C-490F-8462-E467988C939A}"/>
              </a:ext>
            </a:extLst>
          </p:cNvPr>
          <p:cNvSpPr/>
          <p:nvPr/>
        </p:nvSpPr>
        <p:spPr>
          <a:xfrm>
            <a:off x="8131753" y="1836691"/>
            <a:ext cx="1375397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helmet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549D3DA4-BE98-4315-98A7-F9410090D0AE}"/>
              </a:ext>
            </a:extLst>
          </p:cNvPr>
          <p:cNvSpPr/>
          <p:nvPr/>
        </p:nvSpPr>
        <p:spPr>
          <a:xfrm>
            <a:off x="6357087" y="1836691"/>
            <a:ext cx="114088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boots</a:t>
            </a:r>
          </a:p>
        </p:txBody>
      </p:sp>
      <p:sp>
        <p:nvSpPr>
          <p:cNvPr id="18" name="Rounded Rectangle 211">
            <a:extLst>
              <a:ext uri="{FF2B5EF4-FFF2-40B4-BE49-F238E27FC236}">
                <a16:creationId xmlns:a16="http://schemas.microsoft.com/office/drawing/2014/main" xmlns="" id="{E52FDD5E-DA6B-42EC-9EA0-3A3B5776D4FE}"/>
              </a:ext>
            </a:extLst>
          </p:cNvPr>
          <p:cNvSpPr/>
          <p:nvPr/>
        </p:nvSpPr>
        <p:spPr>
          <a:xfrm>
            <a:off x="7942114" y="563524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227098FD-A1AB-4080-9C47-634C2BB59BDA}"/>
              </a:ext>
            </a:extLst>
          </p:cNvPr>
          <p:cNvSpPr/>
          <p:nvPr/>
        </p:nvSpPr>
        <p:spPr>
          <a:xfrm>
            <a:off x="6347091" y="4555998"/>
            <a:ext cx="125079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dinghy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CBC8A4ED-C309-4158-9DE1-786B1455235A}"/>
              </a:ext>
            </a:extLst>
          </p:cNvPr>
          <p:cNvSpPr/>
          <p:nvPr/>
        </p:nvSpPr>
        <p:spPr>
          <a:xfrm>
            <a:off x="6357087" y="3089166"/>
            <a:ext cx="1240794" cy="814125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Life jacket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xmlns="" id="{F2967DC7-EE2F-4391-80AE-141D88D36F77}"/>
              </a:ext>
            </a:extLst>
          </p:cNvPr>
          <p:cNvSpPr/>
          <p:nvPr/>
        </p:nvSpPr>
        <p:spPr>
          <a:xfrm>
            <a:off x="8105973" y="3166721"/>
            <a:ext cx="1443665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paddles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xmlns="" id="{C7DBB0FE-C2BD-4ABD-BFB5-9035353ECCB1}"/>
              </a:ext>
            </a:extLst>
          </p:cNvPr>
          <p:cNvSpPr/>
          <p:nvPr/>
        </p:nvSpPr>
        <p:spPr>
          <a:xfrm>
            <a:off x="10179198" y="3125204"/>
            <a:ext cx="1056171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6E88C4F5-3D85-401B-AD81-214E8912EB22}"/>
              </a:ext>
            </a:extLst>
          </p:cNvPr>
          <p:cNvSpPr/>
          <p:nvPr/>
        </p:nvSpPr>
        <p:spPr>
          <a:xfrm>
            <a:off x="10140936" y="1851706"/>
            <a:ext cx="966306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rope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1D5CF163-9A47-44C8-B4A6-2588AC955770}"/>
              </a:ext>
            </a:extLst>
          </p:cNvPr>
          <p:cNvSpPr/>
          <p:nvPr/>
        </p:nvSpPr>
        <p:spPr>
          <a:xfrm>
            <a:off x="7920452" y="4555998"/>
            <a:ext cx="160020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rucksack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xmlns="" id="{9BC3B56A-BB0C-4785-8DDA-9C22808DFDFE}"/>
              </a:ext>
            </a:extLst>
          </p:cNvPr>
          <p:cNvSpPr/>
          <p:nvPr/>
        </p:nvSpPr>
        <p:spPr>
          <a:xfrm>
            <a:off x="9811431" y="4378343"/>
            <a:ext cx="1437778" cy="81693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safety harness</a:t>
            </a:r>
          </a:p>
        </p:txBody>
      </p:sp>
      <p:sp>
        <p:nvSpPr>
          <p:cNvPr id="26" name="Curved Right Arrow 25"/>
          <p:cNvSpPr/>
          <p:nvPr/>
        </p:nvSpPr>
        <p:spPr>
          <a:xfrm rot="5219650">
            <a:off x="6120958" y="-761311"/>
            <a:ext cx="824827" cy="4839839"/>
          </a:xfrm>
          <a:prstGeom prst="curvedRightArrow">
            <a:avLst>
              <a:gd name="adj1" fmla="val 36882"/>
              <a:gd name="adj2" fmla="val 92201"/>
              <a:gd name="adj3" fmla="val 60843"/>
            </a:avLst>
          </a:prstGeom>
          <a:solidFill>
            <a:srgbClr val="0070C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Left Arrow 26"/>
          <p:cNvSpPr/>
          <p:nvPr/>
        </p:nvSpPr>
        <p:spPr>
          <a:xfrm rot="20950266">
            <a:off x="3124723" y="4261889"/>
            <a:ext cx="5755856" cy="387279"/>
          </a:xfrm>
          <a:prstGeom prst="leftArrow">
            <a:avLst>
              <a:gd name="adj1" fmla="val 50000"/>
              <a:gd name="adj2" fmla="val 175076"/>
            </a:avLst>
          </a:prstGeom>
          <a:solidFill>
            <a:srgbClr val="0070C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21100675">
            <a:off x="5385939" y="3417032"/>
            <a:ext cx="1243546" cy="234747"/>
          </a:xfrm>
          <a:prstGeom prst="leftArrow">
            <a:avLst>
              <a:gd name="adj1" fmla="val 39417"/>
              <a:gd name="adj2" fmla="val 120774"/>
            </a:avLst>
          </a:prstGeom>
          <a:solidFill>
            <a:srgbClr val="0070C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/>
          <p:cNvSpPr/>
          <p:nvPr/>
        </p:nvSpPr>
        <p:spPr>
          <a:xfrm rot="4831943">
            <a:off x="5084625" y="4520384"/>
            <a:ext cx="1121276" cy="2799066"/>
          </a:xfrm>
          <a:prstGeom prst="curvedLeftArrow">
            <a:avLst>
              <a:gd name="adj1" fmla="val 22381"/>
              <a:gd name="adj2" fmla="val 50000"/>
              <a:gd name="adj3" fmla="val 61564"/>
            </a:avLst>
          </a:prstGeom>
          <a:solidFill>
            <a:srgbClr val="0070C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17201" y="2430174"/>
            <a:ext cx="153118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800" dirty="0" err="1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helmɪt</a:t>
            </a: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dirty="0">
              <a:solidFill>
                <a:srgbClr val="009A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77136" y="3741322"/>
            <a:ext cx="144623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800" dirty="0" err="1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pædlz</a:t>
            </a: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88967" y="2672530"/>
            <a:ext cx="23134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00B050"/>
                </a:solidFill>
              </a:rPr>
              <a:t>ˈ</a:t>
            </a:r>
            <a:r>
              <a:rPr lang="en-US" sz="2800" dirty="0" err="1">
                <a:solidFill>
                  <a:srgbClr val="00B050"/>
                </a:solidFill>
              </a:rPr>
              <a:t>laɪf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dʒækɪt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20367" y="5177426"/>
            <a:ext cx="275267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800" dirty="0" err="1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dɪŋi</a:t>
            </a: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or/ˈ</a:t>
            </a:r>
            <a:r>
              <a:rPr lang="en-US" sz="2800" dirty="0" err="1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dɪŋɡi</a:t>
            </a: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2800" dirty="0">
              <a:solidFill>
                <a:srgbClr val="009A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  <p:bldP spid="3" grpId="0" animBg="1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8521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2A275A-464F-43AB-81C3-4BD4352B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94148"/>
            <a:ext cx="9773800" cy="10373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274324"/>
            <a:ext cx="10442710" cy="497083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E4DA08-770C-4D45-BB9D-F903075C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1433" r="2672"/>
          <a:stretch/>
        </p:blipFill>
        <p:spPr>
          <a:xfrm>
            <a:off x="1211414" y="1117474"/>
            <a:ext cx="4399838" cy="5740526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5C545B2B-146C-490F-8462-E467988C939A}"/>
              </a:ext>
            </a:extLst>
          </p:cNvPr>
          <p:cNvSpPr/>
          <p:nvPr/>
        </p:nvSpPr>
        <p:spPr>
          <a:xfrm>
            <a:off x="7882815" y="1836691"/>
            <a:ext cx="1375397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helmet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549D3DA4-BE98-4315-98A7-F9410090D0AE}"/>
              </a:ext>
            </a:extLst>
          </p:cNvPr>
          <p:cNvSpPr/>
          <p:nvPr/>
        </p:nvSpPr>
        <p:spPr>
          <a:xfrm>
            <a:off x="9884205" y="4555998"/>
            <a:ext cx="114088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boots</a:t>
            </a:r>
          </a:p>
        </p:txBody>
      </p:sp>
      <p:sp>
        <p:nvSpPr>
          <p:cNvPr id="18" name="Rounded Rectangle 211">
            <a:extLst>
              <a:ext uri="{FF2B5EF4-FFF2-40B4-BE49-F238E27FC236}">
                <a16:creationId xmlns:a16="http://schemas.microsoft.com/office/drawing/2014/main" xmlns="" id="{E52FDD5E-DA6B-42EC-9EA0-3A3B5776D4FE}"/>
              </a:ext>
            </a:extLst>
          </p:cNvPr>
          <p:cNvSpPr/>
          <p:nvPr/>
        </p:nvSpPr>
        <p:spPr>
          <a:xfrm>
            <a:off x="7942114" y="563524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227098FD-A1AB-4080-9C47-634C2BB59BDA}"/>
              </a:ext>
            </a:extLst>
          </p:cNvPr>
          <p:cNvSpPr/>
          <p:nvPr/>
        </p:nvSpPr>
        <p:spPr>
          <a:xfrm>
            <a:off x="9662389" y="1836691"/>
            <a:ext cx="125079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dinghy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CBC8A4ED-C309-4158-9DE1-786B1455235A}"/>
              </a:ext>
            </a:extLst>
          </p:cNvPr>
          <p:cNvSpPr/>
          <p:nvPr/>
        </p:nvSpPr>
        <p:spPr>
          <a:xfrm>
            <a:off x="6108149" y="3089166"/>
            <a:ext cx="1240794" cy="814125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Life jacket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xmlns="" id="{F2967DC7-EE2F-4391-80AE-141D88D36F77}"/>
              </a:ext>
            </a:extLst>
          </p:cNvPr>
          <p:cNvSpPr/>
          <p:nvPr/>
        </p:nvSpPr>
        <p:spPr>
          <a:xfrm>
            <a:off x="7857035" y="3166721"/>
            <a:ext cx="1443665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paddles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xmlns="" id="{C7DBB0FE-C2BD-4ABD-BFB5-9035353ECCB1}"/>
              </a:ext>
            </a:extLst>
          </p:cNvPr>
          <p:cNvSpPr/>
          <p:nvPr/>
        </p:nvSpPr>
        <p:spPr>
          <a:xfrm>
            <a:off x="9930260" y="3125204"/>
            <a:ext cx="1056171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6E88C4F5-3D85-401B-AD81-214E8912EB22}"/>
              </a:ext>
            </a:extLst>
          </p:cNvPr>
          <p:cNvSpPr/>
          <p:nvPr/>
        </p:nvSpPr>
        <p:spPr>
          <a:xfrm>
            <a:off x="6148869" y="4555998"/>
            <a:ext cx="966306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rope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1D5CF163-9A47-44C8-B4A6-2588AC955770}"/>
              </a:ext>
            </a:extLst>
          </p:cNvPr>
          <p:cNvSpPr/>
          <p:nvPr/>
        </p:nvSpPr>
        <p:spPr>
          <a:xfrm>
            <a:off x="7671514" y="4555998"/>
            <a:ext cx="1600200" cy="59976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rucksack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xmlns="" id="{9BC3B56A-BB0C-4785-8DDA-9C22808DFDFE}"/>
              </a:ext>
            </a:extLst>
          </p:cNvPr>
          <p:cNvSpPr/>
          <p:nvPr/>
        </p:nvSpPr>
        <p:spPr>
          <a:xfrm>
            <a:off x="5998549" y="1733135"/>
            <a:ext cx="1437778" cy="816938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safety harness</a:t>
            </a:r>
          </a:p>
        </p:txBody>
      </p:sp>
      <p:sp>
        <p:nvSpPr>
          <p:cNvPr id="26" name="Curved Right Arrow 25"/>
          <p:cNvSpPr/>
          <p:nvPr/>
        </p:nvSpPr>
        <p:spPr>
          <a:xfrm rot="3728135">
            <a:off x="4334336" y="977507"/>
            <a:ext cx="684046" cy="2834772"/>
          </a:xfrm>
          <a:prstGeom prst="curvedRightArrow">
            <a:avLst>
              <a:gd name="adj1" fmla="val 41803"/>
              <a:gd name="adj2" fmla="val 92201"/>
              <a:gd name="adj3" fmla="val 60843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Left Arrow 26"/>
          <p:cNvSpPr/>
          <p:nvPr/>
        </p:nvSpPr>
        <p:spPr>
          <a:xfrm rot="4291666">
            <a:off x="5547510" y="5036313"/>
            <a:ext cx="1121276" cy="2000828"/>
          </a:xfrm>
          <a:prstGeom prst="curvedLeftArrow">
            <a:avLst>
              <a:gd name="adj1" fmla="val 22381"/>
              <a:gd name="adj2" fmla="val 50000"/>
              <a:gd name="adj3" fmla="val 6156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3929" y="2614638"/>
            <a:ext cx="259878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00B050"/>
                </a:solidFill>
              </a:rPr>
              <a:t>ˈ</a:t>
            </a:r>
            <a:r>
              <a:rPr lang="en-US" sz="2800" dirty="0" err="1" smtClean="0">
                <a:solidFill>
                  <a:srgbClr val="00B050"/>
                </a:solidFill>
              </a:rPr>
              <a:t>seɪfti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ˈ</a:t>
            </a:r>
            <a:r>
              <a:rPr lang="en-US" sz="2800" dirty="0" err="1">
                <a:solidFill>
                  <a:srgbClr val="00B050"/>
                </a:solidFill>
              </a:rPr>
              <a:t>hɑːnɪs</a:t>
            </a:r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73180" y="5190516"/>
            <a:ext cx="124745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rəʊp</a:t>
            </a:r>
            <a:r>
              <a:rPr lang="en-US" sz="2800" dirty="0" smtClean="0">
                <a:solidFill>
                  <a:srgbClr val="009A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</a:t>
            </a:r>
            <a:endParaRPr lang="en-US" sz="2800" dirty="0">
              <a:solidFill>
                <a:srgbClr val="009A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4C21B72-D261-48F7-A61A-94FC244E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38100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2ED6E67-E7DC-497B-9FAB-DEABFA593025}"/>
              </a:ext>
            </a:extLst>
          </p:cNvPr>
          <p:cNvGrpSpPr/>
          <p:nvPr/>
        </p:nvGrpSpPr>
        <p:grpSpPr>
          <a:xfrm>
            <a:off x="71126" y="1552346"/>
            <a:ext cx="11660809" cy="2861359"/>
            <a:chOff x="71126" y="1552346"/>
            <a:chExt cx="11660809" cy="28613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18945CC-A17F-4925-9612-487CD40FCE00}"/>
                </a:ext>
              </a:extLst>
            </p:cNvPr>
            <p:cNvGrpSpPr/>
            <p:nvPr/>
          </p:nvGrpSpPr>
          <p:grpSpPr>
            <a:xfrm>
              <a:off x="71126" y="1552346"/>
              <a:ext cx="11660809" cy="2861359"/>
              <a:chOff x="97176" y="1262286"/>
              <a:chExt cx="11660809" cy="286135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103375D-7B70-4CF7-8D3D-EC5355E7B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7176" y="1262286"/>
                <a:ext cx="11660809" cy="286135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79781" y="1324405"/>
                <a:ext cx="53384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FEELINGS </a:t>
                </a:r>
              </a:p>
            </p:txBody>
          </p:sp>
          <p:sp>
            <p:nvSpPr>
              <p:cNvPr id="2" name="TextBox 1"/>
              <p:cNvSpPr txBox="1">
                <a:spLocks noChangeArrowheads="1"/>
              </p:cNvSpPr>
              <p:nvPr/>
            </p:nvSpPr>
            <p:spPr bwMode="auto">
              <a:xfrm>
                <a:off x="4000827" y="1275723"/>
                <a:ext cx="2855200" cy="9233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5400" b="1" dirty="0">
                    <a:ln w="19050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UNIT 1: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4217DC0-A143-4947-8D56-2382E413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87135" y="3778898"/>
              <a:ext cx="2944800" cy="63480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0F6341-624D-4772-AE7D-2623EE2F12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571207-B18C-4CAF-90D0-CAAC50B3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86" y="853972"/>
            <a:ext cx="10748828" cy="5150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F703C4B2-E826-484D-A5F5-95455A40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306895"/>
              </p:ext>
            </p:extLst>
          </p:nvPr>
        </p:nvGraphicFramePr>
        <p:xfrm>
          <a:off x="-1" y="1"/>
          <a:ext cx="6298163" cy="58750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98163">
                  <a:extLst>
                    <a:ext uri="{9D8B030D-6E8A-4147-A177-3AD203B41FA5}">
                      <a16:colId xmlns:a16="http://schemas.microsoft.com/office/drawing/2014/main" xmlns="" val="2958338553"/>
                    </a:ext>
                  </a:extLst>
                </a:gridCol>
              </a:tblGrid>
              <a:tr h="1047274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Student 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2854905"/>
                  </a:ext>
                </a:extLst>
              </a:tr>
              <a:tr h="70288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1. </a:t>
                      </a:r>
                      <a:r>
                        <a:rPr lang="en-US" sz="2000" u="sng" dirty="0"/>
                        <a:t>Detail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Far</a:t>
                      </a:r>
                      <a:r>
                        <a:rPr lang="en-US" sz="2000" dirty="0"/>
                        <a:t>: on the left, there are some trees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6533044"/>
                  </a:ext>
                </a:extLst>
              </a:tr>
              <a:tr h="131409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2. </a:t>
                      </a:r>
                      <a:r>
                        <a:rPr lang="en-US" sz="2000" u="sng" dirty="0"/>
                        <a:t>General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Who</a:t>
                      </a:r>
                      <a:r>
                        <a:rPr lang="en-US" sz="2000" dirty="0"/>
                        <a:t>: a woman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What</a:t>
                      </a:r>
                      <a:r>
                        <a:rPr lang="en-US" sz="2000" dirty="0"/>
                        <a:t>: hiking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Where</a:t>
                      </a:r>
                      <a:r>
                        <a:rPr lang="en-US" sz="2000" dirty="0"/>
                        <a:t>: a 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461482"/>
                  </a:ext>
                </a:extLst>
              </a:tr>
              <a:tr h="192530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3. </a:t>
                      </a:r>
                      <a:r>
                        <a:rPr lang="en-US" sz="2000" u="sng" dirty="0"/>
                        <a:t>Detail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Near</a:t>
                      </a:r>
                      <a:r>
                        <a:rPr lang="en-US" sz="2000" dirty="0"/>
                        <a:t>: she’s holding a pole in each hand and she’s wearing a rucksack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Far</a:t>
                      </a:r>
                      <a:r>
                        <a:rPr lang="en-US" sz="2000" dirty="0"/>
                        <a:t>: at the bottom, it’s a really muddy path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Near</a:t>
                      </a:r>
                      <a:r>
                        <a:rPr lang="en-US" sz="2000" dirty="0"/>
                        <a:t>: the woman doesn’t look worried and seems to be having a good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29619"/>
                  </a:ext>
                </a:extLst>
              </a:tr>
              <a:tr h="885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4. </a:t>
                      </a:r>
                      <a:r>
                        <a:rPr lang="en-US" sz="2000" u="sng" dirty="0"/>
                        <a:t>Personal comment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3254785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D97D36A-B277-492C-BE4E-10544612A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17162"/>
              </p:ext>
            </p:extLst>
          </p:nvPr>
        </p:nvGraphicFramePr>
        <p:xfrm>
          <a:off x="6298162" y="-9331"/>
          <a:ext cx="5866821" cy="588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6821">
                  <a:extLst>
                    <a:ext uri="{9D8B030D-6E8A-4147-A177-3AD203B41FA5}">
                      <a16:colId xmlns:a16="http://schemas.microsoft.com/office/drawing/2014/main" xmlns="" val="1262339290"/>
                    </a:ext>
                  </a:extLst>
                </a:gridCol>
              </a:tblGrid>
              <a:tr h="1063690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Student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0511750"/>
                  </a:ext>
                </a:extLst>
              </a:tr>
              <a:tr h="14313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1. </a:t>
                      </a:r>
                      <a:r>
                        <a:rPr lang="en-US" sz="2000" u="sng" dirty="0"/>
                        <a:t>General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Who</a:t>
                      </a:r>
                      <a:r>
                        <a:rPr lang="en-US" sz="2000" dirty="0"/>
                        <a:t>: five people in a dinghy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What</a:t>
                      </a:r>
                      <a:r>
                        <a:rPr lang="en-US" sz="2000" dirty="0"/>
                        <a:t>: white-water rafting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Where</a:t>
                      </a:r>
                      <a:r>
                        <a:rPr lang="en-US" sz="2000" dirty="0"/>
                        <a:t>: on a 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4675452"/>
                  </a:ext>
                </a:extLst>
              </a:tr>
              <a:tr h="237552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2. </a:t>
                      </a:r>
                      <a:r>
                        <a:rPr lang="en-US" sz="2000" u="sng" dirty="0"/>
                        <a:t>Detail</a:t>
                      </a:r>
                      <a:r>
                        <a:rPr lang="en-US" sz="200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Far</a:t>
                      </a:r>
                      <a:r>
                        <a:rPr lang="en-US" sz="2000" dirty="0"/>
                        <a:t>: top left corner, a man leaning out of the boat; in the foreground, there’s a lot of water.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     + </a:t>
                      </a:r>
                      <a:r>
                        <a:rPr lang="en-US" sz="2000" i="1" dirty="0"/>
                        <a:t>Near</a:t>
                      </a:r>
                      <a:r>
                        <a:rPr lang="en-US" sz="2000" dirty="0"/>
                        <a:t>: the man at the back is trying to guide the dinghy with his paddle; the other four aren’t helping much; they are wearing the same life jackets and helmets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5477585"/>
                  </a:ext>
                </a:extLst>
              </a:tr>
              <a:tr h="101773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3. </a:t>
                      </a:r>
                      <a:r>
                        <a:rPr lang="en-US" sz="2000" u="sng" dirty="0"/>
                        <a:t>Personal comment: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I imagine they’re doing this as a holiday activity.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801542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5" name="Friends Global Grade 10 SB_CD1_26">
            <a:hlinkClick r:id="" action="ppaction://media"/>
            <a:extLst>
              <a:ext uri="{FF2B5EF4-FFF2-40B4-BE49-F238E27FC236}">
                <a16:creationId xmlns:a16="http://schemas.microsoft.com/office/drawing/2014/main" xmlns="" id="{A405F85B-A4C7-446E-9F2E-2ED8C518A1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4467" y="1751548"/>
            <a:ext cx="487363" cy="4873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04D105-93AE-47A6-8B97-33797B692812}"/>
              </a:ext>
            </a:extLst>
          </p:cNvPr>
          <p:cNvSpPr/>
          <p:nvPr/>
        </p:nvSpPr>
        <p:spPr>
          <a:xfrm>
            <a:off x="1931438" y="215343"/>
            <a:ext cx="4164562" cy="6244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has the </a:t>
            </a:r>
            <a:r>
              <a:rPr lang="en-US" sz="2800" b="1" u="sng" dirty="0"/>
              <a:t>incorrect</a:t>
            </a:r>
            <a:r>
              <a:rPr lang="en-US" sz="2800" dirty="0"/>
              <a:t> structure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B9118C6-9C6F-4536-8C1A-5CC1B91648EB}"/>
              </a:ext>
            </a:extLst>
          </p:cNvPr>
          <p:cNvSpPr/>
          <p:nvPr/>
        </p:nvSpPr>
        <p:spPr>
          <a:xfrm>
            <a:off x="8143875" y="215343"/>
            <a:ext cx="3895725" cy="6244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has the </a:t>
            </a:r>
            <a:r>
              <a:rPr lang="en-US" sz="2800" b="1" u="sng" dirty="0"/>
              <a:t>correct</a:t>
            </a:r>
            <a:r>
              <a:rPr lang="en-US" sz="2800" dirty="0"/>
              <a:t> structure</a:t>
            </a:r>
          </a:p>
        </p:txBody>
      </p:sp>
      <p:sp>
        <p:nvSpPr>
          <p:cNvPr id="8" name="Scroll: Vertical 7">
            <a:extLst>
              <a:ext uri="{FF2B5EF4-FFF2-40B4-BE49-F238E27FC236}">
                <a16:creationId xmlns:a16="http://schemas.microsoft.com/office/drawing/2014/main" xmlns="" id="{33ED1F81-CD31-4234-B7D6-F8D84BDE69D9}"/>
              </a:ext>
            </a:extLst>
          </p:cNvPr>
          <p:cNvSpPr/>
          <p:nvPr/>
        </p:nvSpPr>
        <p:spPr>
          <a:xfrm>
            <a:off x="2942325" y="1055097"/>
            <a:ext cx="6027577" cy="556311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/>
              <a:t>Student B</a:t>
            </a:r>
            <a:r>
              <a:rPr lang="en-US" sz="6000" dirty="0"/>
              <a:t> follows the strategy better!</a:t>
            </a:r>
          </a:p>
        </p:txBody>
      </p:sp>
      <p:pic>
        <p:nvPicPr>
          <p:cNvPr id="15" name="Friends Global Grade 10 SB_CD1_26">
            <a:hlinkClick r:id="" action="ppaction://media"/>
            <a:extLst>
              <a:ext uri="{FF2B5EF4-FFF2-40B4-BE49-F238E27FC236}">
                <a16:creationId xmlns:a16="http://schemas.microsoft.com/office/drawing/2014/main" xmlns="" id="{D634F2A7-D6B1-4A63-9F09-B5D57D929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030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8643" y="223891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BBB412-3DAB-4E1B-BC5C-290A95EE46C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5074C2-CA16-4961-AB06-9490CFE55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232" y="1722471"/>
            <a:ext cx="7736473" cy="4806176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xmlns="" id="{B63433FC-D459-4D5D-9D76-0124CCF47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2A6B8A-D9F0-43F8-8DCB-8E2333BD15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3E34EF-FCC4-4844-883F-7EC6E4A997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6137"/>
          <a:stretch/>
        </p:blipFill>
        <p:spPr>
          <a:xfrm>
            <a:off x="97053" y="30781"/>
            <a:ext cx="8753411" cy="1735921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996885" y="1078216"/>
            <a:ext cx="1928843" cy="173939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891049" y="1583833"/>
            <a:ext cx="1983232" cy="19263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3BAC21-B4E0-4DB4-9CFD-17AEEC1A7947}"/>
              </a:ext>
            </a:extLst>
          </p:cNvPr>
          <p:cNvSpPr txBox="1"/>
          <p:nvPr/>
        </p:nvSpPr>
        <p:spPr>
          <a:xfrm>
            <a:off x="3871081" y="2543359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shows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9DE01A-3197-41B4-ADAC-05691AD668EF}"/>
              </a:ext>
            </a:extLst>
          </p:cNvPr>
          <p:cNvSpPr txBox="1"/>
          <p:nvPr/>
        </p:nvSpPr>
        <p:spPr>
          <a:xfrm>
            <a:off x="2881017" y="2983236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B4D365-48F8-40CB-B95F-EB2F8E8F92C4}"/>
              </a:ext>
            </a:extLst>
          </p:cNvPr>
          <p:cNvSpPr txBox="1"/>
          <p:nvPr/>
        </p:nvSpPr>
        <p:spPr>
          <a:xfrm>
            <a:off x="2836104" y="3408711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42C23E-50A0-4937-B61D-AB027ABF8CFF}"/>
              </a:ext>
            </a:extLst>
          </p:cNvPr>
          <p:cNvSpPr txBox="1"/>
          <p:nvPr/>
        </p:nvSpPr>
        <p:spPr>
          <a:xfrm>
            <a:off x="2791191" y="3856615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At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E7FAD9-76B2-44E4-94E1-B421D4A969A2}"/>
              </a:ext>
            </a:extLst>
          </p:cNvPr>
          <p:cNvSpPr txBox="1"/>
          <p:nvPr/>
        </p:nvSpPr>
        <p:spPr>
          <a:xfrm>
            <a:off x="2707074" y="4296274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F3A575-6E22-4E6E-A947-A082357776A6}"/>
              </a:ext>
            </a:extLst>
          </p:cNvPr>
          <p:cNvSpPr txBox="1"/>
          <p:nvPr/>
        </p:nvSpPr>
        <p:spPr>
          <a:xfrm>
            <a:off x="2789190" y="4735933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97CB01-F4A6-430B-8120-989F8AB076DC}"/>
              </a:ext>
            </a:extLst>
          </p:cNvPr>
          <p:cNvSpPr txBox="1"/>
          <p:nvPr/>
        </p:nvSpPr>
        <p:spPr>
          <a:xfrm>
            <a:off x="2789190" y="5155217"/>
            <a:ext cx="18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looks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17B86F-DD72-4064-9429-559BDD66BE03}"/>
              </a:ext>
            </a:extLst>
          </p:cNvPr>
          <p:cNvSpPr txBox="1"/>
          <p:nvPr/>
        </p:nvSpPr>
        <p:spPr>
          <a:xfrm>
            <a:off x="2309276" y="5582689"/>
            <a:ext cx="2375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</a:t>
            </a:r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ooks/seems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D09781-BD81-403A-AD35-E932555788B6}"/>
              </a:ext>
            </a:extLst>
          </p:cNvPr>
          <p:cNvSpPr txBox="1"/>
          <p:nvPr/>
        </p:nvSpPr>
        <p:spPr>
          <a:xfrm>
            <a:off x="3129310" y="6028736"/>
            <a:ext cx="2375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seems </a:t>
            </a:r>
            <a:endParaRPr lang="en-US" sz="3200" b="1" i="1" dirty="0">
              <a:solidFill>
                <a:srgbClr val="990033"/>
              </a:solidFill>
            </a:endParaRPr>
          </a:p>
        </p:txBody>
      </p:sp>
      <p:pic>
        <p:nvPicPr>
          <p:cNvPr id="26" name="Friends Global Grade 10 SB_CD1_26">
            <a:hlinkClick r:id="" action="ppaction://media"/>
            <a:extLst>
              <a:ext uri="{FF2B5EF4-FFF2-40B4-BE49-F238E27FC236}">
                <a16:creationId xmlns:a16="http://schemas.microsoft.com/office/drawing/2014/main" xmlns="" id="{9DB19473-5919-44AC-8FF4-F99BF3B75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38365" y="400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918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D19F02-4939-4C5B-8920-EB736CEA6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71" y="626868"/>
            <a:ext cx="11155457" cy="5604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438</Words>
  <Application>Microsoft Office PowerPoint</Application>
  <PresentationFormat>Widescreen</PresentationFormat>
  <Paragraphs>117</Paragraphs>
  <Slides>18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Forte</vt:lpstr>
      <vt:lpstr>Lato Black</vt:lpstr>
      <vt:lpstr>Lato Bold</vt:lpstr>
      <vt:lpstr>Lato Light</vt:lpstr>
      <vt:lpstr>MS Mincho</vt:lpstr>
      <vt:lpstr>Raleway ExtraBold</vt:lpstr>
      <vt:lpstr>Segoe UI Black</vt:lpstr>
      <vt:lpstr>Times New Roman</vt:lpstr>
      <vt:lpstr>等线</vt:lpstr>
      <vt:lpstr>Office Theme</vt:lpstr>
      <vt:lpstr>Office 主题​​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32</cp:revision>
  <dcterms:created xsi:type="dcterms:W3CDTF">2021-05-16T09:03:50Z</dcterms:created>
  <dcterms:modified xsi:type="dcterms:W3CDTF">2022-01-12T16:30:39Z</dcterms:modified>
</cp:coreProperties>
</file>