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80" r:id="rId5"/>
    <p:sldId id="259" r:id="rId6"/>
    <p:sldId id="260" r:id="rId7"/>
    <p:sldId id="261" r:id="rId8"/>
    <p:sldId id="262" r:id="rId9"/>
    <p:sldId id="263" r:id="rId10"/>
    <p:sldId id="272" r:id="rId11"/>
    <p:sldId id="271" r:id="rId12"/>
    <p:sldId id="265" r:id="rId13"/>
    <p:sldId id="266" r:id="rId14"/>
    <p:sldId id="267" r:id="rId15"/>
    <p:sldId id="270" r:id="rId16"/>
    <p:sldId id="269" r:id="rId17"/>
    <p:sldId id="268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8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68" y="64"/>
      </p:cViewPr>
      <p:guideLst>
        <p:guide orient="horz" pos="2165"/>
        <p:guide pos="38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1B95-5F85-4F7C-BC0B-C4B5D0D3C7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8F38C-F672-4D46-8955-BB54DF3BD6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0E95-BA2C-4784-9A0A-16A3B5773EE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687138" y="706291"/>
            <a:ext cx="559864" cy="390229"/>
          </a:xfrm>
          <a:prstGeom prst="star5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6176664" y="1213994"/>
            <a:ext cx="559864" cy="390229"/>
          </a:xfrm>
          <a:prstGeom prst="star5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282108" y="1213995"/>
            <a:ext cx="559864" cy="390229"/>
          </a:xfrm>
          <a:prstGeom prst="star5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7515" y="2000083"/>
            <a:ext cx="101822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ĐA DẠNG THẾ GIỚI SỐNG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8949" y="3103828"/>
            <a:ext cx="102393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PHÂN LOẠI SINH VẬT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4" y="1122153"/>
            <a:ext cx="11749622" cy="5846537"/>
          </a:xfrm>
          <a:prstGeom prst="rect">
            <a:avLst/>
          </a:prstGeom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717" y="512080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185704" y="2424937"/>
            <a:ext cx="2855879" cy="2921267"/>
          </a:xfrm>
          <a:prstGeom prst="wedgeEllipseCallout">
            <a:avLst>
              <a:gd name="adj1" fmla="val 3666"/>
              <a:gd name="adj2" fmla="val -4319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674543" y="2492940"/>
            <a:ext cx="4260783" cy="3441033"/>
          </a:xfrm>
          <a:prstGeom prst="wedgeEllipseCallout">
            <a:avLst>
              <a:gd name="adj1" fmla="val -13453"/>
              <a:gd name="adj2" fmla="val -924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146717" y="2165054"/>
            <a:ext cx="3936733" cy="3441032"/>
          </a:xfrm>
          <a:prstGeom prst="wedgeEllipseCallout">
            <a:avLst>
              <a:gd name="adj1" fmla="val 36204"/>
              <a:gd name="adj2" fmla="val -34135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75677" y="1113841"/>
            <a:ext cx="1904624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>
            <a:fillRect/>
          </a:stretch>
        </p:blipFill>
        <p:spPr>
          <a:xfrm>
            <a:off x="185704" y="1597975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0" y="3734602"/>
            <a:ext cx="3936733" cy="3123398"/>
          </a:xfrm>
          <a:prstGeom prst="wedgeEllipseCallout">
            <a:avLst>
              <a:gd name="adj1" fmla="val 53073"/>
              <a:gd name="adj2" fmla="val -3357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446129" y="1203629"/>
            <a:ext cx="7306745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HỆ THỐNG PHÂN LOẠI NĂM GIỚI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>
            <a:fillRect/>
          </a:stretch>
        </p:blipFill>
        <p:spPr>
          <a:xfrm>
            <a:off x="329114" y="1665352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5704" y="4093233"/>
            <a:ext cx="3991660" cy="26300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giới:giới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04" y="1122153"/>
            <a:ext cx="2461242" cy="56203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56" t="33333" r="12057" b="45299"/>
          <a:stretch>
            <a:fillRect/>
          </a:stretch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498" y="1122153"/>
            <a:ext cx="2696454" cy="19922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D,E,G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>
            <a:fillRect/>
          </a:stretch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104498" y="3229906"/>
            <a:ext cx="3841860" cy="3628094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>
            <a:fillRect/>
          </a:stretch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0" y="1050894"/>
            <a:ext cx="2975586" cy="5577839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380" y="1205104"/>
            <a:ext cx="11869329" cy="1010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8836" y="732303"/>
            <a:ext cx="3441236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70" y="2629427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5670" y="2149589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5670" y="3097455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5670" y="3621832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rc 12"/>
          <p:cNvSpPr/>
          <p:nvPr/>
        </p:nvSpPr>
        <p:spPr>
          <a:xfrm>
            <a:off x="1408292" y="2684883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520" y="4073517"/>
            <a:ext cx="11869329" cy="679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7669" y="4592198"/>
            <a:ext cx="2116157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87668" y="4995543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7667" y="5394561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7667" y="5859544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87667" y="6317698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Arc 23"/>
          <p:cNvSpPr/>
          <p:nvPr/>
        </p:nvSpPr>
        <p:spPr>
          <a:xfrm>
            <a:off x="1287666" y="5456199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bldLvl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4" t="73733" r="8447" b="5916"/>
          <a:stretch>
            <a:fillRect/>
          </a:stretch>
        </p:blipFill>
        <p:spPr>
          <a:xfrm>
            <a:off x="85024" y="752209"/>
            <a:ext cx="11879179" cy="5648591"/>
          </a:xfrm>
          <a:prstGeom prst="rect">
            <a:avLst/>
          </a:prstGeom>
        </p:spPr>
      </p:pic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HƯỚNG DẪN VỀ NHÀ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và làm bài trong vở bài tập</a:t>
            </a: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lại video bài giảng trên OLM và làm bài tập trên OLM.</a:t>
            </a: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mục Em có biết?</a:t>
            </a: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26: KHÓA LƯỠNG PHÂN</a:t>
            </a: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Trình bày khái niệm khóa lưỡng phân và nguyên tắc xây dựng khóa lưỡng phân?</a:t>
            </a: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Trình bày các bước để xây dựng khóa lưỡng phân.</a:t>
            </a: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Áp dụng và tiến hành xây dựng 1 khóa lưỡng phân về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89"/>
          <a:stretch>
            <a:fillRect/>
          </a:stretch>
        </p:blipFill>
        <p:spPr>
          <a:xfrm>
            <a:off x="4170225" y="47751"/>
            <a:ext cx="4327557" cy="6742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08" y="0"/>
            <a:ext cx="4720649" cy="373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95" y="3385079"/>
            <a:ext cx="4688962" cy="353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" y="-112861"/>
            <a:ext cx="4631198" cy="389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8925"/>
            <a:ext cx="4694572" cy="347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5617" y="-119431"/>
            <a:ext cx="1212638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" y="0"/>
            <a:ext cx="5435600" cy="6790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910" y="0"/>
            <a:ext cx="6437630" cy="6790055"/>
          </a:xfrm>
          <a:prstGeom prst="rect">
            <a:avLst/>
          </a:prstGeom>
        </p:spPr>
      </p:pic>
      <p:sp>
        <p:nvSpPr>
          <p:cNvPr id="10" name="6-Point Star 9"/>
          <p:cNvSpPr/>
          <p:nvPr/>
        </p:nvSpPr>
        <p:spPr>
          <a:xfrm>
            <a:off x="4088130" y="2011045"/>
            <a:ext cx="3345815" cy="292798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629935" y="6973"/>
            <a:ext cx="6437617" cy="1640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s 2"/>
          <p:cNvSpPr/>
          <p:nvPr/>
        </p:nvSpPr>
        <p:spPr>
          <a:xfrm>
            <a:off x="112395" y="4939030"/>
            <a:ext cx="5431790" cy="17754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11757" y="5199020"/>
            <a:ext cx="5332738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  <p:bldP spid="3" grpId="0" animBg="1"/>
      <p:bldP spid="3" grpId="1" animBg="1"/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661670" y="1251585"/>
            <a:ext cx="10473690" cy="26765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 57+58+59</a:t>
            </a:r>
          </a:p>
          <a:p>
            <a:pPr algn="ctr"/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25</a:t>
            </a:r>
          </a:p>
          <a:p>
            <a:pPr algn="ctr"/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HỆ THỐNG PHÂN LOẠI SINH VẬT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3" y="798731"/>
            <a:ext cx="6102800" cy="5088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33" y="1013988"/>
            <a:ext cx="5983586" cy="577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5660"/>
          <a:stretch>
            <a:fillRect/>
          </a:stretch>
        </p:blipFill>
        <p:spPr>
          <a:xfrm>
            <a:off x="7028321" y="2770427"/>
            <a:ext cx="1128544" cy="60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00587" y="4787845"/>
            <a:ext cx="6046303" cy="200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8183" y="5308171"/>
            <a:ext cx="410317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>
            <a:fillRect/>
          </a:stretch>
        </p:blipFill>
        <p:spPr>
          <a:xfrm>
            <a:off x="4346662" y="1197316"/>
            <a:ext cx="4991275" cy="5436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54757" y="1474517"/>
            <a:ext cx="11721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2086" y="2609793"/>
            <a:ext cx="81137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8795" y="1433589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74924" y="1466972"/>
            <a:ext cx="811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>
            <a:fillRect/>
          </a:stretch>
        </p:blipFill>
        <p:spPr>
          <a:xfrm>
            <a:off x="9340918" y="1204996"/>
            <a:ext cx="891580" cy="54379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>
            <a:fillRect/>
          </a:stretch>
        </p:blipFill>
        <p:spPr>
          <a:xfrm>
            <a:off x="10134261" y="1204996"/>
            <a:ext cx="1922106" cy="54365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97807" y="1461271"/>
            <a:ext cx="16515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58957" y="1461271"/>
            <a:ext cx="929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15687" y="1446524"/>
            <a:ext cx="7632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" y="1038796"/>
            <a:ext cx="4281818" cy="3652949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40970" y="4697730"/>
            <a:ext cx="4205605" cy="2027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5" grpId="0" animBg="1"/>
      <p:bldP spid="26" grpId="0" animBg="1"/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39447" y="0"/>
            <a:ext cx="10495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 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82693" y="577053"/>
            <a:ext cx="4519930" cy="47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144"/>
          <a:stretch>
            <a:fillRect/>
          </a:stretch>
        </p:blipFill>
        <p:spPr>
          <a:xfrm>
            <a:off x="3996322" y="1056196"/>
            <a:ext cx="4667299" cy="5522614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79377" y="1056196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842594" y="967965"/>
            <a:ext cx="3041964" cy="5522614"/>
          </a:xfrm>
          <a:prstGeom prst="cloudCallout">
            <a:avLst>
              <a:gd name="adj1" fmla="val -53941"/>
              <a:gd name="adj2" fmla="val 356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68864" y="1032075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12971" y="478704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0" y="1056196"/>
            <a:ext cx="3232087" cy="5801804"/>
          </a:xfrm>
          <a:prstGeom prst="cloudCallout">
            <a:avLst>
              <a:gd name="adj1" fmla="val 72942"/>
              <a:gd name="adj2" fmla="val 1108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90649" y="958836"/>
          <a:ext cx="2687974" cy="575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96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904068" y="225915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6729" y="2867042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3303" y="3478960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445" y="4133585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47370" y="4801682"/>
            <a:ext cx="643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27367" y="544050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Chi(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57359" y="6018042"/>
            <a:ext cx="881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167947" y="2687679"/>
            <a:ext cx="267671" cy="30739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154466" y="3349160"/>
            <a:ext cx="265373" cy="3303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167948" y="3906179"/>
            <a:ext cx="245950" cy="29177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150346" y="4630614"/>
            <a:ext cx="256350" cy="3063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119476" y="5233864"/>
            <a:ext cx="266135" cy="2359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102246" y="5845776"/>
            <a:ext cx="282627" cy="26282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5694659" y="901815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5848954" y="605891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75595" y="218256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Animalia)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75594" y="285981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Chordata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69713" y="3315318"/>
            <a:ext cx="25513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Mammalia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6978724" y="2722343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6967874" y="4059580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6967874" y="463413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/>
          <p:cNvSpPr/>
          <p:nvPr/>
        </p:nvSpPr>
        <p:spPr>
          <a:xfrm>
            <a:off x="7001740" y="5294826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7001740" y="5901854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6970674" y="328114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765104" y="4145509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Carnivora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39468" y="5376294"/>
            <a:ext cx="228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285253" y="4788649"/>
            <a:ext cx="2099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Felidae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8842594" y="903860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8905119" y="604364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longiflorum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885121" y="220047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(Plantae)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652453" y="3474865"/>
            <a:ext cx="3552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(Monocots)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914439" y="4225148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Liliaies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988969" y="482969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Liliaceae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967001" y="5427193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967001" y="2745609"/>
            <a:ext cx="3140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Anthophyta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3" name="Down Arrow 72"/>
          <p:cNvSpPr/>
          <p:nvPr/>
        </p:nvSpPr>
        <p:spPr>
          <a:xfrm>
            <a:off x="10184337" y="2628614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10184337" y="4100103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own Arrow 74"/>
          <p:cNvSpPr/>
          <p:nvPr/>
        </p:nvSpPr>
        <p:spPr>
          <a:xfrm>
            <a:off x="10144612" y="466041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own Arrow 75"/>
          <p:cNvSpPr/>
          <p:nvPr/>
        </p:nvSpPr>
        <p:spPr>
          <a:xfrm>
            <a:off x="10156402" y="5282990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/>
          <p:cNvSpPr/>
          <p:nvPr/>
        </p:nvSpPr>
        <p:spPr>
          <a:xfrm>
            <a:off x="10177210" y="5899514"/>
            <a:ext cx="152400" cy="2769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10184337" y="3407599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79108" y="576065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9108" y="1392195"/>
            <a:ext cx="734047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thường,mỗi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852025" y="2208325"/>
            <a:ext cx="258115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815813" y="2601758"/>
            <a:ext cx="955902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1" y="3208848"/>
            <a:ext cx="5853463" cy="3649152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477803" y="4405560"/>
            <a:ext cx="5458546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1198</Words>
  <PresentationFormat>Widescreen</PresentationFormat>
  <Paragraphs>123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Bài 25: HỆ THỐNG PHÂN LOẠI SINH VẬT</vt:lpstr>
      <vt:lpstr>Bài 25: HỆ THỐNG PHÂN LOẠI SINH VẬT</vt:lpstr>
      <vt:lpstr>Bài 25: HỆ THỐNG PHÂ 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2021-05-18T01:01:00Z</dcterms:created>
  <dcterms:modified xsi:type="dcterms:W3CDTF">2022-10-17T14:54:40Z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5064DF063C5644A4B34A5CC7EB215DDF</vt:lpwstr>
  </property>
  <property fmtid="{D5CDD505-2E9C-101B-9397-08002B2CF9AE}" pid="3" name="KSOProductBuildVer">
    <vt:lpwstr>1033-11.2.0.10382</vt:lpwstr>
  </property>
</Properties>
</file>