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1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0" r:id="rId15"/>
  </p:sldIdLst>
  <p:sldSz cx="9144000" cy="6858000" type="screen4x3"/>
  <p:notesSz cx="6858000" cy="9144000"/>
  <p:custDataLst>
    <p:tags r:id="rId17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6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91D29-7272-4004-A2EF-5CD7EE40B3B7}" type="datetimeFigureOut">
              <a:rPr lang="tr-TR" smtClean="0"/>
              <a:t>16.02.2015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DA745-5E0D-4BA1-9B4D-6128F9C1B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9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doğru cevap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doğru cevap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doğru cevap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16.02.2015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.png"/><Relationship Id="rId18" Type="http://schemas.openxmlformats.org/officeDocument/2006/relationships/image" Target="../media/image3.png"/><Relationship Id="rId3" Type="http://schemas.openxmlformats.org/officeDocument/2006/relationships/audio" Target="../media/audio1.wav"/><Relationship Id="rId21" Type="http://schemas.openxmlformats.org/officeDocument/2006/relationships/slide" Target="slide11.xml"/><Relationship Id="rId7" Type="http://schemas.openxmlformats.org/officeDocument/2006/relationships/image" Target="../media/image5.png"/><Relationship Id="rId12" Type="http://schemas.openxmlformats.org/officeDocument/2006/relationships/image" Target="../media/image2.jpe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.png"/><Relationship Id="rId20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5" Type="http://schemas.openxmlformats.org/officeDocument/2006/relationships/image" Target="../media/image10.png"/><Relationship Id="rId23" Type="http://schemas.openxmlformats.org/officeDocument/2006/relationships/image" Target="../media/image40.PNG"/><Relationship Id="rId10" Type="http://schemas.openxmlformats.org/officeDocument/2006/relationships/image" Target="../media/image30.png"/><Relationship Id="rId19" Type="http://schemas.openxmlformats.org/officeDocument/2006/relationships/image" Target="../media/image13.png"/><Relationship Id="rId4" Type="http://schemas.openxmlformats.org/officeDocument/2006/relationships/image" Target="../media/image35.png"/><Relationship Id="rId9" Type="http://schemas.openxmlformats.org/officeDocument/2006/relationships/image" Target="../media/image36.png"/><Relationship Id="rId14" Type="http://schemas.openxmlformats.org/officeDocument/2006/relationships/image" Target="../media/image9.png"/><Relationship Id="rId22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.jpeg"/><Relationship Id="rId18" Type="http://schemas.openxmlformats.org/officeDocument/2006/relationships/image" Target="../media/image12.png"/><Relationship Id="rId3" Type="http://schemas.openxmlformats.org/officeDocument/2006/relationships/audio" Target="../media/audio1.wav"/><Relationship Id="rId21" Type="http://schemas.openxmlformats.org/officeDocument/2006/relationships/image" Target="../media/image4.gif"/><Relationship Id="rId7" Type="http://schemas.openxmlformats.org/officeDocument/2006/relationships/image" Target="../media/image15.png"/><Relationship Id="rId12" Type="http://schemas.openxmlformats.org/officeDocument/2006/relationships/image" Target="../media/image1.png"/><Relationship Id="rId17" Type="http://schemas.openxmlformats.org/officeDocument/2006/relationships/image" Target="../media/image11.png"/><Relationship Id="rId25" Type="http://schemas.microsoft.com/office/2007/relationships/hdphoto" Target="../media/hdphoto1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0.png"/><Relationship Id="rId24" Type="http://schemas.openxmlformats.org/officeDocument/2006/relationships/image" Target="../media/image42.png"/><Relationship Id="rId5" Type="http://schemas.openxmlformats.org/officeDocument/2006/relationships/image" Target="../media/image41.png"/><Relationship Id="rId15" Type="http://schemas.openxmlformats.org/officeDocument/2006/relationships/image" Target="../media/image9.png"/><Relationship Id="rId23" Type="http://schemas.openxmlformats.org/officeDocument/2006/relationships/slide" Target="slide14.xml"/><Relationship Id="rId10" Type="http://schemas.openxmlformats.org/officeDocument/2006/relationships/image" Target="../media/image36.png"/><Relationship Id="rId19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33.png"/><Relationship Id="rId14" Type="http://schemas.openxmlformats.org/officeDocument/2006/relationships/image" Target="../media/image8.png"/><Relationship Id="rId22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audio" Target="../media/audio1.wav"/><Relationship Id="rId21" Type="http://schemas.openxmlformats.org/officeDocument/2006/relationships/image" Target="../media/image13.png"/><Relationship Id="rId7" Type="http://schemas.openxmlformats.org/officeDocument/2006/relationships/image" Target="../media/image35.png"/><Relationship Id="rId12" Type="http://schemas.openxmlformats.org/officeDocument/2006/relationships/image" Target="../media/image30.png"/><Relationship Id="rId17" Type="http://schemas.openxmlformats.org/officeDocument/2006/relationships/image" Target="../media/image10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36.png"/><Relationship Id="rId24" Type="http://schemas.openxmlformats.org/officeDocument/2006/relationships/slide" Target="slide14.xml"/><Relationship Id="rId5" Type="http://schemas.openxmlformats.org/officeDocument/2006/relationships/image" Target="../media/image43.png"/><Relationship Id="rId15" Type="http://schemas.openxmlformats.org/officeDocument/2006/relationships/image" Target="../media/image8.png"/><Relationship Id="rId23" Type="http://schemas.openxmlformats.org/officeDocument/2006/relationships/slide" Target="slide13.xml"/><Relationship Id="rId10" Type="http://schemas.openxmlformats.org/officeDocument/2006/relationships/image" Target="../media/image33.png"/><Relationship Id="rId19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14" Type="http://schemas.openxmlformats.org/officeDocument/2006/relationships/image" Target="../media/image2.jpeg"/><Relationship Id="rId22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0.png"/><Relationship Id="rId18" Type="http://schemas.openxmlformats.org/officeDocument/2006/relationships/image" Target="../media/image10.png"/><Relationship Id="rId3" Type="http://schemas.openxmlformats.org/officeDocument/2006/relationships/audio" Target="../media/audio1.wav"/><Relationship Id="rId21" Type="http://schemas.openxmlformats.org/officeDocument/2006/relationships/image" Target="../media/image3.png"/><Relationship Id="rId7" Type="http://schemas.openxmlformats.org/officeDocument/2006/relationships/image" Target="../media/image41.png"/><Relationship Id="rId12" Type="http://schemas.openxmlformats.org/officeDocument/2006/relationships/image" Target="../media/image36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33.png"/><Relationship Id="rId24" Type="http://schemas.openxmlformats.org/officeDocument/2006/relationships/hyperlink" Target="http://www.guorkhan.blogspot.com/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2.jpeg"/><Relationship Id="rId23" Type="http://schemas.openxmlformats.org/officeDocument/2006/relationships/image" Target="../media/image4.gif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45.png"/><Relationship Id="rId9" Type="http://schemas.openxmlformats.org/officeDocument/2006/relationships/image" Target="../media/image15.png"/><Relationship Id="rId14" Type="http://schemas.openxmlformats.org/officeDocument/2006/relationships/image" Target="../media/image1.png"/><Relationship Id="rId2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6.png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3.png"/><Relationship Id="rId17" Type="http://schemas.openxmlformats.org/officeDocument/2006/relationships/slide" Target="slide14.xml"/><Relationship Id="rId2" Type="http://schemas.openxmlformats.org/officeDocument/2006/relationships/notesSlide" Target="../notesSlides/notesSlide2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12.png"/><Relationship Id="rId5" Type="http://schemas.openxmlformats.org/officeDocument/2006/relationships/image" Target="../media/image1.png"/><Relationship Id="rId1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slide" Target="slide14.xml"/><Relationship Id="rId18" Type="http://schemas.openxmlformats.org/officeDocument/2006/relationships/image" Target="../media/image22.png"/><Relationship Id="rId3" Type="http://schemas.openxmlformats.org/officeDocument/2006/relationships/audio" Target="../media/audio1.wav"/><Relationship Id="rId21" Type="http://schemas.openxmlformats.org/officeDocument/2006/relationships/image" Target="../media/image25.png"/><Relationship Id="rId7" Type="http://schemas.openxmlformats.org/officeDocument/2006/relationships/image" Target="../media/image1.png"/><Relationship Id="rId12" Type="http://schemas.openxmlformats.org/officeDocument/2006/relationships/slide" Target="slide4.xml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.gif"/><Relationship Id="rId24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1.png"/><Relationship Id="rId18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30.png"/><Relationship Id="rId15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slide" Target="slide14.xml"/><Relationship Id="rId4" Type="http://schemas.openxmlformats.org/officeDocument/2006/relationships/image" Target="../media/image15.png"/><Relationship Id="rId9" Type="http://schemas.openxmlformats.org/officeDocument/2006/relationships/image" Target="../media/image2.jpe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1.png"/><Relationship Id="rId1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12" Type="http://schemas.openxmlformats.org/officeDocument/2006/relationships/image" Target="../media/image10.png"/><Relationship Id="rId17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3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slide" Target="slide14.xml"/><Relationship Id="rId4" Type="http://schemas.openxmlformats.org/officeDocument/2006/relationships/image" Target="../media/image15.png"/><Relationship Id="rId9" Type="http://schemas.openxmlformats.org/officeDocument/2006/relationships/image" Target="../media/image2.jpe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0.png"/><Relationship Id="rId18" Type="http://schemas.openxmlformats.org/officeDocument/2006/relationships/image" Target="../media/image4.gif"/><Relationship Id="rId3" Type="http://schemas.openxmlformats.org/officeDocument/2006/relationships/audio" Target="../media/audio1.wav"/><Relationship Id="rId21" Type="http://schemas.openxmlformats.org/officeDocument/2006/relationships/image" Target="../media/image34.PNG"/><Relationship Id="rId7" Type="http://schemas.openxmlformats.org/officeDocument/2006/relationships/image" Target="../media/image33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.png"/><Relationship Id="rId20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2.jpeg"/><Relationship Id="rId19" Type="http://schemas.openxmlformats.org/officeDocument/2006/relationships/slide" Target="slide7.xml"/><Relationship Id="rId4" Type="http://schemas.openxmlformats.org/officeDocument/2006/relationships/image" Target="../media/image15.png"/><Relationship Id="rId9" Type="http://schemas.openxmlformats.org/officeDocument/2006/relationships/image" Target="../media/image1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3.png"/><Relationship Id="rId3" Type="http://schemas.openxmlformats.org/officeDocument/2006/relationships/audio" Target="../media/audio1.wav"/><Relationship Id="rId21" Type="http://schemas.openxmlformats.org/officeDocument/2006/relationships/slide" Target="slide8.xml"/><Relationship Id="rId7" Type="http://schemas.openxmlformats.org/officeDocument/2006/relationships/image" Target="../media/image36.png"/><Relationship Id="rId12" Type="http://schemas.openxmlformats.org/officeDocument/2006/relationships/image" Target="../media/image2.jpe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.png"/><Relationship Id="rId20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35.png"/><Relationship Id="rId15" Type="http://schemas.openxmlformats.org/officeDocument/2006/relationships/image" Target="../media/image10.png"/><Relationship Id="rId23" Type="http://schemas.openxmlformats.org/officeDocument/2006/relationships/image" Target="../media/image37.PNG"/><Relationship Id="rId10" Type="http://schemas.openxmlformats.org/officeDocument/2006/relationships/image" Target="../media/image30.png"/><Relationship Id="rId19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33.png"/><Relationship Id="rId14" Type="http://schemas.openxmlformats.org/officeDocument/2006/relationships/image" Target="../media/image9.png"/><Relationship Id="rId22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.png"/><Relationship Id="rId18" Type="http://schemas.openxmlformats.org/officeDocument/2006/relationships/image" Target="../media/image3.png"/><Relationship Id="rId3" Type="http://schemas.openxmlformats.org/officeDocument/2006/relationships/audio" Target="../media/audio1.wav"/><Relationship Id="rId21" Type="http://schemas.openxmlformats.org/officeDocument/2006/relationships/slide" Target="slide9.xml"/><Relationship Id="rId7" Type="http://schemas.openxmlformats.org/officeDocument/2006/relationships/image" Target="../media/image5.png"/><Relationship Id="rId12" Type="http://schemas.openxmlformats.org/officeDocument/2006/relationships/image" Target="../media/image2.jpe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.png"/><Relationship Id="rId20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35.png"/><Relationship Id="rId15" Type="http://schemas.openxmlformats.org/officeDocument/2006/relationships/image" Target="../media/image10.png"/><Relationship Id="rId23" Type="http://schemas.openxmlformats.org/officeDocument/2006/relationships/image" Target="../media/image38.PNG"/><Relationship Id="rId10" Type="http://schemas.openxmlformats.org/officeDocument/2006/relationships/image" Target="../media/image30.png"/><Relationship Id="rId19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36.png"/><Relationship Id="rId14" Type="http://schemas.openxmlformats.org/officeDocument/2006/relationships/image" Target="../media/image9.png"/><Relationship Id="rId22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.png"/><Relationship Id="rId18" Type="http://schemas.openxmlformats.org/officeDocument/2006/relationships/image" Target="../media/image3.png"/><Relationship Id="rId3" Type="http://schemas.openxmlformats.org/officeDocument/2006/relationships/audio" Target="../media/audio1.wav"/><Relationship Id="rId21" Type="http://schemas.openxmlformats.org/officeDocument/2006/relationships/slide" Target="slide10.xml"/><Relationship Id="rId7" Type="http://schemas.openxmlformats.org/officeDocument/2006/relationships/image" Target="../media/image5.png"/><Relationship Id="rId12" Type="http://schemas.openxmlformats.org/officeDocument/2006/relationships/image" Target="../media/image2.jpe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.png"/><Relationship Id="rId20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5" Type="http://schemas.openxmlformats.org/officeDocument/2006/relationships/image" Target="../media/image10.png"/><Relationship Id="rId23" Type="http://schemas.openxmlformats.org/officeDocument/2006/relationships/image" Target="../media/image39.PNG"/><Relationship Id="rId10" Type="http://schemas.openxmlformats.org/officeDocument/2006/relationships/image" Target="../media/image30.png"/><Relationship Id="rId19" Type="http://schemas.openxmlformats.org/officeDocument/2006/relationships/image" Target="../media/image13.png"/><Relationship Id="rId4" Type="http://schemas.openxmlformats.org/officeDocument/2006/relationships/image" Target="../media/image35.png"/><Relationship Id="rId9" Type="http://schemas.openxmlformats.org/officeDocument/2006/relationships/image" Target="../media/image36.png"/><Relationship Id="rId14" Type="http://schemas.openxmlformats.org/officeDocument/2006/relationships/image" Target="../media/image9.png"/><Relationship Id="rId22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/>
          <p:nvPr/>
        </p:nvSpPr>
        <p:spPr>
          <a:xfrm rot="169892">
            <a:off x="1645234" y="1370931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Serbest Form 56"/>
          <p:cNvSpPr/>
          <p:nvPr/>
        </p:nvSpPr>
        <p:spPr>
          <a:xfrm>
            <a:off x="1656930" y="1435634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Serbest Form 60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4683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4492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6004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3790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7779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Düz Bağlayıcı 80"/>
          <p:cNvCxnSpPr/>
          <p:nvPr/>
        </p:nvCxnSpPr>
        <p:spPr>
          <a:xfrm flipH="1">
            <a:off x="4597473" y="256280"/>
            <a:ext cx="16507" cy="2770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Yuvarlatılmış Çapraz Köşeli Dikdörtgen 45">
            <a:hlinkClick r:id="rId8" action="ppaction://hlinksldjump"/>
          </p:cNvPr>
          <p:cNvSpPr/>
          <p:nvPr/>
        </p:nvSpPr>
        <p:spPr>
          <a:xfrm>
            <a:off x="4640571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bathroom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8" name="Yuvarlatılmış Çapraz Köşeli Dikdörtgen 47">
            <a:hlinkClick r:id="rId9" action="ppaction://hlinksldjump"/>
          </p:cNvPr>
          <p:cNvSpPr/>
          <p:nvPr/>
        </p:nvSpPr>
        <p:spPr>
          <a:xfrm>
            <a:off x="4640572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bedroom</a:t>
            </a:r>
            <a:endParaRPr lang="tr-TR" sz="2000" b="1" dirty="0">
              <a:solidFill>
                <a:schemeClr val="tx1"/>
              </a:solidFill>
            </a:endParaRPr>
          </a:p>
        </p:txBody>
      </p:sp>
      <p:pic>
        <p:nvPicPr>
          <p:cNvPr id="38" name="Resim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68201"/>
            <a:ext cx="2495238" cy="24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Halka 78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37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  <p:sp>
        <p:nvSpPr>
          <p:cNvPr id="3" name="Komut Düğmesi: İleri veya Sonraki 2">
            <a:hlinkClick r:id="" action="ppaction://hlinkshowjump?jump=nextslide" highlightClick="1"/>
          </p:cNvPr>
          <p:cNvSpPr/>
          <p:nvPr/>
        </p:nvSpPr>
        <p:spPr>
          <a:xfrm>
            <a:off x="4612429" y="4891150"/>
            <a:ext cx="1556068" cy="48206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Komut Düğmesi: İleri veya Sonraki 3">
            <a:hlinkClick r:id="" action="ppaction://hlinkshowjump?jump=lastslide" highlightClick="1"/>
          </p:cNvPr>
          <p:cNvSpPr/>
          <p:nvPr/>
        </p:nvSpPr>
        <p:spPr>
          <a:xfrm>
            <a:off x="4638218" y="5467214"/>
            <a:ext cx="1530278" cy="48206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4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autoRev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1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61" grpId="0" animBg="1"/>
      <p:bldP spid="45" grpId="0" animBg="1"/>
      <p:bldP spid="45" grpId="1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15" y="1219795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8396" y="1217504"/>
            <a:ext cx="405607" cy="48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827382" y="743101"/>
            <a:ext cx="438053" cy="3757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04" y="1219796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1803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5387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73" y="1262368"/>
            <a:ext cx="560387" cy="5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631977" y="1321716"/>
            <a:ext cx="438053" cy="375736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767568" y="1341839"/>
            <a:ext cx="438053" cy="375736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12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9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21" action="ppaction://hlinksldjump"/>
          </p:cNvPr>
          <p:cNvSpPr/>
          <p:nvPr/>
        </p:nvSpPr>
        <p:spPr>
          <a:xfrm>
            <a:off x="4640571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livingroom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22" action="ppaction://hlinksldjump"/>
          </p:cNvPr>
          <p:cNvSpPr/>
          <p:nvPr/>
        </p:nvSpPr>
        <p:spPr>
          <a:xfrm>
            <a:off x="4640572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bathroom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Halka 2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85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27470"/>
            <a:ext cx="2748503" cy="2539995"/>
          </a:xfrm>
          <a:prstGeom prst="rect">
            <a:avLst/>
          </a:prstGeom>
        </p:spPr>
      </p:pic>
      <p:sp>
        <p:nvSpPr>
          <p:cNvPr id="40" name="Dikdörtgen 39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41780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7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9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Resim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2054029" y="698603"/>
            <a:ext cx="438053" cy="37573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03" y="1074092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15" y="1219795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8396" y="1217504"/>
            <a:ext cx="405607" cy="48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04" y="1219796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1803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5387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73" y="1262368"/>
            <a:ext cx="560387" cy="5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631977" y="1321716"/>
            <a:ext cx="438053" cy="375736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767568" y="1341839"/>
            <a:ext cx="438053" cy="375736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13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9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22" action="ppaction://hlinksldjump"/>
          </p:cNvPr>
          <p:cNvSpPr/>
          <p:nvPr/>
        </p:nvSpPr>
        <p:spPr>
          <a:xfrm>
            <a:off x="4640571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home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23" action="ppaction://hlinksldjump"/>
          </p:cNvPr>
          <p:cNvSpPr/>
          <p:nvPr/>
        </p:nvSpPr>
        <p:spPr>
          <a:xfrm>
            <a:off x="4640572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school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Halka 2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85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11568" y1="59221" x2="11568" y2="59221"/>
                        <a14:foregroundMark x1="11568" y1="65714" x2="11568" y2="96104"/>
                        <a14:foregroundMark x1="43188" y1="40260" x2="60925" y2="38701"/>
                        <a14:foregroundMark x1="62468" y1="41039" x2="75064" y2="81558"/>
                        <a14:foregroundMark x1="62982" y1="62338" x2="87404" y2="62857"/>
                        <a14:foregroundMark x1="69923" y1="74545" x2="78149" y2="61039"/>
                        <a14:foregroundMark x1="75835" y1="58961" x2="80720" y2="57922"/>
                        <a14:foregroundMark x1="31877" y1="68831" x2="46787" y2="68312"/>
                        <a14:foregroundMark x1="38560" y1="66234" x2="21080" y2="81558"/>
                        <a14:foregroundMark x1="17738" y1="71429" x2="36247" y2="95065"/>
                        <a14:foregroundMark x1="24422" y1="96623" x2="86375" y2="96104"/>
                        <a14:foregroundMark x1="22365" y1="97662" x2="85861" y2="96364"/>
                        <a14:foregroundMark x1="67609" y1="96364" x2="81234" y2="96883"/>
                        <a14:foregroundMark x1="67866" y1="97922" x2="83548" y2="97403"/>
                        <a14:foregroundMark x1="71208" y1="98182" x2="81234" y2="97662"/>
                        <a14:foregroundMark x1="12339" y1="43896" x2="10283" y2="75065"/>
                        <a14:foregroundMark x1="771" y1="59481" x2="14653" y2="59481"/>
                        <a14:foregroundMark x1="771" y1="67273" x2="12339" y2="68052"/>
                        <a14:foregroundMark x1="4627" y1="70909" x2="5141" y2="95844"/>
                        <a14:foregroundMark x1="5656" y1="97143" x2="15424" y2="95844"/>
                        <a14:backgroundMark x1="16452" y1="98701" x2="86889" y2="99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31690" y="4005064"/>
            <a:ext cx="2116774" cy="209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Dikdörtgen 41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29088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7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9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Resim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4759" flipV="1">
            <a:off x="1771416" y="669519"/>
            <a:ext cx="454076" cy="3906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45" y="1013714"/>
            <a:ext cx="4270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03" y="1074092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15" y="1219795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8396" y="1217504"/>
            <a:ext cx="405607" cy="48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04" y="1219796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1803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5387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73" y="1262368"/>
            <a:ext cx="560387" cy="5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631977" y="1321716"/>
            <a:ext cx="438053" cy="375736"/>
          </a:xfrm>
          <a:prstGeom prst="rect">
            <a:avLst/>
          </a:prstGeom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767568" y="1341839"/>
            <a:ext cx="438053" cy="375736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14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9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23" action="ppaction://hlinksldjump"/>
          </p:cNvPr>
          <p:cNvSpPr/>
          <p:nvPr/>
        </p:nvSpPr>
        <p:spPr>
          <a:xfrm>
            <a:off x="4640571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sofa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24" action="ppaction://hlinksldjump"/>
          </p:cNvPr>
          <p:cNvSpPr/>
          <p:nvPr/>
        </p:nvSpPr>
        <p:spPr>
          <a:xfrm>
            <a:off x="4640572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garage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Halka 2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85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1493" y="4413479"/>
            <a:ext cx="2292915" cy="191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Dikdörtgen 45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79785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7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9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16" y="960909"/>
            <a:ext cx="476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4759" flipV="1">
            <a:off x="1915432" y="613273"/>
            <a:ext cx="454076" cy="3906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45" y="1013714"/>
            <a:ext cx="4270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03" y="1074092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15" y="1219795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8396" y="1217504"/>
            <a:ext cx="405607" cy="48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04" y="1219796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1803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5387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73" y="1262368"/>
            <a:ext cx="560387" cy="5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631977" y="1321716"/>
            <a:ext cx="438053" cy="375736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767568" y="1341839"/>
            <a:ext cx="438053" cy="375736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15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9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Köşeleri Yuvarlanmış Dikdörtgen Belirtme Çizgisi 4"/>
          <p:cNvSpPr/>
          <p:nvPr/>
        </p:nvSpPr>
        <p:spPr>
          <a:xfrm>
            <a:off x="971600" y="113597"/>
            <a:ext cx="1599416" cy="693255"/>
          </a:xfrm>
          <a:prstGeom prst="wedgeRoundRectCallout">
            <a:avLst>
              <a:gd name="adj1" fmla="val 64696"/>
              <a:gd name="adj2" fmla="val 34216"/>
              <a:gd name="adj3" fmla="val 16667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I </a:t>
            </a:r>
            <a:r>
              <a:rPr lang="tr-TR" dirty="0" err="1" smtClean="0">
                <a:solidFill>
                  <a:schemeClr val="tx1"/>
                </a:solidFill>
                <a:latin typeface="Comic Sans MS" pitchFamily="66" charset="0"/>
              </a:rPr>
              <a:t>have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 pitchFamily="66" charset="0"/>
              </a:rPr>
              <a:t>twelve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 pitchFamily="66" charset="0"/>
              </a:rPr>
              <a:t>fish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tr-TR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Oval 5">
            <a:hlinkClick r:id="rId24"/>
          </p:cNvPr>
          <p:cNvSpPr/>
          <p:nvPr/>
        </p:nvSpPr>
        <p:spPr>
          <a:xfrm>
            <a:off x="755576" y="941152"/>
            <a:ext cx="7776864" cy="5368168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500" dirty="0" smtClean="0">
                <a:solidFill>
                  <a:schemeClr val="tx1"/>
                </a:solidFill>
                <a:latin typeface="Comic Sans MS" pitchFamily="66" charset="0"/>
              </a:rPr>
              <a:t>WELL DONE!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9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5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3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5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erbest Form 4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39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Resim 8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t="88288" r="-2"/>
          <a:stretch/>
        </p:blipFill>
        <p:spPr>
          <a:xfrm>
            <a:off x="4544871" y="3054573"/>
            <a:ext cx="158991" cy="371946"/>
          </a:xfrm>
          <a:prstGeom prst="rect">
            <a:avLst/>
          </a:prstGeom>
        </p:spPr>
      </p:pic>
      <p:pic>
        <p:nvPicPr>
          <p:cNvPr id="2056" name="Picture 8" descr="http://vector-magz.com/wp-content/uploads/2013/11/swordfish-clipart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971">
            <a:off x="8272394" y="2430867"/>
            <a:ext cx="3647839" cy="153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Düz Bağlayıcı 80"/>
          <p:cNvCxnSpPr/>
          <p:nvPr/>
        </p:nvCxnSpPr>
        <p:spPr>
          <a:xfrm flipH="1">
            <a:off x="4597473" y="253246"/>
            <a:ext cx="16507" cy="2770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Resim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71467" y="862904"/>
            <a:ext cx="1656183" cy="1457152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omic Sans MS" pitchFamily="66" charset="0"/>
              </a:rPr>
              <a:t>TRY AGAIN</a:t>
            </a:r>
            <a:endParaRPr lang="tr-TR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4" name="Serbest Form 53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Komut Düğmesi: Bitiş 2">
            <a:hlinkClick r:id="" action="ppaction://hlinkshowjump?jump=endshow" highlightClick="1"/>
          </p:cNvPr>
          <p:cNvSpPr/>
          <p:nvPr/>
        </p:nvSpPr>
        <p:spPr>
          <a:xfrm>
            <a:off x="871467" y="862904"/>
            <a:ext cx="1656183" cy="1457152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4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86771 0.00185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85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 prince kid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00035 -0.00046 L -0.00035 0.3662 L -0.00035 0.48171 " pathEditMode="relative" ptsTypes="AAA">
                                      <p:cBhvr>
                                        <p:cTn id="14" dur="8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22" dur="1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24" dur="1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3" name="Resim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2072610" y="1009413"/>
            <a:ext cx="438053" cy="375736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47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16" action="ppaction://hlinksldjump"/>
          </p:cNvPr>
          <p:cNvSpPr/>
          <p:nvPr/>
        </p:nvSpPr>
        <p:spPr>
          <a:xfrm>
            <a:off x="4640571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kitchen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17" action="ppaction://hlinksldjump"/>
          </p:cNvPr>
          <p:cNvSpPr/>
          <p:nvPr/>
        </p:nvSpPr>
        <p:spPr>
          <a:xfrm>
            <a:off x="4640572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balcony</a:t>
            </a:r>
            <a:endParaRPr lang="tr-TR" sz="2000" b="1" dirty="0">
              <a:solidFill>
                <a:schemeClr val="tx1"/>
              </a:solidFill>
            </a:endParaRPr>
          </a:p>
        </p:txBody>
      </p:sp>
      <p:pic>
        <p:nvPicPr>
          <p:cNvPr id="67" name="Resim 6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05064"/>
            <a:ext cx="2666667" cy="2400102"/>
          </a:xfrm>
          <a:prstGeom prst="rect">
            <a:avLst/>
          </a:prstGeom>
        </p:spPr>
      </p:pic>
      <p:sp>
        <p:nvSpPr>
          <p:cNvPr id="68" name="Halka 67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37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53725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7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9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970486" y="1015664"/>
            <a:ext cx="458049" cy="338436"/>
          </a:xfrm>
          <a:prstGeom prst="rect">
            <a:avLst/>
          </a:prstGeom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8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51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6936" y="2996952"/>
            <a:ext cx="567840" cy="419557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51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12" action="ppaction://hlinksldjump"/>
          </p:cNvPr>
          <p:cNvSpPr/>
          <p:nvPr/>
        </p:nvSpPr>
        <p:spPr>
          <a:xfrm>
            <a:off x="4640571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garage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13" action="ppaction://hlinksldjump"/>
          </p:cNvPr>
          <p:cNvSpPr/>
          <p:nvPr/>
        </p:nvSpPr>
        <p:spPr>
          <a:xfrm>
            <a:off x="4640572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car</a:t>
            </a:r>
            <a:endParaRPr lang="tr-TR" sz="2000" b="1" dirty="0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04" y="4078190"/>
            <a:ext cx="2666667" cy="2428572"/>
          </a:xfrm>
          <a:prstGeom prst="rect">
            <a:avLst/>
          </a:prstGeom>
        </p:spPr>
      </p:pic>
      <p:sp>
        <p:nvSpPr>
          <p:cNvPr id="3" name="Halka 2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37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4638218" y="240756"/>
            <a:ext cx="0" cy="8188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Resim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7327">
            <a:off x="4418570" y="1092106"/>
            <a:ext cx="501274" cy="370373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1382" flipV="1">
            <a:off x="4273583" y="1062339"/>
            <a:ext cx="492553" cy="363930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8666" flipV="1">
            <a:off x="4448443" y="1096034"/>
            <a:ext cx="544747" cy="40249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335814" y="1100673"/>
            <a:ext cx="532188" cy="393215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5667">
            <a:off x="4289605" y="1090740"/>
            <a:ext cx="533819" cy="394420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9157">
            <a:off x="4443921" y="1100397"/>
            <a:ext cx="487227" cy="359994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945">
            <a:off x="4443772" y="1101684"/>
            <a:ext cx="478120" cy="353265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5990">
            <a:off x="4448987" y="1096550"/>
            <a:ext cx="518094" cy="382801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3675">
            <a:off x="4455405" y="1098143"/>
            <a:ext cx="509339" cy="376333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350909" y="1099053"/>
            <a:ext cx="489153" cy="361418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4045" flipV="1">
            <a:off x="4317056" y="1094673"/>
            <a:ext cx="501009" cy="37017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5431">
            <a:off x="4482649" y="1091679"/>
            <a:ext cx="508031" cy="3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5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91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93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268760"/>
            <a:ext cx="560387" cy="5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829806" y="1009413"/>
            <a:ext cx="438053" cy="375736"/>
          </a:xfrm>
          <a:prstGeom prst="rect">
            <a:avLst/>
          </a:prstGeom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9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9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18" action="ppaction://hlinksldjump"/>
          </p:cNvPr>
          <p:cNvSpPr/>
          <p:nvPr/>
        </p:nvSpPr>
        <p:spPr>
          <a:xfrm>
            <a:off x="4640571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computer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19" action="ppaction://hlinksldjump"/>
          </p:cNvPr>
          <p:cNvSpPr/>
          <p:nvPr/>
        </p:nvSpPr>
        <p:spPr>
          <a:xfrm>
            <a:off x="4640572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shampoo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Halka 2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85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87" y="4453349"/>
            <a:ext cx="1681473" cy="1495931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412523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7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9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693989" y="1009413"/>
            <a:ext cx="438053" cy="375736"/>
          </a:xfrm>
          <a:prstGeom prst="rect">
            <a:avLst/>
          </a:prstGeom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73" y="1262368"/>
            <a:ext cx="560387" cy="5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767568" y="1341839"/>
            <a:ext cx="438053" cy="375736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9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9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18" action="ppaction://hlinksldjump"/>
          </p:cNvPr>
          <p:cNvSpPr/>
          <p:nvPr/>
        </p:nvSpPr>
        <p:spPr>
          <a:xfrm>
            <a:off x="4640571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kettle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19" action="ppaction://hlinksldjump"/>
          </p:cNvPr>
          <p:cNvSpPr/>
          <p:nvPr/>
        </p:nvSpPr>
        <p:spPr>
          <a:xfrm>
            <a:off x="4640572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home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Halka 2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85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35" y="4453349"/>
            <a:ext cx="1051357" cy="1495931"/>
          </a:xfrm>
          <a:prstGeom prst="rect">
            <a:avLst/>
          </a:prstGeom>
        </p:spPr>
      </p:pic>
      <p:sp>
        <p:nvSpPr>
          <p:cNvPr id="35" name="Dikdörtgen 34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9347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7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9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683366" y="887117"/>
            <a:ext cx="438053" cy="375736"/>
          </a:xfrm>
          <a:prstGeom prst="rect">
            <a:avLst/>
          </a:prstGeom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1803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5387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611358" y="1346675"/>
            <a:ext cx="438053" cy="375736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73" y="1262368"/>
            <a:ext cx="560387" cy="5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767568" y="1341839"/>
            <a:ext cx="438053" cy="375736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10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9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19" action="ppaction://hlinksldjump"/>
          </p:cNvPr>
          <p:cNvSpPr/>
          <p:nvPr/>
        </p:nvSpPr>
        <p:spPr>
          <a:xfrm>
            <a:off x="4640571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bed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20" action="ppaction://hlinksldjump"/>
          </p:cNvPr>
          <p:cNvSpPr/>
          <p:nvPr/>
        </p:nvSpPr>
        <p:spPr>
          <a:xfrm>
            <a:off x="4640572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bath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Halka 2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85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33" y="4509119"/>
            <a:ext cx="2424051" cy="1716141"/>
          </a:xfrm>
          <a:prstGeom prst="rect">
            <a:avLst/>
          </a:prstGeom>
        </p:spPr>
      </p:pic>
      <p:sp>
        <p:nvSpPr>
          <p:cNvPr id="36" name="Dikdörtgen 35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36210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7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9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838005" y="914627"/>
            <a:ext cx="438053" cy="37573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1803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5387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611358" y="1346675"/>
            <a:ext cx="438053" cy="375736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73" y="1262368"/>
            <a:ext cx="560387" cy="5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767568" y="1341839"/>
            <a:ext cx="438053" cy="375736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12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9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21" action="ppaction://hlinksldjump"/>
          </p:cNvPr>
          <p:cNvSpPr/>
          <p:nvPr/>
        </p:nvSpPr>
        <p:spPr>
          <a:xfrm>
            <a:off x="4640571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playroom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22" action="ppaction://hlinksldjump"/>
          </p:cNvPr>
          <p:cNvSpPr/>
          <p:nvPr/>
        </p:nvSpPr>
        <p:spPr>
          <a:xfrm>
            <a:off x="4640572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cup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Halka 2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85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15" y="4074398"/>
            <a:ext cx="2623138" cy="2432364"/>
          </a:xfrm>
          <a:prstGeom prst="rect">
            <a:avLst/>
          </a:prstGeom>
        </p:spPr>
      </p:pic>
      <p:sp>
        <p:nvSpPr>
          <p:cNvPr id="37" name="Dikdörtgen 36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8038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7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9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04" y="1219796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982021" y="887117"/>
            <a:ext cx="438053" cy="375736"/>
          </a:xfrm>
          <a:prstGeom prst="rect">
            <a:avLst/>
          </a:prstGeom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1803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5387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611358" y="1346675"/>
            <a:ext cx="438053" cy="375736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5387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73" y="1262368"/>
            <a:ext cx="560387" cy="5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767568" y="1341839"/>
            <a:ext cx="438053" cy="375736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12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9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21" action="ppaction://hlinksldjump"/>
          </p:cNvPr>
          <p:cNvSpPr/>
          <p:nvPr/>
        </p:nvSpPr>
        <p:spPr>
          <a:xfrm>
            <a:off x="4640571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car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22" action="ppaction://hlinksldjump"/>
          </p:cNvPr>
          <p:cNvSpPr/>
          <p:nvPr/>
        </p:nvSpPr>
        <p:spPr>
          <a:xfrm>
            <a:off x="4640572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cup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Halka 2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85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99" y="3992567"/>
            <a:ext cx="2623138" cy="2088643"/>
          </a:xfrm>
          <a:prstGeom prst="rect">
            <a:avLst/>
          </a:prstGeom>
        </p:spPr>
      </p:pic>
      <p:sp>
        <p:nvSpPr>
          <p:cNvPr id="38" name="Dikdörtgen 37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75273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7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9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15" y="1219795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3" name="Resim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5299" flipV="1">
            <a:off x="2096968" y="895171"/>
            <a:ext cx="428606" cy="3800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04" y="1219796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1803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5387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5387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73" y="1262368"/>
            <a:ext cx="560387" cy="5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631977" y="1321716"/>
            <a:ext cx="438053" cy="375736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767568" y="1341839"/>
            <a:ext cx="438053" cy="375736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12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9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21" action="ppaction://hlinksldjump"/>
          </p:cNvPr>
          <p:cNvSpPr/>
          <p:nvPr/>
        </p:nvSpPr>
        <p:spPr>
          <a:xfrm>
            <a:off x="4640571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bedroom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22" action="ppaction://hlinksldjump"/>
          </p:cNvPr>
          <p:cNvSpPr/>
          <p:nvPr/>
        </p:nvSpPr>
        <p:spPr>
          <a:xfrm>
            <a:off x="4640572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sofa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Halka 2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85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72" y="4019152"/>
            <a:ext cx="2508939" cy="2586436"/>
          </a:xfrm>
          <a:prstGeom prst="rect">
            <a:avLst/>
          </a:prstGeom>
        </p:spPr>
      </p:pic>
      <p:sp>
        <p:nvSpPr>
          <p:cNvPr id="39" name="Dikdörtgen 38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8299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7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9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9cd0c8556ca9962778d6a2e0399be99dbb66b8c2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67</Words>
  <PresentationFormat>Ekran Gösterisi (4:3)</PresentationFormat>
  <Paragraphs>57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2015-02-06T13:35:04Z</dcterms:created>
  <dcterms:modified xsi:type="dcterms:W3CDTF">2015-02-16T06:59:09Z</dcterms:modified>
</cp:coreProperties>
</file>