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9" r:id="rId2"/>
    <p:sldId id="621" r:id="rId3"/>
    <p:sldId id="624" r:id="rId4"/>
    <p:sldId id="774" r:id="rId5"/>
    <p:sldId id="775" r:id="rId6"/>
    <p:sldId id="756" r:id="rId7"/>
    <p:sldId id="623" r:id="rId8"/>
    <p:sldId id="500" r:id="rId9"/>
    <p:sldId id="732" r:id="rId10"/>
    <p:sldId id="733" r:id="rId11"/>
    <p:sldId id="734" r:id="rId12"/>
    <p:sldId id="781" r:id="rId13"/>
    <p:sldId id="783" r:id="rId14"/>
    <p:sldId id="735" r:id="rId15"/>
    <p:sldId id="736" r:id="rId16"/>
    <p:sldId id="737" r:id="rId17"/>
    <p:sldId id="738" r:id="rId18"/>
    <p:sldId id="739" r:id="rId19"/>
    <p:sldId id="740" r:id="rId20"/>
    <p:sldId id="625" r:id="rId21"/>
    <p:sldId id="741" r:id="rId22"/>
    <p:sldId id="742" r:id="rId23"/>
    <p:sldId id="743" r:id="rId24"/>
    <p:sldId id="745" r:id="rId25"/>
    <p:sldId id="746" r:id="rId26"/>
    <p:sldId id="747" r:id="rId27"/>
    <p:sldId id="748" r:id="rId28"/>
    <p:sldId id="749" r:id="rId29"/>
    <p:sldId id="751" r:id="rId30"/>
    <p:sldId id="752" r:id="rId31"/>
    <p:sldId id="753" r:id="rId32"/>
    <p:sldId id="784" r:id="rId33"/>
    <p:sldId id="785" r:id="rId34"/>
    <p:sldId id="786" r:id="rId35"/>
    <p:sldId id="787" r:id="rId36"/>
    <p:sldId id="788" r:id="rId37"/>
    <p:sldId id="789" r:id="rId38"/>
    <p:sldId id="790" r:id="rId39"/>
    <p:sldId id="794" r:id="rId40"/>
    <p:sldId id="754" r:id="rId41"/>
    <p:sldId id="755" r:id="rId42"/>
    <p:sldId id="778" r:id="rId43"/>
    <p:sldId id="779" r:id="rId44"/>
    <p:sldId id="669" r:id="rId45"/>
    <p:sldId id="670" r:id="rId46"/>
    <p:sldId id="671" r:id="rId47"/>
    <p:sldId id="672" r:id="rId48"/>
    <p:sldId id="673" r:id="rId49"/>
  </p:sldIdLst>
  <p:sldSz cx="12192000" cy="6858000"/>
  <p:notesSz cx="6742113" cy="9875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7" autoAdjust="0"/>
    <p:restoredTop sz="95380" autoAdjust="0"/>
  </p:normalViewPr>
  <p:slideViewPr>
    <p:cSldViewPr snapToGrid="0">
      <p:cViewPr varScale="1">
        <p:scale>
          <a:sx n="114" d="100"/>
          <a:sy n="114" d="100"/>
        </p:scale>
        <p:origin x="360"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2119D0-6206-41CB-9910-ED5F73DDFF7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25D9557-A9D6-4E18-9683-4CB2ECC189AA}">
      <dgm:prSet phldrT="[Text]" custT="1"/>
      <dgm:spPr/>
      <dgm:t>
        <a:bodyPr/>
        <a:lstStyle/>
        <a:p>
          <a:r>
            <a:rPr lang="en-US" sz="2800" b="1">
              <a:solidFill>
                <a:schemeClr val="bg1"/>
              </a:solidFill>
              <a:latin typeface="Times New Roman" panose="02020603050405020304" pitchFamily="18" charset="0"/>
              <a:cs typeface="Times New Roman" panose="02020603050405020304" pitchFamily="18" charset="0"/>
            </a:rPr>
            <a:t>A. Hướng dẫn chung</a:t>
          </a:r>
          <a:endParaRPr lang="en-US" sz="2800" b="1" dirty="0">
            <a:solidFill>
              <a:schemeClr val="bg1"/>
            </a:solidFill>
            <a:latin typeface="Times New Roman" panose="02020603050405020304" pitchFamily="18" charset="0"/>
            <a:cs typeface="Times New Roman" panose="02020603050405020304" pitchFamily="18" charset="0"/>
          </a:endParaRPr>
        </a:p>
      </dgm:t>
    </dgm:pt>
    <dgm:pt modelId="{73C45856-F47B-402C-ACB3-48E0458F726C}" type="parTrans" cxnId="{0BB3354C-79C7-45E4-BE0F-959905EFBFA1}">
      <dgm:prSet/>
      <dgm:spPr/>
      <dgm:t>
        <a:bodyPr/>
        <a:lstStyle/>
        <a:p>
          <a:endParaRPr lang="en-US" b="1">
            <a:solidFill>
              <a:schemeClr val="bg1"/>
            </a:solidFill>
          </a:endParaRPr>
        </a:p>
      </dgm:t>
    </dgm:pt>
    <dgm:pt modelId="{D44045D4-98E0-4557-9895-62FE19D27887}" type="sibTrans" cxnId="{0BB3354C-79C7-45E4-BE0F-959905EFBFA1}">
      <dgm:prSet/>
      <dgm:spPr/>
      <dgm:t>
        <a:bodyPr/>
        <a:lstStyle/>
        <a:p>
          <a:endParaRPr lang="en-US" b="1">
            <a:solidFill>
              <a:schemeClr val="bg1"/>
            </a:solidFill>
          </a:endParaRPr>
        </a:p>
      </dgm:t>
    </dgm:pt>
    <dgm:pt modelId="{A55C6114-80A4-4254-9449-1BF8671B9C82}">
      <dgm:prSet phldrT="[Text]" custT="1"/>
      <dgm:spPr/>
      <dgm:t>
        <a:bodyPr/>
        <a:lstStyle/>
        <a:p>
          <a:r>
            <a:rPr lang="en-US" sz="2800" b="1">
              <a:solidFill>
                <a:schemeClr val="bg1"/>
              </a:solidFill>
              <a:latin typeface="Times New Roman" panose="02020603050405020304" pitchFamily="18" charset="0"/>
              <a:cs typeface="Times New Roman" panose="02020603050405020304" pitchFamily="18" charset="0"/>
            </a:rPr>
            <a:t>C. Phân tích và xây dựng các kế hoạch</a:t>
          </a:r>
          <a:endParaRPr lang="en-US" sz="2800" b="1" dirty="0">
            <a:solidFill>
              <a:schemeClr val="bg1"/>
            </a:solidFill>
            <a:latin typeface="Times New Roman" panose="02020603050405020304" pitchFamily="18" charset="0"/>
            <a:cs typeface="Times New Roman" panose="02020603050405020304" pitchFamily="18" charset="0"/>
          </a:endParaRPr>
        </a:p>
      </dgm:t>
    </dgm:pt>
    <dgm:pt modelId="{BA73C8BF-70A3-420F-A78F-426D2F5AA2F9}" type="parTrans" cxnId="{FBC7CF6D-64B7-4AD3-BA86-A8AA774E77E9}">
      <dgm:prSet/>
      <dgm:spPr/>
      <dgm:t>
        <a:bodyPr/>
        <a:lstStyle/>
        <a:p>
          <a:endParaRPr lang="en-US" b="1">
            <a:solidFill>
              <a:schemeClr val="bg1"/>
            </a:solidFill>
          </a:endParaRPr>
        </a:p>
      </dgm:t>
    </dgm:pt>
    <dgm:pt modelId="{BE696394-CF7B-4297-B5F9-6FDB32753AE3}" type="sibTrans" cxnId="{FBC7CF6D-64B7-4AD3-BA86-A8AA774E77E9}">
      <dgm:prSet/>
      <dgm:spPr/>
      <dgm:t>
        <a:bodyPr/>
        <a:lstStyle/>
        <a:p>
          <a:endParaRPr lang="en-US" b="1">
            <a:solidFill>
              <a:schemeClr val="bg1"/>
            </a:solidFill>
          </a:endParaRPr>
        </a:p>
      </dgm:t>
    </dgm:pt>
    <dgm:pt modelId="{F2C9A0E9-6E5C-49FF-BE84-5F4B9EE8BB02}">
      <dgm:prSet phldrT="[Text]" custT="1"/>
      <dgm:spPr/>
      <dgm:t>
        <a:bodyPr/>
        <a:lstStyle/>
        <a:p>
          <a:pPr algn="just"/>
          <a:r>
            <a:rPr lang="en-US" sz="2800" b="1">
              <a:solidFill>
                <a:schemeClr val="bg1"/>
              </a:solidFill>
              <a:latin typeface="Times New Roman" panose="02020603050405020304" pitchFamily="18" charset="0"/>
              <a:cs typeface="Times New Roman" panose="02020603050405020304" pitchFamily="18" charset="0"/>
            </a:rPr>
            <a:t>D. Trao đổi – Thảo luận</a:t>
          </a:r>
          <a:endParaRPr lang="en-US" sz="2800" b="1" dirty="0">
            <a:solidFill>
              <a:schemeClr val="bg1"/>
            </a:solidFill>
            <a:latin typeface="Times New Roman" panose="02020603050405020304" pitchFamily="18" charset="0"/>
            <a:cs typeface="Times New Roman" panose="02020603050405020304" pitchFamily="18" charset="0"/>
          </a:endParaRPr>
        </a:p>
      </dgm:t>
    </dgm:pt>
    <dgm:pt modelId="{CB2863CD-9EFF-4D29-8B04-05CA9003446D}" type="parTrans" cxnId="{E836672F-F6F2-4A7F-BFE6-ACE29E66B8C0}">
      <dgm:prSet/>
      <dgm:spPr/>
      <dgm:t>
        <a:bodyPr/>
        <a:lstStyle/>
        <a:p>
          <a:endParaRPr lang="en-US" b="1">
            <a:solidFill>
              <a:schemeClr val="bg1"/>
            </a:solidFill>
          </a:endParaRPr>
        </a:p>
      </dgm:t>
    </dgm:pt>
    <dgm:pt modelId="{675E7DF4-FE8E-4AF3-8A7A-160E875C0F4A}" type="sibTrans" cxnId="{E836672F-F6F2-4A7F-BFE6-ACE29E66B8C0}">
      <dgm:prSet/>
      <dgm:spPr/>
      <dgm:t>
        <a:bodyPr/>
        <a:lstStyle/>
        <a:p>
          <a:endParaRPr lang="en-US" b="1">
            <a:solidFill>
              <a:schemeClr val="bg1"/>
            </a:solidFill>
          </a:endParaRPr>
        </a:p>
      </dgm:t>
    </dgm:pt>
    <dgm:pt modelId="{F2E50C54-C8B0-4198-A7B0-CFFE1A9BAD2F}">
      <dgm:prSet phldrT="[Text]" custT="1"/>
      <dgm:spPr/>
      <dgm:t>
        <a:bodyPr/>
        <a:lstStyle/>
        <a:p>
          <a:r>
            <a:rPr lang="en-US" sz="2800" b="1">
              <a:solidFill>
                <a:schemeClr val="bg1"/>
              </a:solidFill>
              <a:latin typeface="Times New Roman" panose="02020603050405020304" pitchFamily="18" charset="0"/>
              <a:cs typeface="Times New Roman" panose="02020603050405020304" pitchFamily="18" charset="0"/>
            </a:rPr>
            <a:t>B. Phân tích video tiết dạy minh hoạ</a:t>
          </a:r>
          <a:endParaRPr lang="en-US" sz="2800" b="1" dirty="0">
            <a:solidFill>
              <a:schemeClr val="bg1"/>
            </a:solidFill>
            <a:latin typeface="Times New Roman" panose="02020603050405020304" pitchFamily="18" charset="0"/>
            <a:cs typeface="Times New Roman" panose="02020603050405020304" pitchFamily="18" charset="0"/>
          </a:endParaRPr>
        </a:p>
      </dgm:t>
    </dgm:pt>
    <dgm:pt modelId="{DCF2B3F3-E5EB-495A-90B3-B40C0DB570D2}" type="parTrans" cxnId="{3142D577-ED14-4886-9BFF-970570C8F6F0}">
      <dgm:prSet/>
      <dgm:spPr/>
      <dgm:t>
        <a:bodyPr/>
        <a:lstStyle/>
        <a:p>
          <a:endParaRPr lang="en-US"/>
        </a:p>
      </dgm:t>
    </dgm:pt>
    <dgm:pt modelId="{991DB4DF-6597-41CA-8A39-BD45AABC9657}" type="sibTrans" cxnId="{3142D577-ED14-4886-9BFF-970570C8F6F0}">
      <dgm:prSet/>
      <dgm:spPr/>
      <dgm:t>
        <a:bodyPr/>
        <a:lstStyle/>
        <a:p>
          <a:endParaRPr lang="en-US"/>
        </a:p>
      </dgm:t>
    </dgm:pt>
    <dgm:pt modelId="{0E1278A4-3616-4770-88A3-C102635BAC16}" type="pres">
      <dgm:prSet presAssocID="{C22119D0-6206-41CB-9910-ED5F73DDFF74}" presName="linear" presStyleCnt="0">
        <dgm:presLayoutVars>
          <dgm:dir/>
          <dgm:animLvl val="lvl"/>
          <dgm:resizeHandles val="exact"/>
        </dgm:presLayoutVars>
      </dgm:prSet>
      <dgm:spPr/>
    </dgm:pt>
    <dgm:pt modelId="{615A3D03-A7F1-4351-BFCD-77A58BEF02B2}" type="pres">
      <dgm:prSet presAssocID="{725D9557-A9D6-4E18-9683-4CB2ECC189AA}" presName="parentLin" presStyleCnt="0"/>
      <dgm:spPr/>
    </dgm:pt>
    <dgm:pt modelId="{517FCC13-D633-4D92-96C6-9307BC1829E1}" type="pres">
      <dgm:prSet presAssocID="{725D9557-A9D6-4E18-9683-4CB2ECC189AA}" presName="parentLeftMargin" presStyleLbl="node1" presStyleIdx="0" presStyleCnt="4"/>
      <dgm:spPr/>
    </dgm:pt>
    <dgm:pt modelId="{10A67018-F83B-4C8E-8184-320B2780058E}" type="pres">
      <dgm:prSet presAssocID="{725D9557-A9D6-4E18-9683-4CB2ECC189AA}" presName="parentText" presStyleLbl="node1" presStyleIdx="0" presStyleCnt="4" custScaleX="142857">
        <dgm:presLayoutVars>
          <dgm:chMax val="0"/>
          <dgm:bulletEnabled val="1"/>
        </dgm:presLayoutVars>
      </dgm:prSet>
      <dgm:spPr/>
    </dgm:pt>
    <dgm:pt modelId="{B86C4405-04E4-4AA0-978E-3654D985C2E3}" type="pres">
      <dgm:prSet presAssocID="{725D9557-A9D6-4E18-9683-4CB2ECC189AA}" presName="negativeSpace" presStyleCnt="0"/>
      <dgm:spPr/>
    </dgm:pt>
    <dgm:pt modelId="{0DA3738F-A37E-4E36-901D-C3DE710144D6}" type="pres">
      <dgm:prSet presAssocID="{725D9557-A9D6-4E18-9683-4CB2ECC189AA}" presName="childText" presStyleLbl="conFgAcc1" presStyleIdx="0" presStyleCnt="4">
        <dgm:presLayoutVars>
          <dgm:bulletEnabled val="1"/>
        </dgm:presLayoutVars>
      </dgm:prSet>
      <dgm:spPr/>
    </dgm:pt>
    <dgm:pt modelId="{22A0BDAD-AFDE-496E-91A7-442DB2739C00}" type="pres">
      <dgm:prSet presAssocID="{D44045D4-98E0-4557-9895-62FE19D27887}" presName="spaceBetweenRectangles" presStyleCnt="0"/>
      <dgm:spPr/>
    </dgm:pt>
    <dgm:pt modelId="{8744B15E-3EAD-49A9-8953-920F8122C3A3}" type="pres">
      <dgm:prSet presAssocID="{F2E50C54-C8B0-4198-A7B0-CFFE1A9BAD2F}" presName="parentLin" presStyleCnt="0"/>
      <dgm:spPr/>
    </dgm:pt>
    <dgm:pt modelId="{77F74837-5C54-42B7-8308-224C29E81B69}" type="pres">
      <dgm:prSet presAssocID="{F2E50C54-C8B0-4198-A7B0-CFFE1A9BAD2F}" presName="parentLeftMargin" presStyleLbl="node1" presStyleIdx="0" presStyleCnt="4"/>
      <dgm:spPr/>
    </dgm:pt>
    <dgm:pt modelId="{B9670B6F-CA73-4934-AFEF-B7229A224988}" type="pres">
      <dgm:prSet presAssocID="{F2E50C54-C8B0-4198-A7B0-CFFE1A9BAD2F}" presName="parentText" presStyleLbl="node1" presStyleIdx="1" presStyleCnt="4" custScaleX="142857">
        <dgm:presLayoutVars>
          <dgm:chMax val="0"/>
          <dgm:bulletEnabled val="1"/>
        </dgm:presLayoutVars>
      </dgm:prSet>
      <dgm:spPr/>
    </dgm:pt>
    <dgm:pt modelId="{C02D8D80-51FA-4832-BB6F-A0C5C1EE841E}" type="pres">
      <dgm:prSet presAssocID="{F2E50C54-C8B0-4198-A7B0-CFFE1A9BAD2F}" presName="negativeSpace" presStyleCnt="0"/>
      <dgm:spPr/>
    </dgm:pt>
    <dgm:pt modelId="{638DB15F-A33C-4E16-8818-F9FA0E32DFD6}" type="pres">
      <dgm:prSet presAssocID="{F2E50C54-C8B0-4198-A7B0-CFFE1A9BAD2F}" presName="childText" presStyleLbl="conFgAcc1" presStyleIdx="1" presStyleCnt="4">
        <dgm:presLayoutVars>
          <dgm:bulletEnabled val="1"/>
        </dgm:presLayoutVars>
      </dgm:prSet>
      <dgm:spPr/>
    </dgm:pt>
    <dgm:pt modelId="{D3FA6290-C94F-438C-AFEC-BB9B80AA7AE7}" type="pres">
      <dgm:prSet presAssocID="{991DB4DF-6597-41CA-8A39-BD45AABC9657}" presName="spaceBetweenRectangles" presStyleCnt="0"/>
      <dgm:spPr/>
    </dgm:pt>
    <dgm:pt modelId="{78F7182D-AB15-470D-9B9D-552F2D310DFC}" type="pres">
      <dgm:prSet presAssocID="{A55C6114-80A4-4254-9449-1BF8671B9C82}" presName="parentLin" presStyleCnt="0"/>
      <dgm:spPr/>
    </dgm:pt>
    <dgm:pt modelId="{B4FE2086-3DBF-4EF0-A6B4-95954511ACB3}" type="pres">
      <dgm:prSet presAssocID="{A55C6114-80A4-4254-9449-1BF8671B9C82}" presName="parentLeftMargin" presStyleLbl="node1" presStyleIdx="1" presStyleCnt="4"/>
      <dgm:spPr/>
    </dgm:pt>
    <dgm:pt modelId="{0ED466B4-F3B9-47E6-9238-D81429490B06}" type="pres">
      <dgm:prSet presAssocID="{A55C6114-80A4-4254-9449-1BF8671B9C82}" presName="parentText" presStyleLbl="node1" presStyleIdx="2" presStyleCnt="4" custScaleX="142857">
        <dgm:presLayoutVars>
          <dgm:chMax val="0"/>
          <dgm:bulletEnabled val="1"/>
        </dgm:presLayoutVars>
      </dgm:prSet>
      <dgm:spPr/>
    </dgm:pt>
    <dgm:pt modelId="{BCE38AEB-64FD-4C44-8D5D-7346A4EFFFC5}" type="pres">
      <dgm:prSet presAssocID="{A55C6114-80A4-4254-9449-1BF8671B9C82}" presName="negativeSpace" presStyleCnt="0"/>
      <dgm:spPr/>
    </dgm:pt>
    <dgm:pt modelId="{9E6D2A5F-44D5-4808-88F1-DE2A3C03CFA1}" type="pres">
      <dgm:prSet presAssocID="{A55C6114-80A4-4254-9449-1BF8671B9C82}" presName="childText" presStyleLbl="conFgAcc1" presStyleIdx="2" presStyleCnt="4">
        <dgm:presLayoutVars>
          <dgm:bulletEnabled val="1"/>
        </dgm:presLayoutVars>
      </dgm:prSet>
      <dgm:spPr/>
    </dgm:pt>
    <dgm:pt modelId="{DF96F2B9-20F1-438E-A94A-BCDEBC944156}" type="pres">
      <dgm:prSet presAssocID="{BE696394-CF7B-4297-B5F9-6FDB32753AE3}" presName="spaceBetweenRectangles" presStyleCnt="0"/>
      <dgm:spPr/>
    </dgm:pt>
    <dgm:pt modelId="{A1C965BE-1DC5-4754-954B-62A21C8E7322}" type="pres">
      <dgm:prSet presAssocID="{F2C9A0E9-6E5C-49FF-BE84-5F4B9EE8BB02}" presName="parentLin" presStyleCnt="0"/>
      <dgm:spPr/>
    </dgm:pt>
    <dgm:pt modelId="{56F69400-1083-44B4-A8A3-B8DF2C47C55B}" type="pres">
      <dgm:prSet presAssocID="{F2C9A0E9-6E5C-49FF-BE84-5F4B9EE8BB02}" presName="parentLeftMargin" presStyleLbl="node1" presStyleIdx="2" presStyleCnt="4"/>
      <dgm:spPr/>
    </dgm:pt>
    <dgm:pt modelId="{68AD9908-1D5A-44B8-A829-04B4C0600834}" type="pres">
      <dgm:prSet presAssocID="{F2C9A0E9-6E5C-49FF-BE84-5F4B9EE8BB02}" presName="parentText" presStyleLbl="node1" presStyleIdx="3" presStyleCnt="4" custScaleX="142857">
        <dgm:presLayoutVars>
          <dgm:chMax val="0"/>
          <dgm:bulletEnabled val="1"/>
        </dgm:presLayoutVars>
      </dgm:prSet>
      <dgm:spPr/>
    </dgm:pt>
    <dgm:pt modelId="{323ACAFC-1948-4393-A416-9FCCF42CA04E}" type="pres">
      <dgm:prSet presAssocID="{F2C9A0E9-6E5C-49FF-BE84-5F4B9EE8BB02}" presName="negativeSpace" presStyleCnt="0"/>
      <dgm:spPr/>
    </dgm:pt>
    <dgm:pt modelId="{37F998F9-21C4-425A-947C-54126A839299}" type="pres">
      <dgm:prSet presAssocID="{F2C9A0E9-6E5C-49FF-BE84-5F4B9EE8BB02}" presName="childText" presStyleLbl="conFgAcc1" presStyleIdx="3" presStyleCnt="4" custLinFactNeighborX="2066">
        <dgm:presLayoutVars>
          <dgm:bulletEnabled val="1"/>
        </dgm:presLayoutVars>
      </dgm:prSet>
      <dgm:spPr/>
    </dgm:pt>
  </dgm:ptLst>
  <dgm:cxnLst>
    <dgm:cxn modelId="{0D733F18-2823-41A5-86E3-608244B51169}" type="presOf" srcId="{725D9557-A9D6-4E18-9683-4CB2ECC189AA}" destId="{517FCC13-D633-4D92-96C6-9307BC1829E1}" srcOrd="0" destOrd="0" presId="urn:microsoft.com/office/officeart/2005/8/layout/list1"/>
    <dgm:cxn modelId="{E836672F-F6F2-4A7F-BFE6-ACE29E66B8C0}" srcId="{C22119D0-6206-41CB-9910-ED5F73DDFF74}" destId="{F2C9A0E9-6E5C-49FF-BE84-5F4B9EE8BB02}" srcOrd="3" destOrd="0" parTransId="{CB2863CD-9EFF-4D29-8B04-05CA9003446D}" sibTransId="{675E7DF4-FE8E-4AF3-8A7A-160E875C0F4A}"/>
    <dgm:cxn modelId="{0BB3354C-79C7-45E4-BE0F-959905EFBFA1}" srcId="{C22119D0-6206-41CB-9910-ED5F73DDFF74}" destId="{725D9557-A9D6-4E18-9683-4CB2ECC189AA}" srcOrd="0" destOrd="0" parTransId="{73C45856-F47B-402C-ACB3-48E0458F726C}" sibTransId="{D44045D4-98E0-4557-9895-62FE19D27887}"/>
    <dgm:cxn modelId="{FBC7CF6D-64B7-4AD3-BA86-A8AA774E77E9}" srcId="{C22119D0-6206-41CB-9910-ED5F73DDFF74}" destId="{A55C6114-80A4-4254-9449-1BF8671B9C82}" srcOrd="2" destOrd="0" parTransId="{BA73C8BF-70A3-420F-A78F-426D2F5AA2F9}" sibTransId="{BE696394-CF7B-4297-B5F9-6FDB32753AE3}"/>
    <dgm:cxn modelId="{6E54D674-741E-447E-9F12-A6E14D77347A}" type="presOf" srcId="{F2C9A0E9-6E5C-49FF-BE84-5F4B9EE8BB02}" destId="{68AD9908-1D5A-44B8-A829-04B4C0600834}" srcOrd="1" destOrd="0" presId="urn:microsoft.com/office/officeart/2005/8/layout/list1"/>
    <dgm:cxn modelId="{3142D577-ED14-4886-9BFF-970570C8F6F0}" srcId="{C22119D0-6206-41CB-9910-ED5F73DDFF74}" destId="{F2E50C54-C8B0-4198-A7B0-CFFE1A9BAD2F}" srcOrd="1" destOrd="0" parTransId="{DCF2B3F3-E5EB-495A-90B3-B40C0DB570D2}" sibTransId="{991DB4DF-6597-41CA-8A39-BD45AABC9657}"/>
    <dgm:cxn modelId="{975EB07F-87AD-4A20-9CFA-4EEFC859F2E0}" type="presOf" srcId="{C22119D0-6206-41CB-9910-ED5F73DDFF74}" destId="{0E1278A4-3616-4770-88A3-C102635BAC16}" srcOrd="0" destOrd="0" presId="urn:microsoft.com/office/officeart/2005/8/layout/list1"/>
    <dgm:cxn modelId="{6F0A4C8E-3FEA-485E-AC0F-F827470D24AC}" type="presOf" srcId="{F2C9A0E9-6E5C-49FF-BE84-5F4B9EE8BB02}" destId="{56F69400-1083-44B4-A8A3-B8DF2C47C55B}" srcOrd="0" destOrd="0" presId="urn:microsoft.com/office/officeart/2005/8/layout/list1"/>
    <dgm:cxn modelId="{CC787AC6-EC45-4622-9B59-6743D1BC9915}" type="presOf" srcId="{725D9557-A9D6-4E18-9683-4CB2ECC189AA}" destId="{10A67018-F83B-4C8E-8184-320B2780058E}" srcOrd="1" destOrd="0" presId="urn:microsoft.com/office/officeart/2005/8/layout/list1"/>
    <dgm:cxn modelId="{D01C9CC8-1A1D-493D-B444-02D21A68904C}" type="presOf" srcId="{F2E50C54-C8B0-4198-A7B0-CFFE1A9BAD2F}" destId="{77F74837-5C54-42B7-8308-224C29E81B69}" srcOrd="0" destOrd="0" presId="urn:microsoft.com/office/officeart/2005/8/layout/list1"/>
    <dgm:cxn modelId="{FE2126D5-26A9-4AE9-ADBD-1DD1F7E03787}" type="presOf" srcId="{F2E50C54-C8B0-4198-A7B0-CFFE1A9BAD2F}" destId="{B9670B6F-CA73-4934-AFEF-B7229A224988}" srcOrd="1" destOrd="0" presId="urn:microsoft.com/office/officeart/2005/8/layout/list1"/>
    <dgm:cxn modelId="{795386F4-AA16-4583-AF56-43095B503C05}" type="presOf" srcId="{A55C6114-80A4-4254-9449-1BF8671B9C82}" destId="{0ED466B4-F3B9-47E6-9238-D81429490B06}" srcOrd="1" destOrd="0" presId="urn:microsoft.com/office/officeart/2005/8/layout/list1"/>
    <dgm:cxn modelId="{1BA29EF9-CB84-40B4-86B3-A065AECA74EF}" type="presOf" srcId="{A55C6114-80A4-4254-9449-1BF8671B9C82}" destId="{B4FE2086-3DBF-4EF0-A6B4-95954511ACB3}" srcOrd="0" destOrd="0" presId="urn:microsoft.com/office/officeart/2005/8/layout/list1"/>
    <dgm:cxn modelId="{3A79182D-DFE8-477D-AE06-C259FBDA168D}" type="presParOf" srcId="{0E1278A4-3616-4770-88A3-C102635BAC16}" destId="{615A3D03-A7F1-4351-BFCD-77A58BEF02B2}" srcOrd="0" destOrd="0" presId="urn:microsoft.com/office/officeart/2005/8/layout/list1"/>
    <dgm:cxn modelId="{1E955B98-9650-49A0-9829-8120AD009CAE}" type="presParOf" srcId="{615A3D03-A7F1-4351-BFCD-77A58BEF02B2}" destId="{517FCC13-D633-4D92-96C6-9307BC1829E1}" srcOrd="0" destOrd="0" presId="urn:microsoft.com/office/officeart/2005/8/layout/list1"/>
    <dgm:cxn modelId="{126EBEEC-0FC1-4A53-84F9-143C232D0B17}" type="presParOf" srcId="{615A3D03-A7F1-4351-BFCD-77A58BEF02B2}" destId="{10A67018-F83B-4C8E-8184-320B2780058E}" srcOrd="1" destOrd="0" presId="urn:microsoft.com/office/officeart/2005/8/layout/list1"/>
    <dgm:cxn modelId="{269A11EC-09C1-4348-B950-7E8005FF3F07}" type="presParOf" srcId="{0E1278A4-3616-4770-88A3-C102635BAC16}" destId="{B86C4405-04E4-4AA0-978E-3654D985C2E3}" srcOrd="1" destOrd="0" presId="urn:microsoft.com/office/officeart/2005/8/layout/list1"/>
    <dgm:cxn modelId="{A778EE75-4B0B-4FC4-AA5F-557F7B9085A2}" type="presParOf" srcId="{0E1278A4-3616-4770-88A3-C102635BAC16}" destId="{0DA3738F-A37E-4E36-901D-C3DE710144D6}" srcOrd="2" destOrd="0" presId="urn:microsoft.com/office/officeart/2005/8/layout/list1"/>
    <dgm:cxn modelId="{290388D3-37BA-44E1-AEFD-E3DAD939DCC5}" type="presParOf" srcId="{0E1278A4-3616-4770-88A3-C102635BAC16}" destId="{22A0BDAD-AFDE-496E-91A7-442DB2739C00}" srcOrd="3" destOrd="0" presId="urn:microsoft.com/office/officeart/2005/8/layout/list1"/>
    <dgm:cxn modelId="{E092854F-EF70-4F03-B49C-0AE62F37B653}" type="presParOf" srcId="{0E1278A4-3616-4770-88A3-C102635BAC16}" destId="{8744B15E-3EAD-49A9-8953-920F8122C3A3}" srcOrd="4" destOrd="0" presId="urn:microsoft.com/office/officeart/2005/8/layout/list1"/>
    <dgm:cxn modelId="{E9DED3C8-ECB1-45C8-94DC-4A6D671F51DB}" type="presParOf" srcId="{8744B15E-3EAD-49A9-8953-920F8122C3A3}" destId="{77F74837-5C54-42B7-8308-224C29E81B69}" srcOrd="0" destOrd="0" presId="urn:microsoft.com/office/officeart/2005/8/layout/list1"/>
    <dgm:cxn modelId="{0BA21637-3B95-4A4B-9E6E-5FF9248E07B0}" type="presParOf" srcId="{8744B15E-3EAD-49A9-8953-920F8122C3A3}" destId="{B9670B6F-CA73-4934-AFEF-B7229A224988}" srcOrd="1" destOrd="0" presId="urn:microsoft.com/office/officeart/2005/8/layout/list1"/>
    <dgm:cxn modelId="{D1BDDA92-99F4-4B4C-B86C-EC5A9ED7007B}" type="presParOf" srcId="{0E1278A4-3616-4770-88A3-C102635BAC16}" destId="{C02D8D80-51FA-4832-BB6F-A0C5C1EE841E}" srcOrd="5" destOrd="0" presId="urn:microsoft.com/office/officeart/2005/8/layout/list1"/>
    <dgm:cxn modelId="{401F12A4-A24D-4E7D-8623-5329056015CE}" type="presParOf" srcId="{0E1278A4-3616-4770-88A3-C102635BAC16}" destId="{638DB15F-A33C-4E16-8818-F9FA0E32DFD6}" srcOrd="6" destOrd="0" presId="urn:microsoft.com/office/officeart/2005/8/layout/list1"/>
    <dgm:cxn modelId="{B8BB9636-375A-4F1E-BB88-77048EE15CDB}" type="presParOf" srcId="{0E1278A4-3616-4770-88A3-C102635BAC16}" destId="{D3FA6290-C94F-438C-AFEC-BB9B80AA7AE7}" srcOrd="7" destOrd="0" presId="urn:microsoft.com/office/officeart/2005/8/layout/list1"/>
    <dgm:cxn modelId="{854579B7-725C-4602-BAFF-A501D790B2DF}" type="presParOf" srcId="{0E1278A4-3616-4770-88A3-C102635BAC16}" destId="{78F7182D-AB15-470D-9B9D-552F2D310DFC}" srcOrd="8" destOrd="0" presId="urn:microsoft.com/office/officeart/2005/8/layout/list1"/>
    <dgm:cxn modelId="{BBDAECB9-131F-4A72-B403-7F8F344F97F4}" type="presParOf" srcId="{78F7182D-AB15-470D-9B9D-552F2D310DFC}" destId="{B4FE2086-3DBF-4EF0-A6B4-95954511ACB3}" srcOrd="0" destOrd="0" presId="urn:microsoft.com/office/officeart/2005/8/layout/list1"/>
    <dgm:cxn modelId="{DA1662B5-B536-4D16-8A96-5D0FFD66032D}" type="presParOf" srcId="{78F7182D-AB15-470D-9B9D-552F2D310DFC}" destId="{0ED466B4-F3B9-47E6-9238-D81429490B06}" srcOrd="1" destOrd="0" presId="urn:microsoft.com/office/officeart/2005/8/layout/list1"/>
    <dgm:cxn modelId="{CA888ED0-A292-4909-A423-04C70AA438B3}" type="presParOf" srcId="{0E1278A4-3616-4770-88A3-C102635BAC16}" destId="{BCE38AEB-64FD-4C44-8D5D-7346A4EFFFC5}" srcOrd="9" destOrd="0" presId="urn:microsoft.com/office/officeart/2005/8/layout/list1"/>
    <dgm:cxn modelId="{F619ACD9-6EDB-4187-8E8F-7CAC8F8C312F}" type="presParOf" srcId="{0E1278A4-3616-4770-88A3-C102635BAC16}" destId="{9E6D2A5F-44D5-4808-88F1-DE2A3C03CFA1}" srcOrd="10" destOrd="0" presId="urn:microsoft.com/office/officeart/2005/8/layout/list1"/>
    <dgm:cxn modelId="{8A054913-7B5D-4A32-A081-F001F2CFFE3B}" type="presParOf" srcId="{0E1278A4-3616-4770-88A3-C102635BAC16}" destId="{DF96F2B9-20F1-438E-A94A-BCDEBC944156}" srcOrd="11" destOrd="0" presId="urn:microsoft.com/office/officeart/2005/8/layout/list1"/>
    <dgm:cxn modelId="{56D7DEC8-0383-4BDA-BEB4-18B7AE11AB83}" type="presParOf" srcId="{0E1278A4-3616-4770-88A3-C102635BAC16}" destId="{A1C965BE-1DC5-4754-954B-62A21C8E7322}" srcOrd="12" destOrd="0" presId="urn:microsoft.com/office/officeart/2005/8/layout/list1"/>
    <dgm:cxn modelId="{8495B9C0-FE60-48E3-81C6-A30A12AE5600}" type="presParOf" srcId="{A1C965BE-1DC5-4754-954B-62A21C8E7322}" destId="{56F69400-1083-44B4-A8A3-B8DF2C47C55B}" srcOrd="0" destOrd="0" presId="urn:microsoft.com/office/officeart/2005/8/layout/list1"/>
    <dgm:cxn modelId="{21E15575-E004-45DA-853F-A68C6AB02E9D}" type="presParOf" srcId="{A1C965BE-1DC5-4754-954B-62A21C8E7322}" destId="{68AD9908-1D5A-44B8-A829-04B4C0600834}" srcOrd="1" destOrd="0" presId="urn:microsoft.com/office/officeart/2005/8/layout/list1"/>
    <dgm:cxn modelId="{E93349D5-9D97-43E5-BB4D-BCF04B7E69D5}" type="presParOf" srcId="{0E1278A4-3616-4770-88A3-C102635BAC16}" destId="{323ACAFC-1948-4393-A416-9FCCF42CA04E}" srcOrd="13" destOrd="0" presId="urn:microsoft.com/office/officeart/2005/8/layout/list1"/>
    <dgm:cxn modelId="{2D10D8A4-11D5-45EA-B6D1-8175D2709211}" type="presParOf" srcId="{0E1278A4-3616-4770-88A3-C102635BAC16}" destId="{37F998F9-21C4-425A-947C-54126A83929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82FE93-98E5-4B58-9B3C-7E471E9EF8A3}" type="doc">
      <dgm:prSet loTypeId="urn:microsoft.com/office/officeart/2005/8/layout/radial3" loCatId="cycle" qsTypeId="urn:microsoft.com/office/officeart/2005/8/quickstyle/simple3" qsCatId="simple" csTypeId="urn:microsoft.com/office/officeart/2005/8/colors/colorful5" csCatId="colorful" phldr="1"/>
      <dgm:spPr/>
      <dgm:t>
        <a:bodyPr/>
        <a:lstStyle/>
        <a:p>
          <a:endParaRPr lang="en-US"/>
        </a:p>
      </dgm:t>
    </dgm:pt>
    <dgm:pt modelId="{4B27CF1B-AAE0-47BA-BEAB-3F66FFF558D4}">
      <dgm:prSet phldrT="[Text]" custT="1"/>
      <dgm:spPr/>
      <dgm:t>
        <a:bodyPr/>
        <a:lstStyle/>
        <a:p>
          <a:r>
            <a:rPr lang="en-US" sz="3200" b="1" dirty="0">
              <a:solidFill>
                <a:srgbClr val="FF0000"/>
              </a:solidFill>
              <a:latin typeface="Cambria" panose="02040503050406030204" pitchFamily="18" charset="0"/>
              <a:ea typeface="Cambria" panose="02040503050406030204" pitchFamily="18" charset="0"/>
            </a:rPr>
            <a:t>QUAN ĐIỂM BIÊN SOẠN</a:t>
          </a:r>
        </a:p>
      </dgm:t>
    </dgm:pt>
    <dgm:pt modelId="{95DD2D62-D0DD-40B5-A8D8-3F51BCE710A0}" type="parTrans" cxnId="{C6A92197-729E-4B76-91A9-87BB1B52CDA4}">
      <dgm:prSet/>
      <dgm:spPr/>
      <dgm:t>
        <a:bodyPr/>
        <a:lstStyle/>
        <a:p>
          <a:endParaRPr lang="en-US" sz="1200">
            <a:latin typeface="Cambria" panose="02040503050406030204" pitchFamily="18" charset="0"/>
            <a:ea typeface="Cambria" panose="02040503050406030204" pitchFamily="18" charset="0"/>
          </a:endParaRPr>
        </a:p>
      </dgm:t>
    </dgm:pt>
    <dgm:pt modelId="{566B420B-3673-46AD-9E52-3217A084CDC2}" type="sibTrans" cxnId="{C6A92197-729E-4B76-91A9-87BB1B52CDA4}">
      <dgm:prSet/>
      <dgm:spPr/>
      <dgm:t>
        <a:bodyPr/>
        <a:lstStyle/>
        <a:p>
          <a:endParaRPr lang="en-US" sz="1200">
            <a:latin typeface="Cambria" panose="02040503050406030204" pitchFamily="18" charset="0"/>
            <a:ea typeface="Cambria" panose="02040503050406030204" pitchFamily="18" charset="0"/>
          </a:endParaRPr>
        </a:p>
      </dgm:t>
    </dgm:pt>
    <dgm:pt modelId="{2BABC9FD-6C81-4D95-B376-352EA9DB4B87}">
      <dgm:prSet phldrT="[Text]" custT="1"/>
      <dgm:spPr/>
      <dgm:t>
        <a:bodyPr/>
        <a:lstStyle/>
        <a:p>
          <a:r>
            <a:rPr lang="es-ES" sz="1800" b="1" dirty="0">
              <a:latin typeface="Cambria" panose="02040503050406030204" pitchFamily="18" charset="0"/>
              <a:ea typeface="Cambria" panose="02040503050406030204" pitchFamily="18" charset="0"/>
            </a:rPr>
            <a:t>2-</a:t>
          </a:r>
          <a:r>
            <a:rPr lang="es-ES" sz="1800" b="1" dirty="0" err="1">
              <a:latin typeface="Cambria" panose="02040503050406030204" pitchFamily="18" charset="0"/>
              <a:ea typeface="Cambria" panose="02040503050406030204" pitchFamily="18" charset="0"/>
            </a:rPr>
            <a:t>PHÁT</a:t>
          </a:r>
          <a:r>
            <a:rPr lang="es-ES" sz="1800" b="1" dirty="0">
              <a:latin typeface="Cambria" panose="02040503050406030204" pitchFamily="18" charset="0"/>
              <a:ea typeface="Cambria" panose="02040503050406030204" pitchFamily="18" charset="0"/>
            </a:rPr>
            <a:t> </a:t>
          </a:r>
          <a:r>
            <a:rPr lang="es-ES" sz="1800" b="1" dirty="0" err="1">
              <a:latin typeface="Cambria" panose="02040503050406030204" pitchFamily="18" charset="0"/>
              <a:ea typeface="Cambria" panose="02040503050406030204" pitchFamily="18" charset="0"/>
            </a:rPr>
            <a:t>TRIỂN</a:t>
          </a:r>
          <a:r>
            <a:rPr lang="es-ES" sz="1800" b="1" dirty="0">
              <a:latin typeface="Cambria" panose="02040503050406030204" pitchFamily="18" charset="0"/>
              <a:ea typeface="Cambria" panose="02040503050406030204" pitchFamily="18" charset="0"/>
            </a:rPr>
            <a:t> PC,  NĂNG LỰC</a:t>
          </a:r>
          <a:endParaRPr lang="en-US" sz="1800" b="1" dirty="0">
            <a:latin typeface="Cambria" panose="02040503050406030204" pitchFamily="18" charset="0"/>
            <a:ea typeface="Cambria" panose="02040503050406030204" pitchFamily="18" charset="0"/>
          </a:endParaRPr>
        </a:p>
      </dgm:t>
    </dgm:pt>
    <dgm:pt modelId="{0E3CE127-6563-441C-B245-5985CF074904}" type="parTrans" cxnId="{2A2A1AD9-E634-42A8-8A64-AE567E56FE89}">
      <dgm:prSet/>
      <dgm:spPr/>
      <dgm:t>
        <a:bodyPr/>
        <a:lstStyle/>
        <a:p>
          <a:endParaRPr lang="en-US" sz="1200">
            <a:latin typeface="Cambria" panose="02040503050406030204" pitchFamily="18" charset="0"/>
            <a:ea typeface="Cambria" panose="02040503050406030204" pitchFamily="18" charset="0"/>
          </a:endParaRPr>
        </a:p>
      </dgm:t>
    </dgm:pt>
    <dgm:pt modelId="{B0390FC4-E665-4841-9F54-CC5D56D2DFEA}" type="sibTrans" cxnId="{2A2A1AD9-E634-42A8-8A64-AE567E56FE89}">
      <dgm:prSet/>
      <dgm:spPr/>
      <dgm:t>
        <a:bodyPr/>
        <a:lstStyle/>
        <a:p>
          <a:endParaRPr lang="en-US" sz="1200">
            <a:latin typeface="Cambria" panose="02040503050406030204" pitchFamily="18" charset="0"/>
            <a:ea typeface="Cambria" panose="02040503050406030204" pitchFamily="18" charset="0"/>
          </a:endParaRPr>
        </a:p>
      </dgm:t>
    </dgm:pt>
    <dgm:pt modelId="{9AFBC970-FD7B-489F-A7CF-4653B6DCDA82}">
      <dgm:prSet phldrT="[Text]" custT="1"/>
      <dgm:spPr/>
      <dgm:t>
        <a:bodyPr/>
        <a:lstStyle/>
        <a:p>
          <a:r>
            <a:rPr lang="en-US" sz="1800" b="1" dirty="0">
              <a:latin typeface="Cambria" panose="02040503050406030204" pitchFamily="18" charset="0"/>
              <a:ea typeface="Cambria" panose="02040503050406030204" pitchFamily="18" charset="0"/>
            </a:rPr>
            <a:t>3-TÍCH HỢP</a:t>
          </a:r>
        </a:p>
      </dgm:t>
    </dgm:pt>
    <dgm:pt modelId="{3864BEBE-9DD5-4A62-B19A-B5F0778A6807}" type="parTrans" cxnId="{12CF8FD1-7C43-4D16-8A5D-1D932E6ADB4C}">
      <dgm:prSet/>
      <dgm:spPr/>
      <dgm:t>
        <a:bodyPr/>
        <a:lstStyle/>
        <a:p>
          <a:endParaRPr lang="en-US" sz="1200">
            <a:latin typeface="Cambria" panose="02040503050406030204" pitchFamily="18" charset="0"/>
            <a:ea typeface="Cambria" panose="02040503050406030204" pitchFamily="18" charset="0"/>
          </a:endParaRPr>
        </a:p>
      </dgm:t>
    </dgm:pt>
    <dgm:pt modelId="{9ECAD9A0-A30B-4FD5-8756-4B2033F9C1DD}" type="sibTrans" cxnId="{12CF8FD1-7C43-4D16-8A5D-1D932E6ADB4C}">
      <dgm:prSet/>
      <dgm:spPr/>
      <dgm:t>
        <a:bodyPr/>
        <a:lstStyle/>
        <a:p>
          <a:endParaRPr lang="en-US" sz="1200">
            <a:latin typeface="Cambria" panose="02040503050406030204" pitchFamily="18" charset="0"/>
            <a:ea typeface="Cambria" panose="02040503050406030204" pitchFamily="18" charset="0"/>
          </a:endParaRPr>
        </a:p>
      </dgm:t>
    </dgm:pt>
    <dgm:pt modelId="{0ACA34D2-8203-45E0-AF08-FBF87D768211}">
      <dgm:prSet phldrT="[Text]" custT="1"/>
      <dgm:spPr/>
      <dgm:t>
        <a:bodyPr/>
        <a:lstStyle/>
        <a:p>
          <a:r>
            <a:rPr lang="en-US" sz="1800" b="1" dirty="0">
              <a:latin typeface="Cambria" panose="02040503050406030204" pitchFamily="18" charset="0"/>
              <a:ea typeface="Cambria" panose="02040503050406030204" pitchFamily="18" charset="0"/>
            </a:rPr>
            <a:t>1-ĐỔI MỚI</a:t>
          </a:r>
        </a:p>
      </dgm:t>
    </dgm:pt>
    <dgm:pt modelId="{68EC3AE3-D197-46DA-ACBD-12BA1C7E0D6B}" type="parTrans" cxnId="{9D882F05-FC7D-4260-BC4B-3880522124F1}">
      <dgm:prSet/>
      <dgm:spPr/>
      <dgm:t>
        <a:bodyPr/>
        <a:lstStyle/>
        <a:p>
          <a:endParaRPr lang="en-US">
            <a:latin typeface="Cambria" panose="02040503050406030204" pitchFamily="18" charset="0"/>
            <a:ea typeface="Cambria" panose="02040503050406030204" pitchFamily="18" charset="0"/>
          </a:endParaRPr>
        </a:p>
      </dgm:t>
    </dgm:pt>
    <dgm:pt modelId="{168F1D9F-01B7-444B-A40F-11497511F18B}" type="sibTrans" cxnId="{9D882F05-FC7D-4260-BC4B-3880522124F1}">
      <dgm:prSet/>
      <dgm:spPr/>
      <dgm:t>
        <a:bodyPr/>
        <a:lstStyle/>
        <a:p>
          <a:endParaRPr lang="en-US">
            <a:latin typeface="Cambria" panose="02040503050406030204" pitchFamily="18" charset="0"/>
            <a:ea typeface="Cambria" panose="02040503050406030204" pitchFamily="18" charset="0"/>
          </a:endParaRPr>
        </a:p>
      </dgm:t>
    </dgm:pt>
    <dgm:pt modelId="{4BC05CF4-00C3-42E2-A996-00744EFB127A}">
      <dgm:prSet phldrT="[Text]" custT="1"/>
      <dgm:spPr/>
      <dgm:t>
        <a:bodyPr/>
        <a:lstStyle/>
        <a:p>
          <a:r>
            <a:rPr lang="en-US" sz="1800" b="1" dirty="0">
              <a:latin typeface="Cambria" panose="02040503050406030204" pitchFamily="18" charset="0"/>
              <a:ea typeface="Cambria" panose="02040503050406030204" pitchFamily="18" charset="0"/>
            </a:rPr>
            <a:t>4-SÁNG TẠO</a:t>
          </a:r>
        </a:p>
      </dgm:t>
    </dgm:pt>
    <dgm:pt modelId="{40664D60-2D9D-4922-A74D-6E825165AC3A}" type="parTrans" cxnId="{CB16F0BA-4E74-435E-BB4C-8CB351A8584B}">
      <dgm:prSet/>
      <dgm:spPr/>
      <dgm:t>
        <a:bodyPr/>
        <a:lstStyle/>
        <a:p>
          <a:endParaRPr lang="en-US">
            <a:latin typeface="Cambria" panose="02040503050406030204" pitchFamily="18" charset="0"/>
            <a:ea typeface="Cambria" panose="02040503050406030204" pitchFamily="18" charset="0"/>
          </a:endParaRPr>
        </a:p>
      </dgm:t>
    </dgm:pt>
    <dgm:pt modelId="{EA2D1105-3A4A-4F49-8A0A-A7111C409158}" type="sibTrans" cxnId="{CB16F0BA-4E74-435E-BB4C-8CB351A8584B}">
      <dgm:prSet/>
      <dgm:spPr/>
      <dgm:t>
        <a:bodyPr/>
        <a:lstStyle/>
        <a:p>
          <a:endParaRPr lang="en-US">
            <a:latin typeface="Cambria" panose="02040503050406030204" pitchFamily="18" charset="0"/>
            <a:ea typeface="Cambria" panose="02040503050406030204" pitchFamily="18" charset="0"/>
          </a:endParaRPr>
        </a:p>
      </dgm:t>
    </dgm:pt>
    <dgm:pt modelId="{DD198748-B276-4322-8AF6-AAFC88F30C3C}" type="pres">
      <dgm:prSet presAssocID="{2E82FE93-98E5-4B58-9B3C-7E471E9EF8A3}" presName="composite" presStyleCnt="0">
        <dgm:presLayoutVars>
          <dgm:chMax val="1"/>
          <dgm:dir/>
          <dgm:resizeHandles val="exact"/>
        </dgm:presLayoutVars>
      </dgm:prSet>
      <dgm:spPr/>
    </dgm:pt>
    <dgm:pt modelId="{537E54A7-C667-4C50-8905-09423B0DF6F4}" type="pres">
      <dgm:prSet presAssocID="{2E82FE93-98E5-4B58-9B3C-7E471E9EF8A3}" presName="radial" presStyleCnt="0">
        <dgm:presLayoutVars>
          <dgm:animLvl val="ctr"/>
        </dgm:presLayoutVars>
      </dgm:prSet>
      <dgm:spPr/>
    </dgm:pt>
    <dgm:pt modelId="{4722EFA2-A308-4721-A586-D844367EB878}" type="pres">
      <dgm:prSet presAssocID="{4B27CF1B-AAE0-47BA-BEAB-3F66FFF558D4}" presName="centerShape" presStyleLbl="vennNode1" presStyleIdx="0" presStyleCnt="5"/>
      <dgm:spPr/>
    </dgm:pt>
    <dgm:pt modelId="{56264822-9F24-41EF-98CF-650A3E0FF2C5}" type="pres">
      <dgm:prSet presAssocID="{2BABC9FD-6C81-4D95-B376-352EA9DB4B87}" presName="node" presStyleLbl="vennNode1" presStyleIdx="1" presStyleCnt="5" custScaleX="107588" custScaleY="112301">
        <dgm:presLayoutVars>
          <dgm:bulletEnabled val="1"/>
        </dgm:presLayoutVars>
      </dgm:prSet>
      <dgm:spPr/>
    </dgm:pt>
    <dgm:pt modelId="{85E18428-4BC3-49CC-B5BF-D291F286510C}" type="pres">
      <dgm:prSet presAssocID="{9AFBC970-FD7B-489F-A7CF-4653B6DCDA82}" presName="node" presStyleLbl="vennNode1" presStyleIdx="2" presStyleCnt="5">
        <dgm:presLayoutVars>
          <dgm:bulletEnabled val="1"/>
        </dgm:presLayoutVars>
      </dgm:prSet>
      <dgm:spPr/>
    </dgm:pt>
    <dgm:pt modelId="{0601CC86-0E59-4A78-916D-BE527D01F5C9}" type="pres">
      <dgm:prSet presAssocID="{4BC05CF4-00C3-42E2-A996-00744EFB127A}" presName="node" presStyleLbl="vennNode1" presStyleIdx="3" presStyleCnt="5">
        <dgm:presLayoutVars>
          <dgm:bulletEnabled val="1"/>
        </dgm:presLayoutVars>
      </dgm:prSet>
      <dgm:spPr/>
    </dgm:pt>
    <dgm:pt modelId="{67C119CE-A18E-4CD2-A995-76768291FA82}" type="pres">
      <dgm:prSet presAssocID="{0ACA34D2-8203-45E0-AF08-FBF87D768211}" presName="node" presStyleLbl="vennNode1" presStyleIdx="4" presStyleCnt="5">
        <dgm:presLayoutVars>
          <dgm:bulletEnabled val="1"/>
        </dgm:presLayoutVars>
      </dgm:prSet>
      <dgm:spPr/>
    </dgm:pt>
  </dgm:ptLst>
  <dgm:cxnLst>
    <dgm:cxn modelId="{E3722F05-0F82-4F19-930B-4732353844B0}" type="presOf" srcId="{4B27CF1B-AAE0-47BA-BEAB-3F66FFF558D4}" destId="{4722EFA2-A308-4721-A586-D844367EB878}" srcOrd="0" destOrd="0" presId="urn:microsoft.com/office/officeart/2005/8/layout/radial3"/>
    <dgm:cxn modelId="{9D882F05-FC7D-4260-BC4B-3880522124F1}" srcId="{4B27CF1B-AAE0-47BA-BEAB-3F66FFF558D4}" destId="{0ACA34D2-8203-45E0-AF08-FBF87D768211}" srcOrd="3" destOrd="0" parTransId="{68EC3AE3-D197-46DA-ACBD-12BA1C7E0D6B}" sibTransId="{168F1D9F-01B7-444B-A40F-11497511F18B}"/>
    <dgm:cxn modelId="{CDC05805-802E-412F-BE07-AE3CABA5B92A}" type="presOf" srcId="{2BABC9FD-6C81-4D95-B376-352EA9DB4B87}" destId="{56264822-9F24-41EF-98CF-650A3E0FF2C5}" srcOrd="0" destOrd="0" presId="urn:microsoft.com/office/officeart/2005/8/layout/radial3"/>
    <dgm:cxn modelId="{A916F816-4D39-440A-B6A1-633F1D4970FF}" type="presOf" srcId="{4BC05CF4-00C3-42E2-A996-00744EFB127A}" destId="{0601CC86-0E59-4A78-916D-BE527D01F5C9}" srcOrd="0" destOrd="0" presId="urn:microsoft.com/office/officeart/2005/8/layout/radial3"/>
    <dgm:cxn modelId="{6BA5C73C-D2F8-4477-9152-FF4825CF108E}" type="presOf" srcId="{2E82FE93-98E5-4B58-9B3C-7E471E9EF8A3}" destId="{DD198748-B276-4322-8AF6-AAFC88F30C3C}" srcOrd="0" destOrd="0" presId="urn:microsoft.com/office/officeart/2005/8/layout/radial3"/>
    <dgm:cxn modelId="{BE492B71-7D0C-4A28-8324-FD6CD7FD6C55}" type="presOf" srcId="{0ACA34D2-8203-45E0-AF08-FBF87D768211}" destId="{67C119CE-A18E-4CD2-A995-76768291FA82}" srcOrd="0" destOrd="0" presId="urn:microsoft.com/office/officeart/2005/8/layout/radial3"/>
    <dgm:cxn modelId="{C6A92197-729E-4B76-91A9-87BB1B52CDA4}" srcId="{2E82FE93-98E5-4B58-9B3C-7E471E9EF8A3}" destId="{4B27CF1B-AAE0-47BA-BEAB-3F66FFF558D4}" srcOrd="0" destOrd="0" parTransId="{95DD2D62-D0DD-40B5-A8D8-3F51BCE710A0}" sibTransId="{566B420B-3673-46AD-9E52-3217A084CDC2}"/>
    <dgm:cxn modelId="{CB16F0BA-4E74-435E-BB4C-8CB351A8584B}" srcId="{4B27CF1B-AAE0-47BA-BEAB-3F66FFF558D4}" destId="{4BC05CF4-00C3-42E2-A996-00744EFB127A}" srcOrd="2" destOrd="0" parTransId="{40664D60-2D9D-4922-A74D-6E825165AC3A}" sibTransId="{EA2D1105-3A4A-4F49-8A0A-A7111C409158}"/>
    <dgm:cxn modelId="{82DF77D1-645A-4D4D-9357-BFA67D224BB5}" type="presOf" srcId="{9AFBC970-FD7B-489F-A7CF-4653B6DCDA82}" destId="{85E18428-4BC3-49CC-B5BF-D291F286510C}" srcOrd="0" destOrd="0" presId="urn:microsoft.com/office/officeart/2005/8/layout/radial3"/>
    <dgm:cxn modelId="{12CF8FD1-7C43-4D16-8A5D-1D932E6ADB4C}" srcId="{4B27CF1B-AAE0-47BA-BEAB-3F66FFF558D4}" destId="{9AFBC970-FD7B-489F-A7CF-4653B6DCDA82}" srcOrd="1" destOrd="0" parTransId="{3864BEBE-9DD5-4A62-B19A-B5F0778A6807}" sibTransId="{9ECAD9A0-A30B-4FD5-8756-4B2033F9C1DD}"/>
    <dgm:cxn modelId="{2A2A1AD9-E634-42A8-8A64-AE567E56FE89}" srcId="{4B27CF1B-AAE0-47BA-BEAB-3F66FFF558D4}" destId="{2BABC9FD-6C81-4D95-B376-352EA9DB4B87}" srcOrd="0" destOrd="0" parTransId="{0E3CE127-6563-441C-B245-5985CF074904}" sibTransId="{B0390FC4-E665-4841-9F54-CC5D56D2DFEA}"/>
    <dgm:cxn modelId="{96227576-88E0-4AA3-B65D-068304C0D7AD}" type="presParOf" srcId="{DD198748-B276-4322-8AF6-AAFC88F30C3C}" destId="{537E54A7-C667-4C50-8905-09423B0DF6F4}" srcOrd="0" destOrd="0" presId="urn:microsoft.com/office/officeart/2005/8/layout/radial3"/>
    <dgm:cxn modelId="{D822AACA-CA41-4378-A4E0-BB951E416FD9}" type="presParOf" srcId="{537E54A7-C667-4C50-8905-09423B0DF6F4}" destId="{4722EFA2-A308-4721-A586-D844367EB878}" srcOrd="0" destOrd="0" presId="urn:microsoft.com/office/officeart/2005/8/layout/radial3"/>
    <dgm:cxn modelId="{2CF4E7FB-6D1B-459D-940D-DBDE8451C3FD}" type="presParOf" srcId="{537E54A7-C667-4C50-8905-09423B0DF6F4}" destId="{56264822-9F24-41EF-98CF-650A3E0FF2C5}" srcOrd="1" destOrd="0" presId="urn:microsoft.com/office/officeart/2005/8/layout/radial3"/>
    <dgm:cxn modelId="{4D4B5BEC-9D55-4C12-B6A8-35FDC49743FB}" type="presParOf" srcId="{537E54A7-C667-4C50-8905-09423B0DF6F4}" destId="{85E18428-4BC3-49CC-B5BF-D291F286510C}" srcOrd="2" destOrd="0" presId="urn:microsoft.com/office/officeart/2005/8/layout/radial3"/>
    <dgm:cxn modelId="{92B113DE-871A-488D-BE88-F61E71C15702}" type="presParOf" srcId="{537E54A7-C667-4C50-8905-09423B0DF6F4}" destId="{0601CC86-0E59-4A78-916D-BE527D01F5C9}" srcOrd="3" destOrd="0" presId="urn:microsoft.com/office/officeart/2005/8/layout/radial3"/>
    <dgm:cxn modelId="{B6E063F9-B3A2-44CA-B338-89E648B03936}" type="presParOf" srcId="{537E54A7-C667-4C50-8905-09423B0DF6F4}" destId="{67C119CE-A18E-4CD2-A995-76768291FA82}"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5F5AC1-87B0-48AC-BD5E-9C5B75031F60}"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n-US"/>
        </a:p>
      </dgm:t>
    </dgm:pt>
    <dgm:pt modelId="{72FAE83F-66C5-4770-8378-6F2E71DC9046}">
      <dgm:prSet phldrT="[Text]"/>
      <dgm:spPr/>
      <dgm:t>
        <a:bodyPr/>
        <a:lstStyle/>
        <a:p>
          <a:r>
            <a:rPr lang="en-US" b="1">
              <a:latin typeface="Cambria" panose="02040503050406030204" pitchFamily="18" charset="0"/>
              <a:ea typeface="Cambria" panose="02040503050406030204" pitchFamily="18" charset="0"/>
            </a:rPr>
            <a:t>MỞ ĐẦU</a:t>
          </a:r>
        </a:p>
      </dgm:t>
    </dgm:pt>
    <dgm:pt modelId="{36E0AEDC-1AAF-4181-80DC-32A52EC591E4}" type="parTrans" cxnId="{FCDDD46A-736C-4E44-9F5A-966A0E4EC9A7}">
      <dgm:prSet/>
      <dgm:spPr/>
      <dgm:t>
        <a:bodyPr/>
        <a:lstStyle/>
        <a:p>
          <a:endParaRPr lang="en-US" b="1">
            <a:latin typeface="Cambria" panose="02040503050406030204" pitchFamily="18" charset="0"/>
            <a:ea typeface="Cambria" panose="02040503050406030204" pitchFamily="18" charset="0"/>
          </a:endParaRPr>
        </a:p>
      </dgm:t>
    </dgm:pt>
    <dgm:pt modelId="{7192B7FC-5D63-471F-B279-B406798A3B74}" type="sibTrans" cxnId="{FCDDD46A-736C-4E44-9F5A-966A0E4EC9A7}">
      <dgm:prSet/>
      <dgm:spPr/>
      <dgm:t>
        <a:bodyPr/>
        <a:lstStyle/>
        <a:p>
          <a:endParaRPr lang="en-US" b="1">
            <a:latin typeface="Cambria" panose="02040503050406030204" pitchFamily="18" charset="0"/>
            <a:ea typeface="Cambria" panose="02040503050406030204" pitchFamily="18" charset="0"/>
          </a:endParaRPr>
        </a:p>
      </dgm:t>
    </dgm:pt>
    <dgm:pt modelId="{69CB2E02-23C2-4198-BAE0-A023ABBFF02D}">
      <dgm:prSet phldrT="[Text]"/>
      <dgm:spPr/>
      <dgm:t>
        <a:bodyPr/>
        <a:lstStyle/>
        <a:p>
          <a:r>
            <a:rPr lang="en-US" b="1">
              <a:latin typeface="Cambria" panose="02040503050406030204" pitchFamily="18" charset="0"/>
              <a:ea typeface="Cambria" panose="02040503050406030204" pitchFamily="18" charset="0"/>
            </a:rPr>
            <a:t>HÌNH THÀNH KIẾN THỨC MỚI</a:t>
          </a:r>
        </a:p>
      </dgm:t>
    </dgm:pt>
    <dgm:pt modelId="{CF0E8B2D-4A91-4E0A-957E-7D903382E32C}" type="parTrans" cxnId="{69C4B7EE-49D3-47ED-92A8-98E2F620191B}">
      <dgm:prSet/>
      <dgm:spPr/>
      <dgm:t>
        <a:bodyPr/>
        <a:lstStyle/>
        <a:p>
          <a:endParaRPr lang="en-US" b="1">
            <a:latin typeface="Cambria" panose="02040503050406030204" pitchFamily="18" charset="0"/>
            <a:ea typeface="Cambria" panose="02040503050406030204" pitchFamily="18" charset="0"/>
          </a:endParaRPr>
        </a:p>
      </dgm:t>
    </dgm:pt>
    <dgm:pt modelId="{CEC75776-D84B-4DF6-A86B-40F10CE71C34}" type="sibTrans" cxnId="{69C4B7EE-49D3-47ED-92A8-98E2F620191B}">
      <dgm:prSet/>
      <dgm:spPr/>
      <dgm:t>
        <a:bodyPr/>
        <a:lstStyle/>
        <a:p>
          <a:endParaRPr lang="en-US" b="1">
            <a:latin typeface="Cambria" panose="02040503050406030204" pitchFamily="18" charset="0"/>
            <a:ea typeface="Cambria" panose="02040503050406030204" pitchFamily="18" charset="0"/>
          </a:endParaRPr>
        </a:p>
      </dgm:t>
    </dgm:pt>
    <dgm:pt modelId="{56170521-643F-4752-9FEA-A73E612DC979}">
      <dgm:prSet phldrT="[Text]"/>
      <dgm:spPr/>
      <dgm:t>
        <a:bodyPr/>
        <a:lstStyle/>
        <a:p>
          <a:r>
            <a:rPr lang="en-US" b="1">
              <a:latin typeface="Cambria" panose="02040503050406030204" pitchFamily="18" charset="0"/>
              <a:ea typeface="Cambria" panose="02040503050406030204" pitchFamily="18" charset="0"/>
            </a:rPr>
            <a:t>LUYỆN TẬP</a:t>
          </a:r>
        </a:p>
      </dgm:t>
    </dgm:pt>
    <dgm:pt modelId="{4A815545-EE6D-4BCC-BDBE-E784E3D5664E}" type="parTrans" cxnId="{9093FED5-C0AB-441E-9339-8F3EE3329D42}">
      <dgm:prSet/>
      <dgm:spPr/>
      <dgm:t>
        <a:bodyPr/>
        <a:lstStyle/>
        <a:p>
          <a:endParaRPr lang="en-US" b="1">
            <a:latin typeface="Cambria" panose="02040503050406030204" pitchFamily="18" charset="0"/>
            <a:ea typeface="Cambria" panose="02040503050406030204" pitchFamily="18" charset="0"/>
          </a:endParaRPr>
        </a:p>
      </dgm:t>
    </dgm:pt>
    <dgm:pt modelId="{67A58C39-E98A-4176-9296-115BA21BF690}" type="sibTrans" cxnId="{9093FED5-C0AB-441E-9339-8F3EE3329D42}">
      <dgm:prSet/>
      <dgm:spPr/>
      <dgm:t>
        <a:bodyPr/>
        <a:lstStyle/>
        <a:p>
          <a:endParaRPr lang="en-US" b="1">
            <a:latin typeface="Cambria" panose="02040503050406030204" pitchFamily="18" charset="0"/>
            <a:ea typeface="Cambria" panose="02040503050406030204" pitchFamily="18" charset="0"/>
          </a:endParaRPr>
        </a:p>
      </dgm:t>
    </dgm:pt>
    <dgm:pt modelId="{E75A7504-98F7-4EA8-967F-31EC504350DF}">
      <dgm:prSet phldrT="[Text]"/>
      <dgm:spPr/>
      <dgm:t>
        <a:bodyPr/>
        <a:lstStyle/>
        <a:p>
          <a:r>
            <a:rPr lang="en-US" b="1">
              <a:latin typeface="Cambria" panose="02040503050406030204" pitchFamily="18" charset="0"/>
              <a:ea typeface="Cambria" panose="02040503050406030204" pitchFamily="18" charset="0"/>
            </a:rPr>
            <a:t>VẬN DỤNG</a:t>
          </a:r>
        </a:p>
      </dgm:t>
    </dgm:pt>
    <dgm:pt modelId="{C9EC08B0-AA42-4CB3-A1EE-7EDE4C7F3785}" type="parTrans" cxnId="{710F953A-FC28-4DC1-877D-416483EF1193}">
      <dgm:prSet/>
      <dgm:spPr/>
      <dgm:t>
        <a:bodyPr/>
        <a:lstStyle/>
        <a:p>
          <a:endParaRPr lang="en-US" b="1">
            <a:latin typeface="Cambria" panose="02040503050406030204" pitchFamily="18" charset="0"/>
            <a:ea typeface="Cambria" panose="02040503050406030204" pitchFamily="18" charset="0"/>
          </a:endParaRPr>
        </a:p>
      </dgm:t>
    </dgm:pt>
    <dgm:pt modelId="{D54E924D-B78F-46AB-A358-06B11158FBFA}" type="sibTrans" cxnId="{710F953A-FC28-4DC1-877D-416483EF1193}">
      <dgm:prSet/>
      <dgm:spPr/>
      <dgm:t>
        <a:bodyPr/>
        <a:lstStyle/>
        <a:p>
          <a:endParaRPr lang="en-US" b="1">
            <a:latin typeface="Cambria" panose="02040503050406030204" pitchFamily="18" charset="0"/>
            <a:ea typeface="Cambria" panose="02040503050406030204" pitchFamily="18" charset="0"/>
          </a:endParaRPr>
        </a:p>
      </dgm:t>
    </dgm:pt>
    <dgm:pt modelId="{615E59A1-D2AF-49C0-8D91-47C642440073}" type="pres">
      <dgm:prSet presAssocID="{EC5F5AC1-87B0-48AC-BD5E-9C5B75031F60}" presName="Name0" presStyleCnt="0">
        <dgm:presLayoutVars>
          <dgm:chMax val="7"/>
          <dgm:chPref val="7"/>
          <dgm:dir/>
          <dgm:animLvl val="lvl"/>
        </dgm:presLayoutVars>
      </dgm:prSet>
      <dgm:spPr/>
    </dgm:pt>
    <dgm:pt modelId="{F005F8D4-C044-4302-ABD7-EFAFB055B0F3}" type="pres">
      <dgm:prSet presAssocID="{72FAE83F-66C5-4770-8378-6F2E71DC9046}" presName="Accent1" presStyleCnt="0"/>
      <dgm:spPr/>
    </dgm:pt>
    <dgm:pt modelId="{94EACD40-62C7-4755-AEA6-BDAD89064C96}" type="pres">
      <dgm:prSet presAssocID="{72FAE83F-66C5-4770-8378-6F2E71DC9046}" presName="Accent" presStyleLbl="node1" presStyleIdx="0" presStyleCnt="4"/>
      <dgm:spPr/>
    </dgm:pt>
    <dgm:pt modelId="{17D213C6-5F5C-435A-B184-BEFD2BB791E4}" type="pres">
      <dgm:prSet presAssocID="{72FAE83F-66C5-4770-8378-6F2E71DC9046}" presName="Parent1" presStyleLbl="revTx" presStyleIdx="0" presStyleCnt="4">
        <dgm:presLayoutVars>
          <dgm:chMax val="1"/>
          <dgm:chPref val="1"/>
          <dgm:bulletEnabled val="1"/>
        </dgm:presLayoutVars>
      </dgm:prSet>
      <dgm:spPr/>
    </dgm:pt>
    <dgm:pt modelId="{FF620D60-A503-4488-8F83-B855AA2005DF}" type="pres">
      <dgm:prSet presAssocID="{69CB2E02-23C2-4198-BAE0-A023ABBFF02D}" presName="Accent2" presStyleCnt="0"/>
      <dgm:spPr/>
    </dgm:pt>
    <dgm:pt modelId="{AFF38694-81E2-4158-8E20-2C37103C1A52}" type="pres">
      <dgm:prSet presAssocID="{69CB2E02-23C2-4198-BAE0-A023ABBFF02D}" presName="Accent" presStyleLbl="node1" presStyleIdx="1" presStyleCnt="4"/>
      <dgm:spPr/>
    </dgm:pt>
    <dgm:pt modelId="{6C580AEC-A59B-475B-9B24-A5EE6E7AB75D}" type="pres">
      <dgm:prSet presAssocID="{69CB2E02-23C2-4198-BAE0-A023ABBFF02D}" presName="Parent2" presStyleLbl="revTx" presStyleIdx="1" presStyleCnt="4">
        <dgm:presLayoutVars>
          <dgm:chMax val="1"/>
          <dgm:chPref val="1"/>
          <dgm:bulletEnabled val="1"/>
        </dgm:presLayoutVars>
      </dgm:prSet>
      <dgm:spPr/>
    </dgm:pt>
    <dgm:pt modelId="{61725539-8BBC-4742-BBE1-FEC12B98EF45}" type="pres">
      <dgm:prSet presAssocID="{56170521-643F-4752-9FEA-A73E612DC979}" presName="Accent3" presStyleCnt="0"/>
      <dgm:spPr/>
    </dgm:pt>
    <dgm:pt modelId="{57653B34-EED9-4151-88FB-0B9A1E3A078D}" type="pres">
      <dgm:prSet presAssocID="{56170521-643F-4752-9FEA-A73E612DC979}" presName="Accent" presStyleLbl="node1" presStyleIdx="2" presStyleCnt="4"/>
      <dgm:spPr/>
    </dgm:pt>
    <dgm:pt modelId="{07F1C988-8C2A-45BC-8208-01A4379ABFC3}" type="pres">
      <dgm:prSet presAssocID="{56170521-643F-4752-9FEA-A73E612DC979}" presName="Parent3" presStyleLbl="revTx" presStyleIdx="2" presStyleCnt="4">
        <dgm:presLayoutVars>
          <dgm:chMax val="1"/>
          <dgm:chPref val="1"/>
          <dgm:bulletEnabled val="1"/>
        </dgm:presLayoutVars>
      </dgm:prSet>
      <dgm:spPr/>
    </dgm:pt>
    <dgm:pt modelId="{C05B58FC-FF70-4870-92D6-BD835ACBE6CD}" type="pres">
      <dgm:prSet presAssocID="{E75A7504-98F7-4EA8-967F-31EC504350DF}" presName="Accent4" presStyleCnt="0"/>
      <dgm:spPr/>
    </dgm:pt>
    <dgm:pt modelId="{2F2CDFCD-F70E-4543-AF1F-091B7804B8EA}" type="pres">
      <dgm:prSet presAssocID="{E75A7504-98F7-4EA8-967F-31EC504350DF}" presName="Accent" presStyleLbl="node1" presStyleIdx="3" presStyleCnt="4"/>
      <dgm:spPr/>
    </dgm:pt>
    <dgm:pt modelId="{8317DC51-F828-495A-A10C-F219FFA9AAC6}" type="pres">
      <dgm:prSet presAssocID="{E75A7504-98F7-4EA8-967F-31EC504350DF}" presName="Parent4" presStyleLbl="revTx" presStyleIdx="3" presStyleCnt="4">
        <dgm:presLayoutVars>
          <dgm:chMax val="1"/>
          <dgm:chPref val="1"/>
          <dgm:bulletEnabled val="1"/>
        </dgm:presLayoutVars>
      </dgm:prSet>
      <dgm:spPr/>
    </dgm:pt>
  </dgm:ptLst>
  <dgm:cxnLst>
    <dgm:cxn modelId="{710F953A-FC28-4DC1-877D-416483EF1193}" srcId="{EC5F5AC1-87B0-48AC-BD5E-9C5B75031F60}" destId="{E75A7504-98F7-4EA8-967F-31EC504350DF}" srcOrd="3" destOrd="0" parTransId="{C9EC08B0-AA42-4CB3-A1EE-7EDE4C7F3785}" sibTransId="{D54E924D-B78F-46AB-A358-06B11158FBFA}"/>
    <dgm:cxn modelId="{8C60BA3F-4198-4931-AFC0-9E64F0662632}" type="presOf" srcId="{72FAE83F-66C5-4770-8378-6F2E71DC9046}" destId="{17D213C6-5F5C-435A-B184-BEFD2BB791E4}" srcOrd="0" destOrd="0" presId="urn:microsoft.com/office/officeart/2009/layout/CircleArrowProcess"/>
    <dgm:cxn modelId="{B01ACF5C-0D0F-4162-9A63-0A6315E1E875}" type="presOf" srcId="{69CB2E02-23C2-4198-BAE0-A023ABBFF02D}" destId="{6C580AEC-A59B-475B-9B24-A5EE6E7AB75D}" srcOrd="0" destOrd="0" presId="urn:microsoft.com/office/officeart/2009/layout/CircleArrowProcess"/>
    <dgm:cxn modelId="{FCDDD46A-736C-4E44-9F5A-966A0E4EC9A7}" srcId="{EC5F5AC1-87B0-48AC-BD5E-9C5B75031F60}" destId="{72FAE83F-66C5-4770-8378-6F2E71DC9046}" srcOrd="0" destOrd="0" parTransId="{36E0AEDC-1AAF-4181-80DC-32A52EC591E4}" sibTransId="{7192B7FC-5D63-471F-B279-B406798A3B74}"/>
    <dgm:cxn modelId="{EACB854E-CCD4-4C6D-A179-4B3A4CE97D1C}" type="presOf" srcId="{EC5F5AC1-87B0-48AC-BD5E-9C5B75031F60}" destId="{615E59A1-D2AF-49C0-8D91-47C642440073}" srcOrd="0" destOrd="0" presId="urn:microsoft.com/office/officeart/2009/layout/CircleArrowProcess"/>
    <dgm:cxn modelId="{E9291582-8E49-49D1-A6A4-E210AAF7CE0B}" type="presOf" srcId="{E75A7504-98F7-4EA8-967F-31EC504350DF}" destId="{8317DC51-F828-495A-A10C-F219FFA9AAC6}" srcOrd="0" destOrd="0" presId="urn:microsoft.com/office/officeart/2009/layout/CircleArrowProcess"/>
    <dgm:cxn modelId="{5ED9079D-5D80-4648-919F-49786684C3DA}" type="presOf" srcId="{56170521-643F-4752-9FEA-A73E612DC979}" destId="{07F1C988-8C2A-45BC-8208-01A4379ABFC3}" srcOrd="0" destOrd="0" presId="urn:microsoft.com/office/officeart/2009/layout/CircleArrowProcess"/>
    <dgm:cxn modelId="{9093FED5-C0AB-441E-9339-8F3EE3329D42}" srcId="{EC5F5AC1-87B0-48AC-BD5E-9C5B75031F60}" destId="{56170521-643F-4752-9FEA-A73E612DC979}" srcOrd="2" destOrd="0" parTransId="{4A815545-EE6D-4BCC-BDBE-E784E3D5664E}" sibTransId="{67A58C39-E98A-4176-9296-115BA21BF690}"/>
    <dgm:cxn modelId="{69C4B7EE-49D3-47ED-92A8-98E2F620191B}" srcId="{EC5F5AC1-87B0-48AC-BD5E-9C5B75031F60}" destId="{69CB2E02-23C2-4198-BAE0-A023ABBFF02D}" srcOrd="1" destOrd="0" parTransId="{CF0E8B2D-4A91-4E0A-957E-7D903382E32C}" sibTransId="{CEC75776-D84B-4DF6-A86B-40F10CE71C34}"/>
    <dgm:cxn modelId="{0739C7C5-8BA4-4C69-8CD3-0241D0F10E62}" type="presParOf" srcId="{615E59A1-D2AF-49C0-8D91-47C642440073}" destId="{F005F8D4-C044-4302-ABD7-EFAFB055B0F3}" srcOrd="0" destOrd="0" presId="urn:microsoft.com/office/officeart/2009/layout/CircleArrowProcess"/>
    <dgm:cxn modelId="{38E20722-C8A6-4662-AD1C-A63C44ADDCFA}" type="presParOf" srcId="{F005F8D4-C044-4302-ABD7-EFAFB055B0F3}" destId="{94EACD40-62C7-4755-AEA6-BDAD89064C96}" srcOrd="0" destOrd="0" presId="urn:microsoft.com/office/officeart/2009/layout/CircleArrowProcess"/>
    <dgm:cxn modelId="{6388D04F-0F8A-4093-8F0F-EE5A3D317D9F}" type="presParOf" srcId="{615E59A1-D2AF-49C0-8D91-47C642440073}" destId="{17D213C6-5F5C-435A-B184-BEFD2BB791E4}" srcOrd="1" destOrd="0" presId="urn:microsoft.com/office/officeart/2009/layout/CircleArrowProcess"/>
    <dgm:cxn modelId="{C090C77E-7BA1-475A-923D-C1B9C6CE5B4E}" type="presParOf" srcId="{615E59A1-D2AF-49C0-8D91-47C642440073}" destId="{FF620D60-A503-4488-8F83-B855AA2005DF}" srcOrd="2" destOrd="0" presId="urn:microsoft.com/office/officeart/2009/layout/CircleArrowProcess"/>
    <dgm:cxn modelId="{D8BF2AB2-6704-475F-A5EA-8840B61F534B}" type="presParOf" srcId="{FF620D60-A503-4488-8F83-B855AA2005DF}" destId="{AFF38694-81E2-4158-8E20-2C37103C1A52}" srcOrd="0" destOrd="0" presId="urn:microsoft.com/office/officeart/2009/layout/CircleArrowProcess"/>
    <dgm:cxn modelId="{B051A214-7A22-45A2-9BCA-96B775BDE802}" type="presParOf" srcId="{615E59A1-D2AF-49C0-8D91-47C642440073}" destId="{6C580AEC-A59B-475B-9B24-A5EE6E7AB75D}" srcOrd="3" destOrd="0" presId="urn:microsoft.com/office/officeart/2009/layout/CircleArrowProcess"/>
    <dgm:cxn modelId="{18AD008B-D277-4C89-9FB0-99441557CB93}" type="presParOf" srcId="{615E59A1-D2AF-49C0-8D91-47C642440073}" destId="{61725539-8BBC-4742-BBE1-FEC12B98EF45}" srcOrd="4" destOrd="0" presId="urn:microsoft.com/office/officeart/2009/layout/CircleArrowProcess"/>
    <dgm:cxn modelId="{55EB3ED2-73EC-405A-828B-B766DED0ADC2}" type="presParOf" srcId="{61725539-8BBC-4742-BBE1-FEC12B98EF45}" destId="{57653B34-EED9-4151-88FB-0B9A1E3A078D}" srcOrd="0" destOrd="0" presId="urn:microsoft.com/office/officeart/2009/layout/CircleArrowProcess"/>
    <dgm:cxn modelId="{4B30366F-4665-4D86-A6F2-3ED583A2F617}" type="presParOf" srcId="{615E59A1-D2AF-49C0-8D91-47C642440073}" destId="{07F1C988-8C2A-45BC-8208-01A4379ABFC3}" srcOrd="5" destOrd="0" presId="urn:microsoft.com/office/officeart/2009/layout/CircleArrowProcess"/>
    <dgm:cxn modelId="{358A7848-F0C0-4FAA-97A2-C4C3E62C17D6}" type="presParOf" srcId="{615E59A1-D2AF-49C0-8D91-47C642440073}" destId="{C05B58FC-FF70-4870-92D6-BD835ACBE6CD}" srcOrd="6" destOrd="0" presId="urn:microsoft.com/office/officeart/2009/layout/CircleArrowProcess"/>
    <dgm:cxn modelId="{FCACD99A-7385-4159-8602-BA3F2FCA7C46}" type="presParOf" srcId="{C05B58FC-FF70-4870-92D6-BD835ACBE6CD}" destId="{2F2CDFCD-F70E-4543-AF1F-091B7804B8EA}" srcOrd="0" destOrd="0" presId="urn:microsoft.com/office/officeart/2009/layout/CircleArrowProcess"/>
    <dgm:cxn modelId="{C9D699F3-3569-4401-9570-BA3381D1A6FA}" type="presParOf" srcId="{615E59A1-D2AF-49C0-8D91-47C642440073}" destId="{8317DC51-F828-495A-A10C-F219FFA9AAC6}" srcOrd="7" destOrd="0" presId="urn:microsoft.com/office/officeart/2009/layout/CircleArrow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A1572F-EA6C-4F99-8D95-CA40952341BB}" type="doc">
      <dgm:prSet loTypeId="urn:microsoft.com/office/officeart/2005/8/layout/hierarchy4" loCatId="relationship" qsTypeId="urn:microsoft.com/office/officeart/2005/8/quickstyle/simple5" qsCatId="simple" csTypeId="urn:microsoft.com/office/officeart/2005/8/colors/colorful1" csCatId="colorful" phldr="1"/>
      <dgm:spPr/>
      <dgm:t>
        <a:bodyPr/>
        <a:lstStyle/>
        <a:p>
          <a:endParaRPr lang="en-US"/>
        </a:p>
      </dgm:t>
    </dgm:pt>
    <dgm:pt modelId="{1BDAC56D-6526-4D8F-93D0-3E95CA32E9E4}">
      <dgm:prSet phldrT="[Text]" custT="1"/>
      <dgm:spPr/>
      <dgm:t>
        <a:bodyPr/>
        <a:lstStyle/>
        <a:p>
          <a:r>
            <a:rPr lang="en-US" sz="2800" b="1" dirty="0">
              <a:latin typeface="Cambria" panose="02040503050406030204" pitchFamily="18" charset="0"/>
              <a:ea typeface="Cambria" panose="02040503050406030204" pitchFamily="18" charset="0"/>
            </a:rPr>
            <a:t>TIẾP CẬN NĂNG LỰC</a:t>
          </a:r>
        </a:p>
      </dgm:t>
    </dgm:pt>
    <dgm:pt modelId="{46F5CC2E-2744-4CC4-AFF8-611832D8F6A0}" type="parTrans" cxnId="{47C3A2DE-5871-4BDC-BE4B-630E227AAB24}">
      <dgm:prSet/>
      <dgm:spPr/>
      <dgm:t>
        <a:bodyPr/>
        <a:lstStyle/>
        <a:p>
          <a:endParaRPr lang="en-US">
            <a:latin typeface="Cambria" panose="02040503050406030204" pitchFamily="18" charset="0"/>
            <a:ea typeface="Cambria" panose="02040503050406030204" pitchFamily="18" charset="0"/>
          </a:endParaRPr>
        </a:p>
      </dgm:t>
    </dgm:pt>
    <dgm:pt modelId="{5AA7479F-887F-4E3E-8BB6-676513BBEA07}" type="sibTrans" cxnId="{47C3A2DE-5871-4BDC-BE4B-630E227AAB24}">
      <dgm:prSet/>
      <dgm:spPr/>
      <dgm:t>
        <a:bodyPr/>
        <a:lstStyle/>
        <a:p>
          <a:endParaRPr lang="en-US">
            <a:latin typeface="Cambria" panose="02040503050406030204" pitchFamily="18" charset="0"/>
            <a:ea typeface="Cambria" panose="02040503050406030204" pitchFamily="18" charset="0"/>
          </a:endParaRPr>
        </a:p>
      </dgm:t>
    </dgm:pt>
    <dgm:pt modelId="{3A1066F6-4DDB-4B55-BC94-BBFAD9F2DFB0}">
      <dgm:prSet custT="1"/>
      <dgm:spPr/>
      <dgm:t>
        <a:bodyPr/>
        <a:lstStyle/>
        <a:p>
          <a:r>
            <a:rPr lang="de-DE" sz="2400">
              <a:latin typeface="Cambria" panose="02040503050406030204" pitchFamily="18" charset="0"/>
              <a:ea typeface="Cambria" panose="02040503050406030204" pitchFamily="18" charset="0"/>
            </a:rPr>
            <a:t>3. </a:t>
          </a:r>
          <a:r>
            <a:rPr lang="de-DE" sz="2400" b="1">
              <a:latin typeface="Cambria" panose="02040503050406030204" pitchFamily="18" charset="0"/>
              <a:ea typeface="Cambria" panose="02040503050406030204" pitchFamily="18" charset="0"/>
            </a:rPr>
            <a:t>Tích hợp nội môn và liên môn</a:t>
          </a:r>
          <a:endParaRPr lang="de-DE" sz="2400" b="1" dirty="0">
            <a:latin typeface="Cambria" panose="02040503050406030204" pitchFamily="18" charset="0"/>
            <a:ea typeface="Cambria" panose="02040503050406030204" pitchFamily="18"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2B82197-4B32-49F7-9E27-ED8BDBEB177B}" type="parTrans" cxnId="{280466B0-55EF-4A06-AC30-7404205A8156}">
      <dgm:prSet/>
      <dgm:spPr/>
      <dgm:t>
        <a:bodyPr/>
        <a:lstStyle/>
        <a:p>
          <a:endParaRPr lang="en-US">
            <a:latin typeface="Cambria" panose="02040503050406030204" pitchFamily="18" charset="0"/>
            <a:ea typeface="Cambria" panose="02040503050406030204" pitchFamily="18" charset="0"/>
          </a:endParaRPr>
        </a:p>
      </dgm:t>
    </dgm:pt>
    <dgm:pt modelId="{84D56112-5053-48A6-A5A2-90E00B614221}" type="sibTrans" cxnId="{280466B0-55EF-4A06-AC30-7404205A8156}">
      <dgm:prSet/>
      <dgm:spPr/>
      <dgm:t>
        <a:bodyPr/>
        <a:lstStyle/>
        <a:p>
          <a:endParaRPr lang="en-US">
            <a:latin typeface="Cambria" panose="02040503050406030204" pitchFamily="18" charset="0"/>
            <a:ea typeface="Cambria" panose="02040503050406030204" pitchFamily="18" charset="0"/>
          </a:endParaRPr>
        </a:p>
      </dgm:t>
    </dgm:pt>
    <dgm:pt modelId="{05C62A79-E036-4E0B-B2B1-1362910E3FE4}">
      <dgm:prSet custT="1"/>
      <dgm:spPr/>
      <dgm:t>
        <a:bodyPr/>
        <a:lstStyle/>
        <a:p>
          <a:r>
            <a:rPr lang="de-DE" sz="2400" b="1">
              <a:latin typeface="Cambria" panose="02040503050406030204" pitchFamily="18" charset="0"/>
              <a:ea typeface="Cambria" panose="02040503050406030204" pitchFamily="18" charset="0"/>
            </a:rPr>
            <a:t>4. Thiết kế hình thức hấp dẫn</a:t>
          </a:r>
          <a:endParaRPr lang="de-DE" sz="2400" b="1" dirty="0">
            <a:latin typeface="Cambria" panose="02040503050406030204" pitchFamily="18" charset="0"/>
            <a:ea typeface="Cambria" panose="02040503050406030204" pitchFamily="18"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478D39AA-FBD8-460A-9777-94D22FE163CF}" type="parTrans" cxnId="{5B139E17-1CA3-43E6-BFBB-E71B7F1985E9}">
      <dgm:prSet/>
      <dgm:spPr/>
      <dgm:t>
        <a:bodyPr/>
        <a:lstStyle/>
        <a:p>
          <a:endParaRPr lang="en-US">
            <a:latin typeface="Cambria" panose="02040503050406030204" pitchFamily="18" charset="0"/>
            <a:ea typeface="Cambria" panose="02040503050406030204" pitchFamily="18" charset="0"/>
          </a:endParaRPr>
        </a:p>
      </dgm:t>
    </dgm:pt>
    <dgm:pt modelId="{6421F7A7-548D-4211-AFF0-7C8F7D73128F}" type="sibTrans" cxnId="{5B139E17-1CA3-43E6-BFBB-E71B7F1985E9}">
      <dgm:prSet/>
      <dgm:spPr/>
      <dgm:t>
        <a:bodyPr/>
        <a:lstStyle/>
        <a:p>
          <a:endParaRPr lang="en-US">
            <a:latin typeface="Cambria" panose="02040503050406030204" pitchFamily="18" charset="0"/>
            <a:ea typeface="Cambria" panose="02040503050406030204" pitchFamily="18" charset="0"/>
          </a:endParaRPr>
        </a:p>
      </dgm:t>
    </dgm:pt>
    <dgm:pt modelId="{20E36F46-6443-4395-B355-C51F2F67FFAD}">
      <dgm:prSet custT="1"/>
      <dgm:spPr/>
      <dgm:t>
        <a:bodyPr/>
        <a:lstStyle/>
        <a:p>
          <a:r>
            <a:rPr lang="en-US" sz="2400">
              <a:latin typeface="Cambria" panose="02040503050406030204" pitchFamily="18" charset="0"/>
              <a:ea typeface="Cambria" panose="02040503050406030204" pitchFamily="18" charset="0"/>
            </a:rPr>
            <a:t>2</a:t>
          </a:r>
          <a:r>
            <a:rPr lang="en-US" sz="2400" b="1">
              <a:latin typeface="Cambria" panose="02040503050406030204" pitchFamily="18" charset="0"/>
              <a:ea typeface="Cambria" panose="02040503050406030204" pitchFamily="18" charset="0"/>
            </a:rPr>
            <a:t>. Hệ thống câu hỏi phát triển năng lực. </a:t>
          </a:r>
          <a:endParaRPr lang="en-US" sz="2400" b="1" dirty="0">
            <a:latin typeface="Cambria" panose="02040503050406030204" pitchFamily="18" charset="0"/>
            <a:ea typeface="Cambria" panose="02040503050406030204" pitchFamily="18"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E868ADC-7AC0-474D-B513-BDF0FE987AF9}" type="parTrans" cxnId="{FAE61000-E352-47FD-B89D-D32CE05614F1}">
      <dgm:prSet/>
      <dgm:spPr/>
      <dgm:t>
        <a:bodyPr/>
        <a:lstStyle/>
        <a:p>
          <a:endParaRPr lang="en-US">
            <a:latin typeface="Cambria" panose="02040503050406030204" pitchFamily="18" charset="0"/>
            <a:ea typeface="Cambria" panose="02040503050406030204" pitchFamily="18" charset="0"/>
          </a:endParaRPr>
        </a:p>
      </dgm:t>
    </dgm:pt>
    <dgm:pt modelId="{796491DB-D845-4880-A59B-D4706B475317}" type="sibTrans" cxnId="{FAE61000-E352-47FD-B89D-D32CE05614F1}">
      <dgm:prSet/>
      <dgm:spPr/>
      <dgm:t>
        <a:bodyPr/>
        <a:lstStyle/>
        <a:p>
          <a:endParaRPr lang="en-US">
            <a:latin typeface="Cambria" panose="02040503050406030204" pitchFamily="18" charset="0"/>
            <a:ea typeface="Cambria" panose="02040503050406030204" pitchFamily="18" charset="0"/>
          </a:endParaRPr>
        </a:p>
      </dgm:t>
    </dgm:pt>
    <dgm:pt modelId="{93F049FC-B618-4E23-8E97-10B69D1ED4F8}">
      <dgm:prSet custT="1"/>
      <dgm:spPr/>
      <dgm:t>
        <a:bodyPr/>
        <a:lstStyle/>
        <a:p>
          <a:r>
            <a:rPr lang="de-DE" sz="2400" b="1">
              <a:latin typeface="Cambria" panose="02040503050406030204" pitchFamily="18" charset="0"/>
              <a:ea typeface="Cambria" panose="02040503050406030204" pitchFamily="18" charset="0"/>
            </a:rPr>
            <a:t>1. Chú ý khai thác hệ thống tư liệu để cụ thể hóa YCCĐ</a:t>
          </a:r>
          <a:endParaRPr lang="de-DE" sz="2400" dirty="0">
            <a:latin typeface="Cambria" panose="02040503050406030204" pitchFamily="18" charset="0"/>
            <a:ea typeface="Cambria" panose="02040503050406030204" pitchFamily="18" charset="0"/>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A0ED2049-8CCE-4E62-AB2C-76E9D54C3EF6}" type="parTrans" cxnId="{890613E1-8428-45C5-B42B-8FAC80198156}">
      <dgm:prSet/>
      <dgm:spPr/>
      <dgm:t>
        <a:bodyPr/>
        <a:lstStyle/>
        <a:p>
          <a:endParaRPr lang="en-US"/>
        </a:p>
      </dgm:t>
    </dgm:pt>
    <dgm:pt modelId="{32F12F7E-5B07-409E-861E-DAEC9103056C}" type="sibTrans" cxnId="{890613E1-8428-45C5-B42B-8FAC80198156}">
      <dgm:prSet/>
      <dgm:spPr/>
      <dgm:t>
        <a:bodyPr/>
        <a:lstStyle/>
        <a:p>
          <a:endParaRPr lang="en-US"/>
        </a:p>
      </dgm:t>
    </dgm:pt>
    <dgm:pt modelId="{880C2262-1BC5-43A1-8EDF-80AC5DF89582}" type="pres">
      <dgm:prSet presAssocID="{58A1572F-EA6C-4F99-8D95-CA40952341BB}" presName="Name0" presStyleCnt="0">
        <dgm:presLayoutVars>
          <dgm:chPref val="1"/>
          <dgm:dir/>
          <dgm:animOne val="branch"/>
          <dgm:animLvl val="lvl"/>
          <dgm:resizeHandles/>
        </dgm:presLayoutVars>
      </dgm:prSet>
      <dgm:spPr/>
    </dgm:pt>
    <dgm:pt modelId="{B44D962A-AFA3-4267-83A0-6038A2F7F882}" type="pres">
      <dgm:prSet presAssocID="{1BDAC56D-6526-4D8F-93D0-3E95CA32E9E4}" presName="vertOne" presStyleCnt="0"/>
      <dgm:spPr/>
    </dgm:pt>
    <dgm:pt modelId="{31F558F1-128D-4740-9F95-418C09DBB1D8}" type="pres">
      <dgm:prSet presAssocID="{1BDAC56D-6526-4D8F-93D0-3E95CA32E9E4}" presName="txOne" presStyleLbl="node0" presStyleIdx="0" presStyleCnt="1" custScaleY="27989">
        <dgm:presLayoutVars>
          <dgm:chPref val="3"/>
        </dgm:presLayoutVars>
      </dgm:prSet>
      <dgm:spPr/>
    </dgm:pt>
    <dgm:pt modelId="{FEA7AD7E-B4A3-4372-B420-86E00A5972E3}" type="pres">
      <dgm:prSet presAssocID="{1BDAC56D-6526-4D8F-93D0-3E95CA32E9E4}" presName="parTransOne" presStyleCnt="0"/>
      <dgm:spPr/>
    </dgm:pt>
    <dgm:pt modelId="{4409DD24-5657-4174-A982-78F2A5344B6C}" type="pres">
      <dgm:prSet presAssocID="{1BDAC56D-6526-4D8F-93D0-3E95CA32E9E4}" presName="horzOne" presStyleCnt="0"/>
      <dgm:spPr/>
    </dgm:pt>
    <dgm:pt modelId="{2C8B1D49-B03A-43DF-9977-5DEB08EB7879}" type="pres">
      <dgm:prSet presAssocID="{93F049FC-B618-4E23-8E97-10B69D1ED4F8}" presName="vertTwo" presStyleCnt="0"/>
      <dgm:spPr/>
    </dgm:pt>
    <dgm:pt modelId="{79B93720-6321-4E9F-B05A-379DF85C2ED0}" type="pres">
      <dgm:prSet presAssocID="{93F049FC-B618-4E23-8E97-10B69D1ED4F8}" presName="txTwo" presStyleLbl="node2" presStyleIdx="0" presStyleCnt="4" custLinFactNeighborX="-499" custLinFactNeighborY="-9255">
        <dgm:presLayoutVars>
          <dgm:chPref val="3"/>
        </dgm:presLayoutVars>
      </dgm:prSet>
      <dgm:spPr/>
    </dgm:pt>
    <dgm:pt modelId="{C82576F6-383A-452C-B9F6-614D57ABFDE7}" type="pres">
      <dgm:prSet presAssocID="{93F049FC-B618-4E23-8E97-10B69D1ED4F8}" presName="horzTwo" presStyleCnt="0"/>
      <dgm:spPr/>
    </dgm:pt>
    <dgm:pt modelId="{6628DAAE-C3B3-4F7C-A8B8-AA997E9BDD82}" type="pres">
      <dgm:prSet presAssocID="{32F12F7E-5B07-409E-861E-DAEC9103056C}" presName="sibSpaceTwo" presStyleCnt="0"/>
      <dgm:spPr/>
    </dgm:pt>
    <dgm:pt modelId="{C48C5053-B447-41F9-84C0-491DE75A3F61}" type="pres">
      <dgm:prSet presAssocID="{3A1066F6-4DDB-4B55-BC94-BBFAD9F2DFB0}" presName="vertTwo" presStyleCnt="0"/>
      <dgm:spPr/>
    </dgm:pt>
    <dgm:pt modelId="{9E8E9799-DD3D-4979-B587-D5D25C3A2B48}" type="pres">
      <dgm:prSet presAssocID="{3A1066F6-4DDB-4B55-BC94-BBFAD9F2DFB0}" presName="txTwo" presStyleLbl="node2" presStyleIdx="1" presStyleCnt="4" custLinFactX="3778" custLinFactNeighborX="100000" custLinFactNeighborY="-9255">
        <dgm:presLayoutVars>
          <dgm:chPref val="3"/>
        </dgm:presLayoutVars>
      </dgm:prSet>
      <dgm:spPr/>
    </dgm:pt>
    <dgm:pt modelId="{68FCC487-9ED3-426E-9384-05BF884A0335}" type="pres">
      <dgm:prSet presAssocID="{3A1066F6-4DDB-4B55-BC94-BBFAD9F2DFB0}" presName="horzTwo" presStyleCnt="0"/>
      <dgm:spPr/>
    </dgm:pt>
    <dgm:pt modelId="{92367197-A63F-4C56-85A1-DDD8E01AE278}" type="pres">
      <dgm:prSet presAssocID="{84D56112-5053-48A6-A5A2-90E00B614221}" presName="sibSpaceTwo" presStyleCnt="0"/>
      <dgm:spPr/>
    </dgm:pt>
    <dgm:pt modelId="{9B2126E4-0D83-446D-9299-8BD1DE982115}" type="pres">
      <dgm:prSet presAssocID="{05C62A79-E036-4E0B-B2B1-1362910E3FE4}" presName="vertTwo" presStyleCnt="0"/>
      <dgm:spPr/>
    </dgm:pt>
    <dgm:pt modelId="{8DF4E0CE-04FA-4059-8B7D-F822242F9B7D}" type="pres">
      <dgm:prSet presAssocID="{05C62A79-E036-4E0B-B2B1-1362910E3FE4}" presName="txTwo" presStyleLbl="node2" presStyleIdx="2" presStyleCnt="4" custLinFactX="1369" custLinFactNeighborX="100000" custLinFactNeighborY="-9255">
        <dgm:presLayoutVars>
          <dgm:chPref val="3"/>
        </dgm:presLayoutVars>
      </dgm:prSet>
      <dgm:spPr/>
    </dgm:pt>
    <dgm:pt modelId="{C5E3E320-F4A0-479E-868D-3422F2D7FA75}" type="pres">
      <dgm:prSet presAssocID="{05C62A79-E036-4E0B-B2B1-1362910E3FE4}" presName="horzTwo" presStyleCnt="0"/>
      <dgm:spPr/>
    </dgm:pt>
    <dgm:pt modelId="{7899E7F5-AA68-495C-AF5E-6EDE3E1BC015}" type="pres">
      <dgm:prSet presAssocID="{6421F7A7-548D-4211-AFF0-7C8F7D73128F}" presName="sibSpaceTwo" presStyleCnt="0"/>
      <dgm:spPr/>
    </dgm:pt>
    <dgm:pt modelId="{2D104B91-6E86-4B78-AE4B-F047102E33D0}" type="pres">
      <dgm:prSet presAssocID="{20E36F46-6443-4395-B355-C51F2F67FFAD}" presName="vertTwo" presStyleCnt="0"/>
      <dgm:spPr/>
    </dgm:pt>
    <dgm:pt modelId="{6F8C4375-6B99-4CD5-AB35-7F736229C688}" type="pres">
      <dgm:prSet presAssocID="{20E36F46-6443-4395-B355-C51F2F67FFAD}" presName="txTwo" presStyleLbl="node2" presStyleIdx="3" presStyleCnt="4" custLinFactX="-100000" custLinFactNeighborX="-119013" custLinFactNeighborY="-9255">
        <dgm:presLayoutVars>
          <dgm:chPref val="3"/>
        </dgm:presLayoutVars>
      </dgm:prSet>
      <dgm:spPr/>
    </dgm:pt>
    <dgm:pt modelId="{24E581F2-1E19-4B2C-ADA6-008C9E82D4D6}" type="pres">
      <dgm:prSet presAssocID="{20E36F46-6443-4395-B355-C51F2F67FFAD}" presName="horzTwo" presStyleCnt="0"/>
      <dgm:spPr/>
    </dgm:pt>
  </dgm:ptLst>
  <dgm:cxnLst>
    <dgm:cxn modelId="{FAE61000-E352-47FD-B89D-D32CE05614F1}" srcId="{1BDAC56D-6526-4D8F-93D0-3E95CA32E9E4}" destId="{20E36F46-6443-4395-B355-C51F2F67FFAD}" srcOrd="3" destOrd="0" parTransId="{9E868ADC-7AC0-474D-B513-BDF0FE987AF9}" sibTransId="{796491DB-D845-4880-A59B-D4706B475317}"/>
    <dgm:cxn modelId="{9FE62D15-6998-4B83-8587-D53FE21F67E5}" type="presOf" srcId="{1BDAC56D-6526-4D8F-93D0-3E95CA32E9E4}" destId="{31F558F1-128D-4740-9F95-418C09DBB1D8}" srcOrd="0" destOrd="0" presId="urn:microsoft.com/office/officeart/2005/8/layout/hierarchy4"/>
    <dgm:cxn modelId="{5B139E17-1CA3-43E6-BFBB-E71B7F1985E9}" srcId="{1BDAC56D-6526-4D8F-93D0-3E95CA32E9E4}" destId="{05C62A79-E036-4E0B-B2B1-1362910E3FE4}" srcOrd="2" destOrd="0" parTransId="{478D39AA-FBD8-460A-9777-94D22FE163CF}" sibTransId="{6421F7A7-548D-4211-AFF0-7C8F7D73128F}"/>
    <dgm:cxn modelId="{71A3D161-1608-4BA0-B753-3F381C83EFAB}" type="presOf" srcId="{58A1572F-EA6C-4F99-8D95-CA40952341BB}" destId="{880C2262-1BC5-43A1-8EDF-80AC5DF89582}" srcOrd="0" destOrd="0" presId="urn:microsoft.com/office/officeart/2005/8/layout/hierarchy4"/>
    <dgm:cxn modelId="{39576246-8AF9-4083-84F9-10554214F8A1}" type="presOf" srcId="{93F049FC-B618-4E23-8E97-10B69D1ED4F8}" destId="{79B93720-6321-4E9F-B05A-379DF85C2ED0}" srcOrd="0" destOrd="0" presId="urn:microsoft.com/office/officeart/2005/8/layout/hierarchy4"/>
    <dgm:cxn modelId="{D5E2FEA7-EA0C-4EE3-B003-345D39AA2CD7}" type="presOf" srcId="{3A1066F6-4DDB-4B55-BC94-BBFAD9F2DFB0}" destId="{9E8E9799-DD3D-4979-B587-D5D25C3A2B48}" srcOrd="0" destOrd="0" presId="urn:microsoft.com/office/officeart/2005/8/layout/hierarchy4"/>
    <dgm:cxn modelId="{280466B0-55EF-4A06-AC30-7404205A8156}" srcId="{1BDAC56D-6526-4D8F-93D0-3E95CA32E9E4}" destId="{3A1066F6-4DDB-4B55-BC94-BBFAD9F2DFB0}" srcOrd="1" destOrd="0" parTransId="{02B82197-4B32-49F7-9E27-ED8BDBEB177B}" sibTransId="{84D56112-5053-48A6-A5A2-90E00B614221}"/>
    <dgm:cxn modelId="{1B880AC4-4900-442D-959F-7895DB925B45}" type="presOf" srcId="{20E36F46-6443-4395-B355-C51F2F67FFAD}" destId="{6F8C4375-6B99-4CD5-AB35-7F736229C688}" srcOrd="0" destOrd="0" presId="urn:microsoft.com/office/officeart/2005/8/layout/hierarchy4"/>
    <dgm:cxn modelId="{47C3A2DE-5871-4BDC-BE4B-630E227AAB24}" srcId="{58A1572F-EA6C-4F99-8D95-CA40952341BB}" destId="{1BDAC56D-6526-4D8F-93D0-3E95CA32E9E4}" srcOrd="0" destOrd="0" parTransId="{46F5CC2E-2744-4CC4-AFF8-611832D8F6A0}" sibTransId="{5AA7479F-887F-4E3E-8BB6-676513BBEA07}"/>
    <dgm:cxn modelId="{890613E1-8428-45C5-B42B-8FAC80198156}" srcId="{1BDAC56D-6526-4D8F-93D0-3E95CA32E9E4}" destId="{93F049FC-B618-4E23-8E97-10B69D1ED4F8}" srcOrd="0" destOrd="0" parTransId="{A0ED2049-8CCE-4E62-AB2C-76E9D54C3EF6}" sibTransId="{32F12F7E-5B07-409E-861E-DAEC9103056C}"/>
    <dgm:cxn modelId="{2441E3E7-4C15-4F4A-AEFF-6AD4D267AE6A}" type="presOf" srcId="{05C62A79-E036-4E0B-B2B1-1362910E3FE4}" destId="{8DF4E0CE-04FA-4059-8B7D-F822242F9B7D}" srcOrd="0" destOrd="0" presId="urn:microsoft.com/office/officeart/2005/8/layout/hierarchy4"/>
    <dgm:cxn modelId="{4F92C5B9-A5EE-44E2-B7A1-915B1057AEC1}" type="presParOf" srcId="{880C2262-1BC5-43A1-8EDF-80AC5DF89582}" destId="{B44D962A-AFA3-4267-83A0-6038A2F7F882}" srcOrd="0" destOrd="0" presId="urn:microsoft.com/office/officeart/2005/8/layout/hierarchy4"/>
    <dgm:cxn modelId="{F47CBF80-A07E-4674-8526-378FEF4FD2E0}" type="presParOf" srcId="{B44D962A-AFA3-4267-83A0-6038A2F7F882}" destId="{31F558F1-128D-4740-9F95-418C09DBB1D8}" srcOrd="0" destOrd="0" presId="urn:microsoft.com/office/officeart/2005/8/layout/hierarchy4"/>
    <dgm:cxn modelId="{382071A3-8855-44BD-B48C-1634B4055D1C}" type="presParOf" srcId="{B44D962A-AFA3-4267-83A0-6038A2F7F882}" destId="{FEA7AD7E-B4A3-4372-B420-86E00A5972E3}" srcOrd="1" destOrd="0" presId="urn:microsoft.com/office/officeart/2005/8/layout/hierarchy4"/>
    <dgm:cxn modelId="{625F5063-5BF6-412A-99F2-75F1B8D1E02D}" type="presParOf" srcId="{B44D962A-AFA3-4267-83A0-6038A2F7F882}" destId="{4409DD24-5657-4174-A982-78F2A5344B6C}" srcOrd="2" destOrd="0" presId="urn:microsoft.com/office/officeart/2005/8/layout/hierarchy4"/>
    <dgm:cxn modelId="{5FE84C76-BA18-45C0-9368-7F72594E3CBC}" type="presParOf" srcId="{4409DD24-5657-4174-A982-78F2A5344B6C}" destId="{2C8B1D49-B03A-43DF-9977-5DEB08EB7879}" srcOrd="0" destOrd="0" presId="urn:microsoft.com/office/officeart/2005/8/layout/hierarchy4"/>
    <dgm:cxn modelId="{6B0D70EC-664E-4F2D-82DD-B69E7DAC8D78}" type="presParOf" srcId="{2C8B1D49-B03A-43DF-9977-5DEB08EB7879}" destId="{79B93720-6321-4E9F-B05A-379DF85C2ED0}" srcOrd="0" destOrd="0" presId="urn:microsoft.com/office/officeart/2005/8/layout/hierarchy4"/>
    <dgm:cxn modelId="{6C0F9965-997D-479E-96FF-5227DE195570}" type="presParOf" srcId="{2C8B1D49-B03A-43DF-9977-5DEB08EB7879}" destId="{C82576F6-383A-452C-B9F6-614D57ABFDE7}" srcOrd="1" destOrd="0" presId="urn:microsoft.com/office/officeart/2005/8/layout/hierarchy4"/>
    <dgm:cxn modelId="{D17EBE9F-BF9C-475E-8FAD-CF829080B79E}" type="presParOf" srcId="{4409DD24-5657-4174-A982-78F2A5344B6C}" destId="{6628DAAE-C3B3-4F7C-A8B8-AA997E9BDD82}" srcOrd="1" destOrd="0" presId="urn:microsoft.com/office/officeart/2005/8/layout/hierarchy4"/>
    <dgm:cxn modelId="{042D2239-EFCB-41F3-96BD-DDA886F0D9A3}" type="presParOf" srcId="{4409DD24-5657-4174-A982-78F2A5344B6C}" destId="{C48C5053-B447-41F9-84C0-491DE75A3F61}" srcOrd="2" destOrd="0" presId="urn:microsoft.com/office/officeart/2005/8/layout/hierarchy4"/>
    <dgm:cxn modelId="{B9D88CF7-70E0-4493-9B8B-F8E5172EDB2E}" type="presParOf" srcId="{C48C5053-B447-41F9-84C0-491DE75A3F61}" destId="{9E8E9799-DD3D-4979-B587-D5D25C3A2B48}" srcOrd="0" destOrd="0" presId="urn:microsoft.com/office/officeart/2005/8/layout/hierarchy4"/>
    <dgm:cxn modelId="{82C18612-FAAD-49DF-9D1A-7F4473B7266F}" type="presParOf" srcId="{C48C5053-B447-41F9-84C0-491DE75A3F61}" destId="{68FCC487-9ED3-426E-9384-05BF884A0335}" srcOrd="1" destOrd="0" presId="urn:microsoft.com/office/officeart/2005/8/layout/hierarchy4"/>
    <dgm:cxn modelId="{1B4310AA-461E-45BE-9ABD-E5C8014930F4}" type="presParOf" srcId="{4409DD24-5657-4174-A982-78F2A5344B6C}" destId="{92367197-A63F-4C56-85A1-DDD8E01AE278}" srcOrd="3" destOrd="0" presId="urn:microsoft.com/office/officeart/2005/8/layout/hierarchy4"/>
    <dgm:cxn modelId="{8D7AD45B-1034-4B4A-A357-38519E192278}" type="presParOf" srcId="{4409DD24-5657-4174-A982-78F2A5344B6C}" destId="{9B2126E4-0D83-446D-9299-8BD1DE982115}" srcOrd="4" destOrd="0" presId="urn:microsoft.com/office/officeart/2005/8/layout/hierarchy4"/>
    <dgm:cxn modelId="{FFDED354-A03B-4F53-B26B-86D971168A75}" type="presParOf" srcId="{9B2126E4-0D83-446D-9299-8BD1DE982115}" destId="{8DF4E0CE-04FA-4059-8B7D-F822242F9B7D}" srcOrd="0" destOrd="0" presId="urn:microsoft.com/office/officeart/2005/8/layout/hierarchy4"/>
    <dgm:cxn modelId="{B10A79D5-70EF-4691-A2CE-A63180E4F811}" type="presParOf" srcId="{9B2126E4-0D83-446D-9299-8BD1DE982115}" destId="{C5E3E320-F4A0-479E-868D-3422F2D7FA75}" srcOrd="1" destOrd="0" presId="urn:microsoft.com/office/officeart/2005/8/layout/hierarchy4"/>
    <dgm:cxn modelId="{C0A10FD5-A9DC-47EC-88CE-F81C0597D7F9}" type="presParOf" srcId="{4409DD24-5657-4174-A982-78F2A5344B6C}" destId="{7899E7F5-AA68-495C-AF5E-6EDE3E1BC015}" srcOrd="5" destOrd="0" presId="urn:microsoft.com/office/officeart/2005/8/layout/hierarchy4"/>
    <dgm:cxn modelId="{A9C7230D-75B6-4799-AEE1-E34972D9608F}" type="presParOf" srcId="{4409DD24-5657-4174-A982-78F2A5344B6C}" destId="{2D104B91-6E86-4B78-AE4B-F047102E33D0}" srcOrd="6" destOrd="0" presId="urn:microsoft.com/office/officeart/2005/8/layout/hierarchy4"/>
    <dgm:cxn modelId="{7FFDEADB-BE09-4198-B12E-5D45B09231B3}" type="presParOf" srcId="{2D104B91-6E86-4B78-AE4B-F047102E33D0}" destId="{6F8C4375-6B99-4CD5-AB35-7F736229C688}" srcOrd="0" destOrd="0" presId="urn:microsoft.com/office/officeart/2005/8/layout/hierarchy4"/>
    <dgm:cxn modelId="{D8C4BE7D-4B96-4EB3-81DA-F227DA72D486}" type="presParOf" srcId="{2D104B91-6E86-4B78-AE4B-F047102E33D0}" destId="{24E581F2-1E19-4B2C-ADA6-008C9E82D4D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3738F-A37E-4E36-901D-C3DE710144D6}">
      <dsp:nvSpPr>
        <dsp:cNvPr id="0" name=""/>
        <dsp:cNvSpPr/>
      </dsp:nvSpPr>
      <dsp:spPr>
        <a:xfrm>
          <a:off x="0" y="446563"/>
          <a:ext cx="9344026"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A67018-F83B-4C8E-8184-320B2780058E}">
      <dsp:nvSpPr>
        <dsp:cNvPr id="0" name=""/>
        <dsp:cNvSpPr/>
      </dsp:nvSpPr>
      <dsp:spPr>
        <a:xfrm>
          <a:off x="444844" y="77563"/>
          <a:ext cx="889689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27" tIns="0" rIns="247227" bIns="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latin typeface="Times New Roman" panose="02020603050405020304" pitchFamily="18" charset="0"/>
              <a:cs typeface="Times New Roman" panose="02020603050405020304" pitchFamily="18" charset="0"/>
            </a:rPr>
            <a:t>A. Hướng dẫn chung</a:t>
          </a:r>
          <a:endParaRPr lang="en-US" sz="2800" b="1" kern="1200" dirty="0">
            <a:solidFill>
              <a:schemeClr val="bg1"/>
            </a:solidFill>
            <a:latin typeface="Times New Roman" panose="02020603050405020304" pitchFamily="18" charset="0"/>
            <a:cs typeface="Times New Roman" panose="02020603050405020304" pitchFamily="18" charset="0"/>
          </a:endParaRPr>
        </a:p>
      </dsp:txBody>
      <dsp:txXfrm>
        <a:off x="480870" y="113589"/>
        <a:ext cx="8824838" cy="665948"/>
      </dsp:txXfrm>
    </dsp:sp>
    <dsp:sp modelId="{638DB15F-A33C-4E16-8818-F9FA0E32DFD6}">
      <dsp:nvSpPr>
        <dsp:cNvPr id="0" name=""/>
        <dsp:cNvSpPr/>
      </dsp:nvSpPr>
      <dsp:spPr>
        <a:xfrm>
          <a:off x="0" y="1580563"/>
          <a:ext cx="9344026"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670B6F-CA73-4934-AFEF-B7229A224988}">
      <dsp:nvSpPr>
        <dsp:cNvPr id="0" name=""/>
        <dsp:cNvSpPr/>
      </dsp:nvSpPr>
      <dsp:spPr>
        <a:xfrm>
          <a:off x="444844" y="1211563"/>
          <a:ext cx="889689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27" tIns="0" rIns="247227" bIns="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latin typeface="Times New Roman" panose="02020603050405020304" pitchFamily="18" charset="0"/>
              <a:cs typeface="Times New Roman" panose="02020603050405020304" pitchFamily="18" charset="0"/>
            </a:rPr>
            <a:t>B. Phân tích video tiết dạy minh hoạ</a:t>
          </a:r>
          <a:endParaRPr lang="en-US" sz="2800" b="1" kern="1200" dirty="0">
            <a:solidFill>
              <a:schemeClr val="bg1"/>
            </a:solidFill>
            <a:latin typeface="Times New Roman" panose="02020603050405020304" pitchFamily="18" charset="0"/>
            <a:cs typeface="Times New Roman" panose="02020603050405020304" pitchFamily="18" charset="0"/>
          </a:endParaRPr>
        </a:p>
      </dsp:txBody>
      <dsp:txXfrm>
        <a:off x="480870" y="1247589"/>
        <a:ext cx="8824838" cy="665948"/>
      </dsp:txXfrm>
    </dsp:sp>
    <dsp:sp modelId="{9E6D2A5F-44D5-4808-88F1-DE2A3C03CFA1}">
      <dsp:nvSpPr>
        <dsp:cNvPr id="0" name=""/>
        <dsp:cNvSpPr/>
      </dsp:nvSpPr>
      <dsp:spPr>
        <a:xfrm>
          <a:off x="0" y="2714563"/>
          <a:ext cx="9344026"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D466B4-F3B9-47E6-9238-D81429490B06}">
      <dsp:nvSpPr>
        <dsp:cNvPr id="0" name=""/>
        <dsp:cNvSpPr/>
      </dsp:nvSpPr>
      <dsp:spPr>
        <a:xfrm>
          <a:off x="444844" y="2345563"/>
          <a:ext cx="889689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27" tIns="0" rIns="247227" bIns="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latin typeface="Times New Roman" panose="02020603050405020304" pitchFamily="18" charset="0"/>
              <a:cs typeface="Times New Roman" panose="02020603050405020304" pitchFamily="18" charset="0"/>
            </a:rPr>
            <a:t>C. Phân tích và xây dựng các kế hoạch</a:t>
          </a:r>
          <a:endParaRPr lang="en-US" sz="2800" b="1" kern="1200" dirty="0">
            <a:solidFill>
              <a:schemeClr val="bg1"/>
            </a:solidFill>
            <a:latin typeface="Times New Roman" panose="02020603050405020304" pitchFamily="18" charset="0"/>
            <a:cs typeface="Times New Roman" panose="02020603050405020304" pitchFamily="18" charset="0"/>
          </a:endParaRPr>
        </a:p>
      </dsp:txBody>
      <dsp:txXfrm>
        <a:off x="480870" y="2381589"/>
        <a:ext cx="8824838" cy="665948"/>
      </dsp:txXfrm>
    </dsp:sp>
    <dsp:sp modelId="{37F998F9-21C4-425A-947C-54126A839299}">
      <dsp:nvSpPr>
        <dsp:cNvPr id="0" name=""/>
        <dsp:cNvSpPr/>
      </dsp:nvSpPr>
      <dsp:spPr>
        <a:xfrm>
          <a:off x="0" y="3848563"/>
          <a:ext cx="9344026"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AD9908-1D5A-44B8-A829-04B4C0600834}">
      <dsp:nvSpPr>
        <dsp:cNvPr id="0" name=""/>
        <dsp:cNvSpPr/>
      </dsp:nvSpPr>
      <dsp:spPr>
        <a:xfrm>
          <a:off x="444844" y="3479563"/>
          <a:ext cx="889689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227" tIns="0" rIns="247227" bIns="0" numCol="1" spcCol="1270" anchor="ctr" anchorCtr="0">
          <a:noAutofit/>
        </a:bodyPr>
        <a:lstStyle/>
        <a:p>
          <a:pPr marL="0" lvl="0" indent="0" algn="just" defTabSz="1244600">
            <a:lnSpc>
              <a:spcPct val="90000"/>
            </a:lnSpc>
            <a:spcBef>
              <a:spcPct val="0"/>
            </a:spcBef>
            <a:spcAft>
              <a:spcPct val="35000"/>
            </a:spcAft>
            <a:buNone/>
          </a:pPr>
          <a:r>
            <a:rPr lang="en-US" sz="2800" b="1" kern="1200">
              <a:solidFill>
                <a:schemeClr val="bg1"/>
              </a:solidFill>
              <a:latin typeface="Times New Roman" panose="02020603050405020304" pitchFamily="18" charset="0"/>
              <a:cs typeface="Times New Roman" panose="02020603050405020304" pitchFamily="18" charset="0"/>
            </a:rPr>
            <a:t>D. Trao đổi – Thảo luận</a:t>
          </a:r>
          <a:endParaRPr lang="en-US" sz="2800" b="1" kern="1200" dirty="0">
            <a:solidFill>
              <a:schemeClr val="bg1"/>
            </a:solidFill>
            <a:latin typeface="Times New Roman" panose="02020603050405020304" pitchFamily="18" charset="0"/>
            <a:cs typeface="Times New Roman" panose="02020603050405020304" pitchFamily="18" charset="0"/>
          </a:endParaRPr>
        </a:p>
      </dsp:txBody>
      <dsp:txXfrm>
        <a:off x="480870" y="3515589"/>
        <a:ext cx="8824838"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2EFA2-A308-4721-A586-D844367EB878}">
      <dsp:nvSpPr>
        <dsp:cNvPr id="0" name=""/>
        <dsp:cNvSpPr/>
      </dsp:nvSpPr>
      <dsp:spPr>
        <a:xfrm>
          <a:off x="1041683" y="1256513"/>
          <a:ext cx="2595071" cy="2595071"/>
        </a:xfrm>
        <a:prstGeom prst="ellipse">
          <a:avLst/>
        </a:prstGeom>
        <a:gradFill rotWithShape="0">
          <a:gsLst>
            <a:gs pos="0">
              <a:schemeClr val="accent5">
                <a:alpha val="50000"/>
                <a:hueOff val="0"/>
                <a:satOff val="0"/>
                <a:lumOff val="0"/>
                <a:alphaOff val="0"/>
                <a:lumMod val="110000"/>
                <a:satMod val="105000"/>
                <a:tint val="67000"/>
              </a:schemeClr>
            </a:gs>
            <a:gs pos="50000">
              <a:schemeClr val="accent5">
                <a:alpha val="50000"/>
                <a:hueOff val="0"/>
                <a:satOff val="0"/>
                <a:lumOff val="0"/>
                <a:alphaOff val="0"/>
                <a:lumMod val="105000"/>
                <a:satMod val="103000"/>
                <a:tint val="73000"/>
              </a:schemeClr>
            </a:gs>
            <a:gs pos="100000">
              <a:schemeClr val="accent5">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F0000"/>
              </a:solidFill>
              <a:latin typeface="Cambria" panose="02040503050406030204" pitchFamily="18" charset="0"/>
              <a:ea typeface="Cambria" panose="02040503050406030204" pitchFamily="18" charset="0"/>
            </a:rPr>
            <a:t>QUAN ĐIỂM BIÊN SOẠN</a:t>
          </a:r>
        </a:p>
      </dsp:txBody>
      <dsp:txXfrm>
        <a:off x="1421722" y="1636552"/>
        <a:ext cx="1834993" cy="1834993"/>
      </dsp:txXfrm>
    </dsp:sp>
    <dsp:sp modelId="{56264822-9F24-41EF-98CF-650A3E0FF2C5}">
      <dsp:nvSpPr>
        <dsp:cNvPr id="0" name=""/>
        <dsp:cNvSpPr/>
      </dsp:nvSpPr>
      <dsp:spPr>
        <a:xfrm>
          <a:off x="1641222" y="135488"/>
          <a:ext cx="1395992" cy="1457145"/>
        </a:xfrm>
        <a:prstGeom prst="ellipse">
          <a:avLst/>
        </a:prstGeom>
        <a:gradFill rotWithShape="0">
          <a:gsLst>
            <a:gs pos="0">
              <a:schemeClr val="accent5">
                <a:alpha val="50000"/>
                <a:hueOff val="-1838336"/>
                <a:satOff val="-2557"/>
                <a:lumOff val="-981"/>
                <a:alphaOff val="0"/>
                <a:lumMod val="110000"/>
                <a:satMod val="105000"/>
                <a:tint val="67000"/>
              </a:schemeClr>
            </a:gs>
            <a:gs pos="50000">
              <a:schemeClr val="accent5">
                <a:alpha val="50000"/>
                <a:hueOff val="-1838336"/>
                <a:satOff val="-2557"/>
                <a:lumOff val="-981"/>
                <a:alphaOff val="0"/>
                <a:lumMod val="105000"/>
                <a:satMod val="103000"/>
                <a:tint val="73000"/>
              </a:schemeClr>
            </a:gs>
            <a:gs pos="100000">
              <a:schemeClr val="accent5">
                <a:alpha val="50000"/>
                <a:hueOff val="-1838336"/>
                <a:satOff val="-2557"/>
                <a:lumOff val="-9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ambria" panose="02040503050406030204" pitchFamily="18" charset="0"/>
              <a:ea typeface="Cambria" panose="02040503050406030204" pitchFamily="18" charset="0"/>
            </a:rPr>
            <a:t>2-</a:t>
          </a:r>
          <a:r>
            <a:rPr lang="es-ES" sz="1800" b="1" kern="1200" dirty="0" err="1">
              <a:latin typeface="Cambria" panose="02040503050406030204" pitchFamily="18" charset="0"/>
              <a:ea typeface="Cambria" panose="02040503050406030204" pitchFamily="18" charset="0"/>
            </a:rPr>
            <a:t>PHÁT</a:t>
          </a:r>
          <a:r>
            <a:rPr lang="es-ES" sz="1800" b="1" kern="1200" dirty="0">
              <a:latin typeface="Cambria" panose="02040503050406030204" pitchFamily="18" charset="0"/>
              <a:ea typeface="Cambria" panose="02040503050406030204" pitchFamily="18" charset="0"/>
            </a:rPr>
            <a:t> </a:t>
          </a:r>
          <a:r>
            <a:rPr lang="es-ES" sz="1800" b="1" kern="1200" dirty="0" err="1">
              <a:latin typeface="Cambria" panose="02040503050406030204" pitchFamily="18" charset="0"/>
              <a:ea typeface="Cambria" panose="02040503050406030204" pitchFamily="18" charset="0"/>
            </a:rPr>
            <a:t>TRIỂN</a:t>
          </a:r>
          <a:r>
            <a:rPr lang="es-ES" sz="1800" b="1" kern="1200" dirty="0">
              <a:latin typeface="Cambria" panose="02040503050406030204" pitchFamily="18" charset="0"/>
              <a:ea typeface="Cambria" panose="02040503050406030204" pitchFamily="18" charset="0"/>
            </a:rPr>
            <a:t> PC,  NĂNG LỰC</a:t>
          </a:r>
          <a:endParaRPr lang="en-US" sz="1800" b="1" kern="1200" dirty="0">
            <a:latin typeface="Cambria" panose="02040503050406030204" pitchFamily="18" charset="0"/>
            <a:ea typeface="Cambria" panose="02040503050406030204" pitchFamily="18" charset="0"/>
          </a:endParaRPr>
        </a:p>
      </dsp:txBody>
      <dsp:txXfrm>
        <a:off x="1845660" y="348882"/>
        <a:ext cx="987116" cy="1030357"/>
      </dsp:txXfrm>
    </dsp:sp>
    <dsp:sp modelId="{85E18428-4BC3-49CC-B5BF-D291F286510C}">
      <dsp:nvSpPr>
        <dsp:cNvPr id="0" name=""/>
        <dsp:cNvSpPr/>
      </dsp:nvSpPr>
      <dsp:spPr>
        <a:xfrm>
          <a:off x="3380439" y="1905281"/>
          <a:ext cx="1297535" cy="1297535"/>
        </a:xfrm>
        <a:prstGeom prst="ellipse">
          <a:avLst/>
        </a:prstGeom>
        <a:gradFill rotWithShape="0">
          <a:gsLst>
            <a:gs pos="0">
              <a:schemeClr val="accent5">
                <a:alpha val="50000"/>
                <a:hueOff val="-3676672"/>
                <a:satOff val="-5114"/>
                <a:lumOff val="-1961"/>
                <a:alphaOff val="0"/>
                <a:lumMod val="110000"/>
                <a:satMod val="105000"/>
                <a:tint val="67000"/>
              </a:schemeClr>
            </a:gs>
            <a:gs pos="50000">
              <a:schemeClr val="accent5">
                <a:alpha val="50000"/>
                <a:hueOff val="-3676672"/>
                <a:satOff val="-5114"/>
                <a:lumOff val="-1961"/>
                <a:alphaOff val="0"/>
                <a:lumMod val="105000"/>
                <a:satMod val="103000"/>
                <a:tint val="73000"/>
              </a:schemeClr>
            </a:gs>
            <a:gs pos="100000">
              <a:schemeClr val="accent5">
                <a:alpha val="50000"/>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mbria" panose="02040503050406030204" pitchFamily="18" charset="0"/>
              <a:ea typeface="Cambria" panose="02040503050406030204" pitchFamily="18" charset="0"/>
            </a:rPr>
            <a:t>3-TÍCH HỢP</a:t>
          </a:r>
        </a:p>
      </dsp:txBody>
      <dsp:txXfrm>
        <a:off x="3570459" y="2095301"/>
        <a:ext cx="917495" cy="917495"/>
      </dsp:txXfrm>
    </dsp:sp>
    <dsp:sp modelId="{0601CC86-0E59-4A78-916D-BE527D01F5C9}">
      <dsp:nvSpPr>
        <dsp:cNvPr id="0" name=""/>
        <dsp:cNvSpPr/>
      </dsp:nvSpPr>
      <dsp:spPr>
        <a:xfrm>
          <a:off x="1690451" y="3595269"/>
          <a:ext cx="1297535" cy="1297535"/>
        </a:xfrm>
        <a:prstGeom prst="ellipse">
          <a:avLst/>
        </a:prstGeom>
        <a:gradFill rotWithShape="0">
          <a:gsLst>
            <a:gs pos="0">
              <a:schemeClr val="accent5">
                <a:alpha val="50000"/>
                <a:hueOff val="-5515009"/>
                <a:satOff val="-7671"/>
                <a:lumOff val="-2942"/>
                <a:alphaOff val="0"/>
                <a:lumMod val="110000"/>
                <a:satMod val="105000"/>
                <a:tint val="67000"/>
              </a:schemeClr>
            </a:gs>
            <a:gs pos="50000">
              <a:schemeClr val="accent5">
                <a:alpha val="50000"/>
                <a:hueOff val="-5515009"/>
                <a:satOff val="-7671"/>
                <a:lumOff val="-2942"/>
                <a:alphaOff val="0"/>
                <a:lumMod val="105000"/>
                <a:satMod val="103000"/>
                <a:tint val="73000"/>
              </a:schemeClr>
            </a:gs>
            <a:gs pos="100000">
              <a:schemeClr val="accent5">
                <a:alpha val="50000"/>
                <a:hueOff val="-5515009"/>
                <a:satOff val="-7671"/>
                <a:lumOff val="-294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mbria" panose="02040503050406030204" pitchFamily="18" charset="0"/>
              <a:ea typeface="Cambria" panose="02040503050406030204" pitchFamily="18" charset="0"/>
            </a:rPr>
            <a:t>4-SÁNG TẠO</a:t>
          </a:r>
        </a:p>
      </dsp:txBody>
      <dsp:txXfrm>
        <a:off x="1880471" y="3785289"/>
        <a:ext cx="917495" cy="917495"/>
      </dsp:txXfrm>
    </dsp:sp>
    <dsp:sp modelId="{67C119CE-A18E-4CD2-A995-76768291FA82}">
      <dsp:nvSpPr>
        <dsp:cNvPr id="0" name=""/>
        <dsp:cNvSpPr/>
      </dsp:nvSpPr>
      <dsp:spPr>
        <a:xfrm>
          <a:off x="463" y="1905281"/>
          <a:ext cx="1297535" cy="1297535"/>
        </a:xfrm>
        <a:prstGeom prst="ellipse">
          <a:avLst/>
        </a:prstGeom>
        <a:gradFill rotWithShape="0">
          <a:gsLst>
            <a:gs pos="0">
              <a:schemeClr val="accent5">
                <a:alpha val="50000"/>
                <a:hueOff val="-7353344"/>
                <a:satOff val="-10228"/>
                <a:lumOff val="-3922"/>
                <a:alphaOff val="0"/>
                <a:lumMod val="110000"/>
                <a:satMod val="105000"/>
                <a:tint val="67000"/>
              </a:schemeClr>
            </a:gs>
            <a:gs pos="50000">
              <a:schemeClr val="accent5">
                <a:alpha val="50000"/>
                <a:hueOff val="-7353344"/>
                <a:satOff val="-10228"/>
                <a:lumOff val="-3922"/>
                <a:alphaOff val="0"/>
                <a:lumMod val="105000"/>
                <a:satMod val="103000"/>
                <a:tint val="73000"/>
              </a:schemeClr>
            </a:gs>
            <a:gs pos="100000">
              <a:schemeClr val="accent5">
                <a:alpha val="50000"/>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mbria" panose="02040503050406030204" pitchFamily="18" charset="0"/>
              <a:ea typeface="Cambria" panose="02040503050406030204" pitchFamily="18" charset="0"/>
            </a:rPr>
            <a:t>1-ĐỔI MỚI</a:t>
          </a:r>
        </a:p>
      </dsp:txBody>
      <dsp:txXfrm>
        <a:off x="190483" y="2095301"/>
        <a:ext cx="917495" cy="917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ACD40-62C7-4755-AEA6-BDAD89064C96}">
      <dsp:nvSpPr>
        <dsp:cNvPr id="0" name=""/>
        <dsp:cNvSpPr/>
      </dsp:nvSpPr>
      <dsp:spPr>
        <a:xfrm>
          <a:off x="1294898" y="295738"/>
          <a:ext cx="2244912" cy="2245140"/>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D213C6-5F5C-435A-B184-BEFD2BB791E4}">
      <dsp:nvSpPr>
        <dsp:cNvPr id="0" name=""/>
        <dsp:cNvSpPr/>
      </dsp:nvSpPr>
      <dsp:spPr>
        <a:xfrm>
          <a:off x="1790539" y="1108419"/>
          <a:ext cx="1252788" cy="626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a:latin typeface="Cambria" panose="02040503050406030204" pitchFamily="18" charset="0"/>
              <a:ea typeface="Cambria" panose="02040503050406030204" pitchFamily="18" charset="0"/>
            </a:rPr>
            <a:t>MỞ ĐẦU</a:t>
          </a:r>
        </a:p>
      </dsp:txBody>
      <dsp:txXfrm>
        <a:off x="1790539" y="1108419"/>
        <a:ext cx="1252788" cy="626329"/>
      </dsp:txXfrm>
    </dsp:sp>
    <dsp:sp modelId="{AFF38694-81E2-4158-8E20-2C37103C1A52}">
      <dsp:nvSpPr>
        <dsp:cNvPr id="0" name=""/>
        <dsp:cNvSpPr/>
      </dsp:nvSpPr>
      <dsp:spPr>
        <a:xfrm>
          <a:off x="671241" y="1585905"/>
          <a:ext cx="2244912" cy="2245140"/>
        </a:xfrm>
        <a:prstGeom prst="leftCircularArrow">
          <a:avLst>
            <a:gd name="adj1" fmla="val 10980"/>
            <a:gd name="adj2" fmla="val 1142322"/>
            <a:gd name="adj3" fmla="val 6300000"/>
            <a:gd name="adj4" fmla="val 18900000"/>
            <a:gd name="adj5" fmla="val 125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580AEC-A59B-475B-9B24-A5EE6E7AB75D}">
      <dsp:nvSpPr>
        <dsp:cNvPr id="0" name=""/>
        <dsp:cNvSpPr/>
      </dsp:nvSpPr>
      <dsp:spPr>
        <a:xfrm>
          <a:off x="1164356" y="2400967"/>
          <a:ext cx="1252788" cy="626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a:latin typeface="Cambria" panose="02040503050406030204" pitchFamily="18" charset="0"/>
              <a:ea typeface="Cambria" panose="02040503050406030204" pitchFamily="18" charset="0"/>
            </a:rPr>
            <a:t>HÌNH THÀNH KIẾN THỨC MỚI</a:t>
          </a:r>
        </a:p>
      </dsp:txBody>
      <dsp:txXfrm>
        <a:off x="1164356" y="2400967"/>
        <a:ext cx="1252788" cy="626329"/>
      </dsp:txXfrm>
    </dsp:sp>
    <dsp:sp modelId="{57653B34-EED9-4151-88FB-0B9A1E3A078D}">
      <dsp:nvSpPr>
        <dsp:cNvPr id="0" name=""/>
        <dsp:cNvSpPr/>
      </dsp:nvSpPr>
      <dsp:spPr>
        <a:xfrm>
          <a:off x="1294898" y="2880835"/>
          <a:ext cx="2244912" cy="2245140"/>
        </a:xfrm>
        <a:prstGeom prst="circularArrow">
          <a:avLst>
            <a:gd name="adj1" fmla="val 10980"/>
            <a:gd name="adj2" fmla="val 1142322"/>
            <a:gd name="adj3" fmla="val 4500000"/>
            <a:gd name="adj4" fmla="val 13500000"/>
            <a:gd name="adj5" fmla="val 1250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F1C988-8C2A-45BC-8208-01A4379ABFC3}">
      <dsp:nvSpPr>
        <dsp:cNvPr id="0" name=""/>
        <dsp:cNvSpPr/>
      </dsp:nvSpPr>
      <dsp:spPr>
        <a:xfrm>
          <a:off x="1790539" y="3693516"/>
          <a:ext cx="1252788" cy="626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a:latin typeface="Cambria" panose="02040503050406030204" pitchFamily="18" charset="0"/>
              <a:ea typeface="Cambria" panose="02040503050406030204" pitchFamily="18" charset="0"/>
            </a:rPr>
            <a:t>LUYỆN TẬP</a:t>
          </a:r>
        </a:p>
      </dsp:txBody>
      <dsp:txXfrm>
        <a:off x="1790539" y="3693516"/>
        <a:ext cx="1252788" cy="626329"/>
      </dsp:txXfrm>
    </dsp:sp>
    <dsp:sp modelId="{2F2CDFCD-F70E-4543-AF1F-091B7804B8EA}">
      <dsp:nvSpPr>
        <dsp:cNvPr id="0" name=""/>
        <dsp:cNvSpPr/>
      </dsp:nvSpPr>
      <dsp:spPr>
        <a:xfrm>
          <a:off x="831261" y="4319845"/>
          <a:ext cx="1928662" cy="1929594"/>
        </a:xfrm>
        <a:prstGeom prst="blockArc">
          <a:avLst>
            <a:gd name="adj1" fmla="val 0"/>
            <a:gd name="adj2" fmla="val 18900000"/>
            <a:gd name="adj3" fmla="val 1274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17DC51-F828-495A-A10C-F219FFA9AAC6}">
      <dsp:nvSpPr>
        <dsp:cNvPr id="0" name=""/>
        <dsp:cNvSpPr/>
      </dsp:nvSpPr>
      <dsp:spPr>
        <a:xfrm>
          <a:off x="1164356" y="4986064"/>
          <a:ext cx="1252788" cy="626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a:latin typeface="Cambria" panose="02040503050406030204" pitchFamily="18" charset="0"/>
              <a:ea typeface="Cambria" panose="02040503050406030204" pitchFamily="18" charset="0"/>
            </a:rPr>
            <a:t>VẬN DỤNG</a:t>
          </a:r>
        </a:p>
      </dsp:txBody>
      <dsp:txXfrm>
        <a:off x="1164356" y="4986064"/>
        <a:ext cx="1252788" cy="6263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558F1-128D-4740-9F95-418C09DBB1D8}">
      <dsp:nvSpPr>
        <dsp:cNvPr id="0" name=""/>
        <dsp:cNvSpPr/>
      </dsp:nvSpPr>
      <dsp:spPr>
        <a:xfrm>
          <a:off x="1854" y="3120"/>
          <a:ext cx="11469361" cy="109475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mbria" panose="02040503050406030204" pitchFamily="18" charset="0"/>
              <a:ea typeface="Cambria" panose="02040503050406030204" pitchFamily="18" charset="0"/>
            </a:rPr>
            <a:t>TIẾP CẬN NĂNG LỰC</a:t>
          </a:r>
        </a:p>
      </dsp:txBody>
      <dsp:txXfrm>
        <a:off x="33918" y="35184"/>
        <a:ext cx="11405233" cy="1030629"/>
      </dsp:txXfrm>
    </dsp:sp>
    <dsp:sp modelId="{79B93720-6321-4E9F-B05A-379DF85C2ED0}">
      <dsp:nvSpPr>
        <dsp:cNvPr id="0" name=""/>
        <dsp:cNvSpPr/>
      </dsp:nvSpPr>
      <dsp:spPr>
        <a:xfrm>
          <a:off x="0" y="1195160"/>
          <a:ext cx="2697403" cy="391138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a:latin typeface="Cambria" panose="02040503050406030204" pitchFamily="18" charset="0"/>
              <a:ea typeface="Cambria" panose="02040503050406030204" pitchFamily="18" charset="0"/>
            </a:rPr>
            <a:t>1. Chú ý khai thác hệ thống tư liệu để cụ thể hóa YCCĐ</a:t>
          </a:r>
          <a:endParaRPr lang="de-DE" sz="2400" kern="1200" dirty="0">
            <a:latin typeface="Cambria" panose="02040503050406030204" pitchFamily="18" charset="0"/>
            <a:ea typeface="Cambria" panose="02040503050406030204" pitchFamily="18" charset="0"/>
          </a:endParaRPr>
        </a:p>
      </dsp:txBody>
      <dsp:txXfrm>
        <a:off x="79004" y="1274164"/>
        <a:ext cx="2539395" cy="3753376"/>
      </dsp:txXfrm>
    </dsp:sp>
    <dsp:sp modelId="{9E8E9799-DD3D-4979-B587-D5D25C3A2B48}">
      <dsp:nvSpPr>
        <dsp:cNvPr id="0" name=""/>
        <dsp:cNvSpPr/>
      </dsp:nvSpPr>
      <dsp:spPr>
        <a:xfrm>
          <a:off x="5725151" y="1195160"/>
          <a:ext cx="2697403" cy="391138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a:latin typeface="Cambria" panose="02040503050406030204" pitchFamily="18" charset="0"/>
              <a:ea typeface="Cambria" panose="02040503050406030204" pitchFamily="18" charset="0"/>
            </a:rPr>
            <a:t>3. </a:t>
          </a:r>
          <a:r>
            <a:rPr lang="de-DE" sz="2400" b="1" kern="1200">
              <a:latin typeface="Cambria" panose="02040503050406030204" pitchFamily="18" charset="0"/>
              <a:ea typeface="Cambria" panose="02040503050406030204" pitchFamily="18" charset="0"/>
            </a:rPr>
            <a:t>Tích hợp nội môn và liên môn</a:t>
          </a:r>
          <a:endParaRPr lang="de-DE" sz="2400" b="1" kern="1200" dirty="0">
            <a:latin typeface="Cambria" panose="02040503050406030204" pitchFamily="18" charset="0"/>
            <a:ea typeface="Cambria" panose="02040503050406030204" pitchFamily="18" charset="0"/>
          </a:endParaRPr>
        </a:p>
      </dsp:txBody>
      <dsp:txXfrm>
        <a:off x="5804155" y="1274164"/>
        <a:ext cx="2539395" cy="3753376"/>
      </dsp:txXfrm>
    </dsp:sp>
    <dsp:sp modelId="{8DF4E0CE-04FA-4059-8B7D-F822242F9B7D}">
      <dsp:nvSpPr>
        <dsp:cNvPr id="0" name=""/>
        <dsp:cNvSpPr/>
      </dsp:nvSpPr>
      <dsp:spPr>
        <a:xfrm>
          <a:off x="8584157" y="1195160"/>
          <a:ext cx="2697403" cy="391138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a:latin typeface="Cambria" panose="02040503050406030204" pitchFamily="18" charset="0"/>
              <a:ea typeface="Cambria" panose="02040503050406030204" pitchFamily="18" charset="0"/>
            </a:rPr>
            <a:t>4. Thiết kế hình thức hấp dẫn</a:t>
          </a:r>
          <a:endParaRPr lang="de-DE" sz="2400" b="1" kern="1200" dirty="0">
            <a:latin typeface="Cambria" panose="02040503050406030204" pitchFamily="18" charset="0"/>
            <a:ea typeface="Cambria" panose="02040503050406030204" pitchFamily="18" charset="0"/>
          </a:endParaRPr>
        </a:p>
      </dsp:txBody>
      <dsp:txXfrm>
        <a:off x="8663161" y="1274164"/>
        <a:ext cx="2539395" cy="3753376"/>
      </dsp:txXfrm>
    </dsp:sp>
    <dsp:sp modelId="{6F8C4375-6B99-4CD5-AB35-7F736229C688}">
      <dsp:nvSpPr>
        <dsp:cNvPr id="0" name=""/>
        <dsp:cNvSpPr/>
      </dsp:nvSpPr>
      <dsp:spPr>
        <a:xfrm>
          <a:off x="2866146" y="1195160"/>
          <a:ext cx="2697403" cy="391138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ambria" panose="02040503050406030204" pitchFamily="18" charset="0"/>
              <a:ea typeface="Cambria" panose="02040503050406030204" pitchFamily="18" charset="0"/>
            </a:rPr>
            <a:t>2</a:t>
          </a:r>
          <a:r>
            <a:rPr lang="en-US" sz="2400" b="1" kern="1200">
              <a:latin typeface="Cambria" panose="02040503050406030204" pitchFamily="18" charset="0"/>
              <a:ea typeface="Cambria" panose="02040503050406030204" pitchFamily="18" charset="0"/>
            </a:rPr>
            <a:t>. Hệ thống câu hỏi phát triển năng lực. </a:t>
          </a:r>
          <a:endParaRPr lang="en-US" sz="2400" b="1" kern="1200" dirty="0">
            <a:latin typeface="Cambria" panose="02040503050406030204" pitchFamily="18" charset="0"/>
            <a:ea typeface="Cambria" panose="02040503050406030204" pitchFamily="18" charset="0"/>
          </a:endParaRPr>
        </a:p>
      </dsp:txBody>
      <dsp:txXfrm>
        <a:off x="2945150" y="1274164"/>
        <a:ext cx="2539395" cy="375337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000"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9525" y="0"/>
            <a:ext cx="2921000" cy="495300"/>
          </a:xfrm>
          <a:prstGeom prst="rect">
            <a:avLst/>
          </a:prstGeom>
        </p:spPr>
        <p:txBody>
          <a:bodyPr vert="horz" lIns="91440" tIns="45720" rIns="91440" bIns="45720" rtlCol="0"/>
          <a:lstStyle>
            <a:lvl1pPr algn="r">
              <a:defRPr sz="1200"/>
            </a:lvl1pPr>
          </a:lstStyle>
          <a:p>
            <a:fld id="{2C84512E-25AA-4C16-A279-3FA3F5DC5806}" type="datetimeFigureOut">
              <a:rPr lang="en-US" smtClean="0"/>
              <a:t>4/17/2023</a:t>
            </a:fld>
            <a:endParaRPr lang="en-US"/>
          </a:p>
        </p:txBody>
      </p:sp>
      <p:sp>
        <p:nvSpPr>
          <p:cNvPr id="4" name="Footer Placeholder 3"/>
          <p:cNvSpPr>
            <a:spLocks noGrp="1"/>
          </p:cNvSpPr>
          <p:nvPr>
            <p:ph type="ftr" sz="quarter" idx="2"/>
          </p:nvPr>
        </p:nvSpPr>
        <p:spPr>
          <a:xfrm>
            <a:off x="0" y="9380538"/>
            <a:ext cx="2921000" cy="4953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9525" y="9380538"/>
            <a:ext cx="2921000" cy="495300"/>
          </a:xfrm>
          <a:prstGeom prst="rect">
            <a:avLst/>
          </a:prstGeom>
        </p:spPr>
        <p:txBody>
          <a:bodyPr vert="horz" lIns="91440" tIns="45720" rIns="91440" bIns="45720" rtlCol="0" anchor="b"/>
          <a:lstStyle>
            <a:lvl1pPr algn="r">
              <a:defRPr sz="1200"/>
            </a:lvl1pPr>
          </a:lstStyle>
          <a:p>
            <a:fld id="{A71FF13C-000B-4EDA-B7BC-1AB39081C505}" type="slidenum">
              <a:rPr lang="en-US" smtClean="0"/>
              <a:t>‹#›</a:t>
            </a:fld>
            <a:endParaRPr lang="en-US"/>
          </a:p>
        </p:txBody>
      </p:sp>
    </p:spTree>
    <p:extLst>
      <p:ext uri="{BB962C8B-B14F-4D97-AF65-F5344CB8AC3E}">
        <p14:creationId xmlns:p14="http://schemas.microsoft.com/office/powerpoint/2010/main" val="3523452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7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8971" y="0"/>
            <a:ext cx="2921582" cy="493792"/>
          </a:xfrm>
          <a:prstGeom prst="rect">
            <a:avLst/>
          </a:prstGeom>
        </p:spPr>
        <p:txBody>
          <a:bodyPr vert="horz" lIns="91440" tIns="45720" rIns="91440" bIns="45720" rtlCol="0"/>
          <a:lstStyle>
            <a:lvl1pPr algn="r">
              <a:defRPr sz="1200"/>
            </a:lvl1pPr>
          </a:lstStyle>
          <a:p>
            <a:fld id="{19AB6477-8217-4805-A09C-BCF4D2B14ABA}" type="datetimeFigureOut">
              <a:rPr lang="en-US" smtClean="0"/>
              <a:t>4/17/2023</a:t>
            </a:fld>
            <a:endParaRPr lang="en-US"/>
          </a:p>
        </p:txBody>
      </p:sp>
      <p:sp>
        <p:nvSpPr>
          <p:cNvPr id="4" name="Slide Image Placeholder 3"/>
          <p:cNvSpPr>
            <a:spLocks noGrp="1" noRot="1" noChangeAspect="1"/>
          </p:cNvSpPr>
          <p:nvPr>
            <p:ph type="sldImg" idx="2"/>
          </p:nvPr>
        </p:nvSpPr>
        <p:spPr>
          <a:xfrm>
            <a:off x="80963" y="741363"/>
            <a:ext cx="6580187"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4212" y="4691023"/>
            <a:ext cx="5393690" cy="444412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80332"/>
            <a:ext cx="2921582" cy="4937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8971" y="9380332"/>
            <a:ext cx="2921582" cy="493792"/>
          </a:xfrm>
          <a:prstGeom prst="rect">
            <a:avLst/>
          </a:prstGeom>
        </p:spPr>
        <p:txBody>
          <a:bodyPr vert="horz" lIns="91440" tIns="45720" rIns="91440" bIns="45720" rtlCol="0" anchor="b"/>
          <a:lstStyle>
            <a:lvl1pPr algn="r">
              <a:defRPr sz="1200"/>
            </a:lvl1pPr>
          </a:lstStyle>
          <a:p>
            <a:fld id="{4FC1ACE6-7DBA-4AF4-94A8-07B29CF16651}" type="slidenum">
              <a:rPr lang="en-US" smtClean="0"/>
              <a:t>‹#›</a:t>
            </a:fld>
            <a:endParaRPr lang="en-US"/>
          </a:p>
        </p:txBody>
      </p:sp>
    </p:spTree>
    <p:extLst>
      <p:ext uri="{BB962C8B-B14F-4D97-AF65-F5344CB8AC3E}">
        <p14:creationId xmlns:p14="http://schemas.microsoft.com/office/powerpoint/2010/main" val="109188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2</a:t>
            </a:fld>
            <a:endParaRPr lang="en-US"/>
          </a:p>
        </p:txBody>
      </p:sp>
    </p:spTree>
    <p:extLst>
      <p:ext uri="{BB962C8B-B14F-4D97-AF65-F5344CB8AC3E}">
        <p14:creationId xmlns:p14="http://schemas.microsoft.com/office/powerpoint/2010/main" val="2320433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11</a:t>
            </a:fld>
            <a:endParaRPr lang="en-US"/>
          </a:p>
        </p:txBody>
      </p:sp>
    </p:spTree>
    <p:extLst>
      <p:ext uri="{BB962C8B-B14F-4D97-AF65-F5344CB8AC3E}">
        <p14:creationId xmlns:p14="http://schemas.microsoft.com/office/powerpoint/2010/main" val="3599457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37FF0D-3108-4406-A6C2-4DB64F82457E}" type="slidenum">
              <a:rPr lang="en-US" smtClean="0"/>
              <a:t>14</a:t>
            </a:fld>
            <a:endParaRPr lang="en-US"/>
          </a:p>
        </p:txBody>
      </p:sp>
    </p:spTree>
    <p:extLst>
      <p:ext uri="{BB962C8B-B14F-4D97-AF65-F5344CB8AC3E}">
        <p14:creationId xmlns:p14="http://schemas.microsoft.com/office/powerpoint/2010/main" val="4029554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15</a:t>
            </a:fld>
            <a:endParaRPr lang="en-US"/>
          </a:p>
        </p:txBody>
      </p:sp>
    </p:spTree>
    <p:extLst>
      <p:ext uri="{BB962C8B-B14F-4D97-AF65-F5344CB8AC3E}">
        <p14:creationId xmlns:p14="http://schemas.microsoft.com/office/powerpoint/2010/main" val="194793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20</a:t>
            </a:fld>
            <a:endParaRPr lang="en-US"/>
          </a:p>
        </p:txBody>
      </p:sp>
    </p:spTree>
    <p:extLst>
      <p:ext uri="{BB962C8B-B14F-4D97-AF65-F5344CB8AC3E}">
        <p14:creationId xmlns:p14="http://schemas.microsoft.com/office/powerpoint/2010/main" val="1198486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21</a:t>
            </a:fld>
            <a:endParaRPr lang="en-US"/>
          </a:p>
        </p:txBody>
      </p:sp>
    </p:spTree>
    <p:extLst>
      <p:ext uri="{BB962C8B-B14F-4D97-AF65-F5344CB8AC3E}">
        <p14:creationId xmlns:p14="http://schemas.microsoft.com/office/powerpoint/2010/main" val="186190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24</a:t>
            </a:fld>
            <a:endParaRPr lang="en-US"/>
          </a:p>
        </p:txBody>
      </p:sp>
    </p:spTree>
    <p:extLst>
      <p:ext uri="{BB962C8B-B14F-4D97-AF65-F5344CB8AC3E}">
        <p14:creationId xmlns:p14="http://schemas.microsoft.com/office/powerpoint/2010/main" val="4179741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4FC1ACE6-7DBA-4AF4-94A8-07B29CF16651}" type="slidenum">
              <a:rPr lang="en-US" smtClean="0"/>
              <a:t>25</a:t>
            </a:fld>
            <a:endParaRPr lang="en-US"/>
          </a:p>
        </p:txBody>
      </p:sp>
    </p:spTree>
    <p:extLst>
      <p:ext uri="{BB962C8B-B14F-4D97-AF65-F5344CB8AC3E}">
        <p14:creationId xmlns:p14="http://schemas.microsoft.com/office/powerpoint/2010/main" val="1447598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
        <p:nvSpPr>
          <p:cNvPr id="4" name="Slide Number Placeholder 3"/>
          <p:cNvSpPr>
            <a:spLocks noGrp="1"/>
          </p:cNvSpPr>
          <p:nvPr>
            <p:ph type="sldNum" sz="quarter" idx="10"/>
          </p:nvPr>
        </p:nvSpPr>
        <p:spPr/>
        <p:txBody>
          <a:bodyPr/>
          <a:lstStyle/>
          <a:p>
            <a:fld id="{4FC1ACE6-7DBA-4AF4-94A8-07B29CF16651}" type="slidenum">
              <a:rPr lang="en-US" smtClean="0"/>
              <a:t>26</a:t>
            </a:fld>
            <a:endParaRPr lang="en-US"/>
          </a:p>
        </p:txBody>
      </p:sp>
    </p:spTree>
    <p:extLst>
      <p:ext uri="{BB962C8B-B14F-4D97-AF65-F5344CB8AC3E}">
        <p14:creationId xmlns:p14="http://schemas.microsoft.com/office/powerpoint/2010/main" val="2363649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4FC1ACE6-7DBA-4AF4-94A8-07B29CF16651}" type="slidenum">
              <a:rPr lang="en-US" smtClean="0"/>
              <a:t>27</a:t>
            </a:fld>
            <a:endParaRPr lang="en-US"/>
          </a:p>
        </p:txBody>
      </p:sp>
    </p:spTree>
    <p:extLst>
      <p:ext uri="{BB962C8B-B14F-4D97-AF65-F5344CB8AC3E}">
        <p14:creationId xmlns:p14="http://schemas.microsoft.com/office/powerpoint/2010/main" val="2003254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31</a:t>
            </a:fld>
            <a:endParaRPr lang="en-US"/>
          </a:p>
        </p:txBody>
      </p:sp>
    </p:spTree>
    <p:extLst>
      <p:ext uri="{BB962C8B-B14F-4D97-AF65-F5344CB8AC3E}">
        <p14:creationId xmlns:p14="http://schemas.microsoft.com/office/powerpoint/2010/main" val="3462599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3</a:t>
            </a:fld>
            <a:endParaRPr lang="en-US"/>
          </a:p>
        </p:txBody>
      </p:sp>
    </p:spTree>
    <p:extLst>
      <p:ext uri="{BB962C8B-B14F-4D97-AF65-F5344CB8AC3E}">
        <p14:creationId xmlns:p14="http://schemas.microsoft.com/office/powerpoint/2010/main" val="761456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32</a:t>
            </a:fld>
            <a:endParaRPr lang="en-US"/>
          </a:p>
        </p:txBody>
      </p:sp>
    </p:spTree>
    <p:extLst>
      <p:ext uri="{BB962C8B-B14F-4D97-AF65-F5344CB8AC3E}">
        <p14:creationId xmlns:p14="http://schemas.microsoft.com/office/powerpoint/2010/main" val="4169882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33</a:t>
            </a:fld>
            <a:endParaRPr lang="en-US"/>
          </a:p>
        </p:txBody>
      </p:sp>
    </p:spTree>
    <p:extLst>
      <p:ext uri="{BB962C8B-B14F-4D97-AF65-F5344CB8AC3E}">
        <p14:creationId xmlns:p14="http://schemas.microsoft.com/office/powerpoint/2010/main" val="2696891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34</a:t>
            </a:fld>
            <a:endParaRPr lang="en-US"/>
          </a:p>
        </p:txBody>
      </p:sp>
    </p:spTree>
    <p:extLst>
      <p:ext uri="{BB962C8B-B14F-4D97-AF65-F5344CB8AC3E}">
        <p14:creationId xmlns:p14="http://schemas.microsoft.com/office/powerpoint/2010/main" val="2163069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35</a:t>
            </a:fld>
            <a:endParaRPr lang="en-US"/>
          </a:p>
        </p:txBody>
      </p:sp>
    </p:spTree>
    <p:extLst>
      <p:ext uri="{BB962C8B-B14F-4D97-AF65-F5344CB8AC3E}">
        <p14:creationId xmlns:p14="http://schemas.microsoft.com/office/powerpoint/2010/main" val="1754366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36</a:t>
            </a:fld>
            <a:endParaRPr lang="en-US"/>
          </a:p>
        </p:txBody>
      </p:sp>
    </p:spTree>
    <p:extLst>
      <p:ext uri="{BB962C8B-B14F-4D97-AF65-F5344CB8AC3E}">
        <p14:creationId xmlns:p14="http://schemas.microsoft.com/office/powerpoint/2010/main" val="2300927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37</a:t>
            </a:fld>
            <a:endParaRPr lang="en-US"/>
          </a:p>
        </p:txBody>
      </p:sp>
    </p:spTree>
    <p:extLst>
      <p:ext uri="{BB962C8B-B14F-4D97-AF65-F5344CB8AC3E}">
        <p14:creationId xmlns:p14="http://schemas.microsoft.com/office/powerpoint/2010/main" val="2229018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r>
              <a:rPr lang="en-US"/>
              <a:t>Mở</a:t>
            </a:r>
            <a:r>
              <a:rPr lang="en-US" baseline="0"/>
              <a:t> các file word kèm theo</a:t>
            </a:r>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38</a:t>
            </a:fld>
            <a:endParaRPr lang="en-US"/>
          </a:p>
        </p:txBody>
      </p:sp>
    </p:spTree>
    <p:extLst>
      <p:ext uri="{BB962C8B-B14F-4D97-AF65-F5344CB8AC3E}">
        <p14:creationId xmlns:p14="http://schemas.microsoft.com/office/powerpoint/2010/main" val="551355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39</a:t>
            </a:fld>
            <a:endParaRPr lang="en-US"/>
          </a:p>
        </p:txBody>
      </p:sp>
    </p:spTree>
    <p:extLst>
      <p:ext uri="{BB962C8B-B14F-4D97-AF65-F5344CB8AC3E}">
        <p14:creationId xmlns:p14="http://schemas.microsoft.com/office/powerpoint/2010/main" val="3760208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Thay  bìa</a:t>
            </a:r>
            <a:r>
              <a:rPr lang="en-US" baseline="0"/>
              <a:t> sách lớp 7</a:t>
            </a:r>
            <a:endParaRPr lang="en-US"/>
          </a:p>
        </p:txBody>
      </p:sp>
      <p:sp>
        <p:nvSpPr>
          <p:cNvPr id="4" name="Slide Number Placeholder 3"/>
          <p:cNvSpPr>
            <a:spLocks noGrp="1"/>
          </p:cNvSpPr>
          <p:nvPr>
            <p:ph type="sldNum" sz="quarter" idx="10"/>
          </p:nvPr>
        </p:nvSpPr>
        <p:spPr/>
        <p:txBody>
          <a:bodyPr/>
          <a:lstStyle/>
          <a:p>
            <a:fld id="{4FC1ACE6-7DBA-4AF4-94A8-07B29CF16651}" type="slidenum">
              <a:rPr lang="en-US" smtClean="0"/>
              <a:t>41</a:t>
            </a:fld>
            <a:endParaRPr lang="en-US"/>
          </a:p>
        </p:txBody>
      </p:sp>
    </p:spTree>
    <p:extLst>
      <p:ext uri="{BB962C8B-B14F-4D97-AF65-F5344CB8AC3E}">
        <p14:creationId xmlns:p14="http://schemas.microsoft.com/office/powerpoint/2010/main" val="2741635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45</a:t>
            </a:fld>
            <a:endParaRPr lang="en-US"/>
          </a:p>
        </p:txBody>
      </p:sp>
    </p:spTree>
    <p:extLst>
      <p:ext uri="{BB962C8B-B14F-4D97-AF65-F5344CB8AC3E}">
        <p14:creationId xmlns:p14="http://schemas.microsoft.com/office/powerpoint/2010/main" val="74295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4</a:t>
            </a:fld>
            <a:endParaRPr lang="en-US"/>
          </a:p>
        </p:txBody>
      </p:sp>
    </p:spTree>
    <p:extLst>
      <p:ext uri="{BB962C8B-B14F-4D97-AF65-F5344CB8AC3E}">
        <p14:creationId xmlns:p14="http://schemas.microsoft.com/office/powerpoint/2010/main" val="3592849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5</a:t>
            </a:fld>
            <a:endParaRPr lang="en-US"/>
          </a:p>
        </p:txBody>
      </p:sp>
    </p:spTree>
    <p:extLst>
      <p:ext uri="{BB962C8B-B14F-4D97-AF65-F5344CB8AC3E}">
        <p14:creationId xmlns:p14="http://schemas.microsoft.com/office/powerpoint/2010/main" val="3627268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6</a:t>
            </a:fld>
            <a:endParaRPr lang="en-US"/>
          </a:p>
        </p:txBody>
      </p:sp>
    </p:spTree>
    <p:extLst>
      <p:ext uri="{BB962C8B-B14F-4D97-AF65-F5344CB8AC3E}">
        <p14:creationId xmlns:p14="http://schemas.microsoft.com/office/powerpoint/2010/main" val="355554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7</a:t>
            </a:fld>
            <a:endParaRPr lang="en-US"/>
          </a:p>
        </p:txBody>
      </p:sp>
    </p:spTree>
    <p:extLst>
      <p:ext uri="{BB962C8B-B14F-4D97-AF65-F5344CB8AC3E}">
        <p14:creationId xmlns:p14="http://schemas.microsoft.com/office/powerpoint/2010/main" val="2313725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8</a:t>
            </a:fld>
            <a:endParaRPr lang="en-US"/>
          </a:p>
        </p:txBody>
      </p:sp>
    </p:spTree>
    <p:extLst>
      <p:ext uri="{BB962C8B-B14F-4D97-AF65-F5344CB8AC3E}">
        <p14:creationId xmlns:p14="http://schemas.microsoft.com/office/powerpoint/2010/main" val="962413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9</a:t>
            </a:fld>
            <a:endParaRPr lang="en-US"/>
          </a:p>
        </p:txBody>
      </p:sp>
    </p:spTree>
    <p:extLst>
      <p:ext uri="{BB962C8B-B14F-4D97-AF65-F5344CB8AC3E}">
        <p14:creationId xmlns:p14="http://schemas.microsoft.com/office/powerpoint/2010/main" val="323232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10</a:t>
            </a:fld>
            <a:endParaRPr lang="en-US"/>
          </a:p>
        </p:txBody>
      </p:sp>
    </p:spTree>
    <p:extLst>
      <p:ext uri="{BB962C8B-B14F-4D97-AF65-F5344CB8AC3E}">
        <p14:creationId xmlns:p14="http://schemas.microsoft.com/office/powerpoint/2010/main" val="2431424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2264759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4/17/2023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00099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5" y="2312503"/>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5" y="1654105"/>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40D6F2-2912-4CAC-ADE2-FD9E875697CE}" type="datetime1">
              <a:rPr lang="en-US" smtClean="0"/>
              <a:t>4/17/2023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42065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6" y="934278"/>
            <a:ext cx="11473071"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6" y="1825625"/>
            <a:ext cx="11473071"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3" y="6356352"/>
            <a:ext cx="2992975"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4/17/2023</a:t>
            </a:fld>
            <a:endParaRPr lang="en-US"/>
          </a:p>
        </p:txBody>
      </p:sp>
      <p:sp>
        <p:nvSpPr>
          <p:cNvPr id="8" name="Slide Number Placeholder 5"/>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5357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100"/>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9C2A7-72C3-40CF-9DA7-E00E129A655D}" type="datetime1">
              <a:rPr lang="en-US" smtClean="0"/>
              <a:t>4/17/2023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7065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4/17/2023</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8976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3" y="6356352"/>
            <a:ext cx="2992975"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4/17/2023</a:t>
            </a:fld>
            <a:endParaRPr lang="en-US"/>
          </a:p>
        </p:txBody>
      </p:sp>
      <p:sp>
        <p:nvSpPr>
          <p:cNvPr id="8" name="Slide Number Placeholder 5"/>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15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4/17/2023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9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8B763-27D6-4931-BA99-53548DE8A1FB}" type="datetime1">
              <a:rPr lang="en-US" smtClean="0"/>
              <a:t>4/17/2023</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3476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6" y="934278"/>
            <a:ext cx="11473071"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6" y="1825625"/>
            <a:ext cx="1147307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3" y="6356352"/>
            <a:ext cx="2992975"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A9918980-4D85-4003-8ABA-6FCD48006499}" type="datetime1">
              <a:rPr lang="en-US" smtClean="0"/>
              <a:t>4/17/2023</a:t>
            </a:fld>
            <a:endParaRPr lang="en-US"/>
          </a:p>
        </p:txBody>
      </p:sp>
      <p:sp>
        <p:nvSpPr>
          <p:cNvPr id="6" name="Slide Number Placeholder 5"/>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6378516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8" r:id="rId4"/>
    <p:sldLayoutId id="2147483657" r:id="rId5"/>
    <p:sldLayoutId id="2147483674" r:id="rId6"/>
    <p:sldLayoutId id="2147483673" r:id="rId7"/>
    <p:sldLayoutId id="2147483672" r:id="rId8"/>
    <p:sldLayoutId id="2147483655" r:id="rId9"/>
    <p:sldLayoutId id="2147483675" r:id="rId10"/>
    <p:sldLayoutId id="214748367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6.png"/><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image" Target="../media/image5.png"/><Relationship Id="rId16" Type="http://schemas.openxmlformats.org/officeDocument/2006/relationships/image" Target="../media/image19.emf"/><Relationship Id="rId20" Type="http://schemas.openxmlformats.org/officeDocument/2006/relationships/image" Target="../media/image23.emf"/><Relationship Id="rId1" Type="http://schemas.openxmlformats.org/officeDocument/2006/relationships/slideLayout" Target="../slideLayouts/slideLayout10.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7.png"/><Relationship Id="rId9" Type="http://schemas.openxmlformats.org/officeDocument/2006/relationships/image" Target="../media/image12.emf"/><Relationship Id="rId14" Type="http://schemas.openxmlformats.org/officeDocument/2006/relationships/image" Target="../media/image17.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4.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pic>
        <p:nvPicPr>
          <p:cNvPr id="9" name="Picture 8">
            <a:extLst>
              <a:ext uri="{FF2B5EF4-FFF2-40B4-BE49-F238E27FC236}">
                <a16:creationId xmlns:a16="http://schemas.microsoft.com/office/drawing/2014/main" id="{B6F90BA4-01DB-6204-BA75-3A462CE3C65E}"/>
              </a:ext>
            </a:extLst>
          </p:cNvPr>
          <p:cNvPicPr>
            <a:picLocks noChangeAspect="1"/>
          </p:cNvPicPr>
          <p:nvPr/>
        </p:nvPicPr>
        <p:blipFill>
          <a:blip r:embed="rId3"/>
          <a:stretch>
            <a:fillRect/>
          </a:stretch>
        </p:blipFill>
        <p:spPr>
          <a:xfrm>
            <a:off x="11030990" y="235670"/>
            <a:ext cx="853678" cy="705595"/>
          </a:xfrm>
          <a:prstGeom prst="rect">
            <a:avLst/>
          </a:prstGeom>
        </p:spPr>
      </p:pic>
      <p:grpSp>
        <p:nvGrpSpPr>
          <p:cNvPr id="7" name="Group 6">
            <a:extLst>
              <a:ext uri="{FF2B5EF4-FFF2-40B4-BE49-F238E27FC236}">
                <a16:creationId xmlns:a16="http://schemas.microsoft.com/office/drawing/2014/main" id="{E8C22A08-C141-4F6B-9C65-77340ECC5FEC}"/>
              </a:ext>
            </a:extLst>
          </p:cNvPr>
          <p:cNvGrpSpPr/>
          <p:nvPr/>
        </p:nvGrpSpPr>
        <p:grpSpPr>
          <a:xfrm>
            <a:off x="3353640" y="924133"/>
            <a:ext cx="5484720" cy="810478"/>
            <a:chOff x="3314349" y="924133"/>
            <a:chExt cx="5484720" cy="810478"/>
          </a:xfrm>
        </p:grpSpPr>
        <p:sp>
          <p:nvSpPr>
            <p:cNvPr id="3" name="TextBox 2">
              <a:extLst>
                <a:ext uri="{FF2B5EF4-FFF2-40B4-BE49-F238E27FC236}">
                  <a16:creationId xmlns:a16="http://schemas.microsoft.com/office/drawing/2014/main" id="{ABB31A8B-D4EB-461F-9EBF-6BB269FF2B02}"/>
                </a:ext>
              </a:extLst>
            </p:cNvPr>
            <p:cNvSpPr txBox="1"/>
            <p:nvPr/>
          </p:nvSpPr>
          <p:spPr>
            <a:xfrm>
              <a:off x="3314349" y="924133"/>
              <a:ext cx="4339527" cy="810478"/>
            </a:xfrm>
            <a:prstGeom prst="rect">
              <a:avLst/>
            </a:prstGeom>
            <a:noFill/>
          </p:spPr>
          <p:txBody>
            <a:bodyPr wrap="square" rtlCol="0">
              <a:spAutoFit/>
            </a:bodyPr>
            <a:lstStyle/>
            <a:p>
              <a:pPr algn="ctr">
                <a:lnSpc>
                  <a:spcPts val="2800"/>
                </a:lnSpc>
              </a:pPr>
              <a:r>
                <a:rPr lang="en-US" sz="2400" dirty="0">
                  <a:solidFill>
                    <a:srgbClr val="91191D"/>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lnSpc>
                  <a:spcPts val="2800"/>
                </a:lnSpc>
              </a:pPr>
              <a:r>
                <a:rPr lang="en-US" sz="2400" dirty="0">
                  <a:solidFill>
                    <a:srgbClr val="1B3868"/>
                  </a:solidFill>
                  <a:latin typeface="Open Sans Extrabold" panose="020B0906030804020204" pitchFamily="34" charset="0"/>
                  <a:ea typeface="Open Sans Extrabold" panose="020B0906030804020204" pitchFamily="34" charset="0"/>
                  <a:cs typeface="Open Sans Extrabold" panose="020B0906030804020204" pitchFamily="34" charset="0"/>
                </a:rPr>
                <a:t>CHÂN TRỜI SÁNG TẠO</a:t>
              </a:r>
            </a:p>
          </p:txBody>
        </p:sp>
        <p:pic>
          <p:nvPicPr>
            <p:cNvPr id="5" name="Picture 4">
              <a:extLst>
                <a:ext uri="{FF2B5EF4-FFF2-40B4-BE49-F238E27FC236}">
                  <a16:creationId xmlns:a16="http://schemas.microsoft.com/office/drawing/2014/main" id="{535FCA7A-5ED4-4EAD-BFDA-A3FD7EB4EF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9984" y="1017071"/>
              <a:ext cx="1539085" cy="572844"/>
            </a:xfrm>
            <a:prstGeom prst="rect">
              <a:avLst/>
            </a:prstGeom>
          </p:spPr>
        </p:pic>
        <p:sp>
          <p:nvSpPr>
            <p:cNvPr id="6" name="TextBox 5">
              <a:extLst>
                <a:ext uri="{FF2B5EF4-FFF2-40B4-BE49-F238E27FC236}">
                  <a16:creationId xmlns:a16="http://schemas.microsoft.com/office/drawing/2014/main" id="{C77363AD-1D5C-4BEF-AA7B-206381A07D7E}"/>
                </a:ext>
              </a:extLst>
            </p:cNvPr>
            <p:cNvSpPr txBox="1"/>
            <p:nvPr/>
          </p:nvSpPr>
          <p:spPr>
            <a:xfrm>
              <a:off x="7480047" y="1113928"/>
              <a:ext cx="1098958" cy="430887"/>
            </a:xfrm>
            <a:prstGeom prst="rect">
              <a:avLst/>
            </a:prstGeom>
            <a:noFill/>
          </p:spPr>
          <p:txBody>
            <a:bodyPr wrap="square" rtlCol="0">
              <a:spAutoFit/>
            </a:bodyPr>
            <a:lstStyle/>
            <a:p>
              <a:pPr algn="ctr"/>
              <a:r>
                <a:rPr lang="en-US" sz="2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8</a:t>
              </a:r>
              <a:endPar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41" name="Group 40">
            <a:extLst>
              <a:ext uri="{FF2B5EF4-FFF2-40B4-BE49-F238E27FC236}">
                <a16:creationId xmlns:a16="http://schemas.microsoft.com/office/drawing/2014/main" id="{F61D4ACF-CA02-4ECC-9A0B-DF91AB1B075F}"/>
              </a:ext>
            </a:extLst>
          </p:cNvPr>
          <p:cNvGrpSpPr/>
          <p:nvPr/>
        </p:nvGrpSpPr>
        <p:grpSpPr>
          <a:xfrm>
            <a:off x="847206" y="1981997"/>
            <a:ext cx="10497588" cy="3393853"/>
            <a:chOff x="690561" y="1981997"/>
            <a:chExt cx="10497588" cy="3393853"/>
          </a:xfrm>
        </p:grpSpPr>
        <p:pic>
          <p:nvPicPr>
            <p:cNvPr id="2" name="Picture 1">
              <a:extLst>
                <a:ext uri="{FF2B5EF4-FFF2-40B4-BE49-F238E27FC236}">
                  <a16:creationId xmlns:a16="http://schemas.microsoft.com/office/drawing/2014/main" id="{3470B1B8-B317-4AF9-A68C-E615F7C1CF49}"/>
                </a:ext>
              </a:extLst>
            </p:cNvPr>
            <p:cNvPicPr>
              <a:picLocks/>
            </p:cNvPicPr>
            <p:nvPr/>
          </p:nvPicPr>
          <p:blipFill>
            <a:blip r:embed="rId5"/>
            <a:stretch>
              <a:fillRect/>
            </a:stretch>
          </p:blipFill>
          <p:spPr>
            <a:xfrm>
              <a:off x="690561" y="198199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11">
              <a:extLst>
                <a:ext uri="{FF2B5EF4-FFF2-40B4-BE49-F238E27FC236}">
                  <a16:creationId xmlns:a16="http://schemas.microsoft.com/office/drawing/2014/main" id="{4300AB45-E375-4E86-9CEC-A38066049A44}"/>
                </a:ext>
              </a:extLst>
            </p:cNvPr>
            <p:cNvPicPr>
              <a:picLocks/>
            </p:cNvPicPr>
            <p:nvPr/>
          </p:nvPicPr>
          <p:blipFill>
            <a:blip r:embed="rId6"/>
            <a:stretch>
              <a:fillRect/>
            </a:stretch>
          </p:blipFill>
          <p:spPr>
            <a:xfrm>
              <a:off x="1901609" y="198199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6" name="Picture 15">
              <a:extLst>
                <a:ext uri="{FF2B5EF4-FFF2-40B4-BE49-F238E27FC236}">
                  <a16:creationId xmlns:a16="http://schemas.microsoft.com/office/drawing/2014/main" id="{1F1E8461-CE9E-42D9-A53C-FE74348D088E}"/>
                </a:ext>
              </a:extLst>
            </p:cNvPr>
            <p:cNvPicPr>
              <a:picLocks/>
            </p:cNvPicPr>
            <p:nvPr/>
          </p:nvPicPr>
          <p:blipFill>
            <a:blip r:embed="rId7"/>
            <a:stretch>
              <a:fillRect/>
            </a:stretch>
          </p:blipFill>
          <p:spPr>
            <a:xfrm>
              <a:off x="3112657" y="198199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Picture 17">
              <a:extLst>
                <a:ext uri="{FF2B5EF4-FFF2-40B4-BE49-F238E27FC236}">
                  <a16:creationId xmlns:a16="http://schemas.microsoft.com/office/drawing/2014/main" id="{AA033BDF-10ED-489C-8115-F14E064C26A9}"/>
                </a:ext>
              </a:extLst>
            </p:cNvPr>
            <p:cNvPicPr>
              <a:picLocks/>
            </p:cNvPicPr>
            <p:nvPr/>
          </p:nvPicPr>
          <p:blipFill>
            <a:blip r:embed="rId8"/>
            <a:stretch>
              <a:fillRect/>
            </a:stretch>
          </p:blipFill>
          <p:spPr>
            <a:xfrm>
              <a:off x="4323705" y="198199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 name="Picture 19">
              <a:extLst>
                <a:ext uri="{FF2B5EF4-FFF2-40B4-BE49-F238E27FC236}">
                  <a16:creationId xmlns:a16="http://schemas.microsoft.com/office/drawing/2014/main" id="{A7AF7571-62AF-4582-98E1-939F70A56FC4}"/>
                </a:ext>
              </a:extLst>
            </p:cNvPr>
            <p:cNvPicPr>
              <a:picLocks/>
            </p:cNvPicPr>
            <p:nvPr/>
          </p:nvPicPr>
          <p:blipFill>
            <a:blip r:embed="rId9"/>
            <a:stretch>
              <a:fillRect/>
            </a:stretch>
          </p:blipFill>
          <p:spPr>
            <a:xfrm>
              <a:off x="5534753" y="198291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2" name="Picture 21">
              <a:extLst>
                <a:ext uri="{FF2B5EF4-FFF2-40B4-BE49-F238E27FC236}">
                  <a16:creationId xmlns:a16="http://schemas.microsoft.com/office/drawing/2014/main" id="{377ADFE4-4029-4922-AB7D-4B863896DCC7}"/>
                </a:ext>
              </a:extLst>
            </p:cNvPr>
            <p:cNvPicPr>
              <a:picLocks/>
            </p:cNvPicPr>
            <p:nvPr/>
          </p:nvPicPr>
          <p:blipFill>
            <a:blip r:embed="rId10"/>
            <a:stretch>
              <a:fillRect/>
            </a:stretch>
          </p:blipFill>
          <p:spPr>
            <a:xfrm>
              <a:off x="6745801" y="198291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4" name="Picture 23">
              <a:extLst>
                <a:ext uri="{FF2B5EF4-FFF2-40B4-BE49-F238E27FC236}">
                  <a16:creationId xmlns:a16="http://schemas.microsoft.com/office/drawing/2014/main" id="{4F089811-083D-457B-857B-46DCC14D6471}"/>
                </a:ext>
              </a:extLst>
            </p:cNvPr>
            <p:cNvPicPr>
              <a:picLocks/>
            </p:cNvPicPr>
            <p:nvPr/>
          </p:nvPicPr>
          <p:blipFill>
            <a:blip r:embed="rId11"/>
            <a:stretch>
              <a:fillRect/>
            </a:stretch>
          </p:blipFill>
          <p:spPr>
            <a:xfrm>
              <a:off x="7956849" y="198199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6" name="Picture 25">
              <a:extLst>
                <a:ext uri="{FF2B5EF4-FFF2-40B4-BE49-F238E27FC236}">
                  <a16:creationId xmlns:a16="http://schemas.microsoft.com/office/drawing/2014/main" id="{0BBB8C04-ECF8-4A40-9989-93703854D6E4}"/>
                </a:ext>
              </a:extLst>
            </p:cNvPr>
            <p:cNvPicPr>
              <a:picLocks/>
            </p:cNvPicPr>
            <p:nvPr/>
          </p:nvPicPr>
          <p:blipFill>
            <a:blip r:embed="rId12"/>
            <a:stretch>
              <a:fillRect/>
            </a:stretch>
          </p:blipFill>
          <p:spPr>
            <a:xfrm>
              <a:off x="9167899" y="198199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8" name="Picture 27">
              <a:extLst>
                <a:ext uri="{FF2B5EF4-FFF2-40B4-BE49-F238E27FC236}">
                  <a16:creationId xmlns:a16="http://schemas.microsoft.com/office/drawing/2014/main" id="{A7F41E4A-BA2B-4D6F-B24E-23399EBDCFB5}"/>
                </a:ext>
              </a:extLst>
            </p:cNvPr>
            <p:cNvPicPr>
              <a:picLocks/>
            </p:cNvPicPr>
            <p:nvPr/>
          </p:nvPicPr>
          <p:blipFill>
            <a:blip r:embed="rId13"/>
            <a:stretch>
              <a:fillRect/>
            </a:stretch>
          </p:blipFill>
          <p:spPr>
            <a:xfrm>
              <a:off x="1662148" y="3821370"/>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0" name="Picture 29">
              <a:extLst>
                <a:ext uri="{FF2B5EF4-FFF2-40B4-BE49-F238E27FC236}">
                  <a16:creationId xmlns:a16="http://schemas.microsoft.com/office/drawing/2014/main" id="{5C220BCB-EB0A-4F72-B14C-216CA53A7192}"/>
                </a:ext>
              </a:extLst>
            </p:cNvPr>
            <p:cNvPicPr>
              <a:picLocks/>
            </p:cNvPicPr>
            <p:nvPr/>
          </p:nvPicPr>
          <p:blipFill>
            <a:blip r:embed="rId14"/>
            <a:stretch>
              <a:fillRect/>
            </a:stretch>
          </p:blipFill>
          <p:spPr>
            <a:xfrm>
              <a:off x="2843214" y="3820450"/>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2" name="Picture 31">
              <a:extLst>
                <a:ext uri="{FF2B5EF4-FFF2-40B4-BE49-F238E27FC236}">
                  <a16:creationId xmlns:a16="http://schemas.microsoft.com/office/drawing/2014/main" id="{D6051141-A429-4F60-846A-2AAC0DC39860}"/>
                </a:ext>
              </a:extLst>
            </p:cNvPr>
            <p:cNvPicPr>
              <a:picLocks/>
            </p:cNvPicPr>
            <p:nvPr/>
          </p:nvPicPr>
          <p:blipFill>
            <a:blip r:embed="rId15"/>
            <a:stretch>
              <a:fillRect/>
            </a:stretch>
          </p:blipFill>
          <p:spPr>
            <a:xfrm>
              <a:off x="4024280" y="3820450"/>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4" name="Picture 33">
              <a:extLst>
                <a:ext uri="{FF2B5EF4-FFF2-40B4-BE49-F238E27FC236}">
                  <a16:creationId xmlns:a16="http://schemas.microsoft.com/office/drawing/2014/main" id="{B544A20E-A8F5-468A-BDB7-34D245F43D98}"/>
                </a:ext>
              </a:extLst>
            </p:cNvPr>
            <p:cNvPicPr>
              <a:picLocks/>
            </p:cNvPicPr>
            <p:nvPr/>
          </p:nvPicPr>
          <p:blipFill>
            <a:blip r:embed="rId16"/>
            <a:stretch>
              <a:fillRect/>
            </a:stretch>
          </p:blipFill>
          <p:spPr>
            <a:xfrm>
              <a:off x="9999429" y="3820449"/>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6" name="Picture 35">
              <a:extLst>
                <a:ext uri="{FF2B5EF4-FFF2-40B4-BE49-F238E27FC236}">
                  <a16:creationId xmlns:a16="http://schemas.microsoft.com/office/drawing/2014/main" id="{AB169009-8DA4-4BA7-BC97-8D630C4FD78D}"/>
                </a:ext>
              </a:extLst>
            </p:cNvPr>
            <p:cNvPicPr>
              <a:picLocks/>
            </p:cNvPicPr>
            <p:nvPr/>
          </p:nvPicPr>
          <p:blipFill>
            <a:blip r:embed="rId17"/>
            <a:stretch>
              <a:fillRect/>
            </a:stretch>
          </p:blipFill>
          <p:spPr>
            <a:xfrm>
              <a:off x="5205346" y="3821370"/>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8" name="Picture 37">
              <a:extLst>
                <a:ext uri="{FF2B5EF4-FFF2-40B4-BE49-F238E27FC236}">
                  <a16:creationId xmlns:a16="http://schemas.microsoft.com/office/drawing/2014/main" id="{EDDA6FF6-8A8E-48B1-AC4A-EDE01A68B07A}"/>
                </a:ext>
              </a:extLst>
            </p:cNvPr>
            <p:cNvPicPr>
              <a:picLocks/>
            </p:cNvPicPr>
            <p:nvPr/>
          </p:nvPicPr>
          <p:blipFill>
            <a:blip r:embed="rId18"/>
            <a:stretch>
              <a:fillRect/>
            </a:stretch>
          </p:blipFill>
          <p:spPr>
            <a:xfrm>
              <a:off x="6386412" y="3820450"/>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9" name="Picture 38">
              <a:extLst>
                <a:ext uri="{FF2B5EF4-FFF2-40B4-BE49-F238E27FC236}">
                  <a16:creationId xmlns:a16="http://schemas.microsoft.com/office/drawing/2014/main" id="{D8206BB9-A5B5-47D1-86A9-EACF9F09061F}"/>
                </a:ext>
              </a:extLst>
            </p:cNvPr>
            <p:cNvPicPr>
              <a:picLocks/>
            </p:cNvPicPr>
            <p:nvPr/>
          </p:nvPicPr>
          <p:blipFill>
            <a:blip r:embed="rId19"/>
            <a:stretch>
              <a:fillRect/>
            </a:stretch>
          </p:blipFill>
          <p:spPr>
            <a:xfrm>
              <a:off x="7567477" y="382044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0" name="Picture 39">
              <a:extLst>
                <a:ext uri="{FF2B5EF4-FFF2-40B4-BE49-F238E27FC236}">
                  <a16:creationId xmlns:a16="http://schemas.microsoft.com/office/drawing/2014/main" id="{AA88EB02-AAAF-4B72-AFB1-CCD50D1FC73A}"/>
                </a:ext>
              </a:extLst>
            </p:cNvPr>
            <p:cNvPicPr>
              <a:picLocks/>
            </p:cNvPicPr>
            <p:nvPr/>
          </p:nvPicPr>
          <p:blipFill>
            <a:blip r:embed="rId20"/>
            <a:stretch>
              <a:fillRect/>
            </a:stretch>
          </p:blipFill>
          <p:spPr>
            <a:xfrm>
              <a:off x="8783452" y="382044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Tree>
    <p:extLst>
      <p:ext uri="{BB962C8B-B14F-4D97-AF65-F5344CB8AC3E}">
        <p14:creationId xmlns:p14="http://schemas.microsoft.com/office/powerpoint/2010/main" val="408608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9B6D15-5ECA-428F-B7D0-A8FAF5B3A2DC}"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10</a:t>
            </a:fld>
            <a:endParaRPr lang="en-US">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61572689"/>
              </p:ext>
            </p:extLst>
          </p:nvPr>
        </p:nvGraphicFramePr>
        <p:xfrm>
          <a:off x="573695" y="1766276"/>
          <a:ext cx="11304027" cy="4506498"/>
        </p:xfrm>
        <a:graphic>
          <a:graphicData uri="http://schemas.openxmlformats.org/drawingml/2006/table">
            <a:tbl>
              <a:tblPr firstRow="1" bandRow="1">
                <a:tableStyleId>{5C22544A-7EE6-4342-B048-85BDC9FD1C3A}</a:tableStyleId>
              </a:tblPr>
              <a:tblGrid>
                <a:gridCol w="1289875">
                  <a:extLst>
                    <a:ext uri="{9D8B030D-6E8A-4147-A177-3AD203B41FA5}">
                      <a16:colId xmlns:a16="http://schemas.microsoft.com/office/drawing/2014/main" val="4242937062"/>
                    </a:ext>
                  </a:extLst>
                </a:gridCol>
                <a:gridCol w="3456122">
                  <a:extLst>
                    <a:ext uri="{9D8B030D-6E8A-4147-A177-3AD203B41FA5}">
                      <a16:colId xmlns:a16="http://schemas.microsoft.com/office/drawing/2014/main" val="2624213753"/>
                    </a:ext>
                  </a:extLst>
                </a:gridCol>
                <a:gridCol w="6558030">
                  <a:extLst>
                    <a:ext uri="{9D8B030D-6E8A-4147-A177-3AD203B41FA5}">
                      <a16:colId xmlns:a16="http://schemas.microsoft.com/office/drawing/2014/main" val="2831706860"/>
                    </a:ext>
                  </a:extLst>
                </a:gridCol>
              </a:tblGrid>
              <a:tr h="537723">
                <a:tc>
                  <a:txBody>
                    <a:bodyPr/>
                    <a:lstStyle/>
                    <a:p>
                      <a:pPr algn="ctr"/>
                      <a:r>
                        <a:rPr lang="en-US" dirty="0">
                          <a:solidFill>
                            <a:schemeClr val="tx1"/>
                          </a:solidFill>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latin typeface="Times New Roman" panose="02020603050405020304" pitchFamily="18" charset="0"/>
                          <a:cs typeface="Times New Roman" panose="02020603050405020304" pitchFamily="18" charset="0"/>
                        </a:rPr>
                        <a:t>HỌ</a:t>
                      </a:r>
                      <a:r>
                        <a:rPr lang="en-US" baseline="0">
                          <a:solidFill>
                            <a:schemeClr val="tx1"/>
                          </a:solidFill>
                          <a:latin typeface="Times New Roman" panose="02020603050405020304" pitchFamily="18" charset="0"/>
                          <a:cs typeface="Times New Roman" panose="02020603050405020304" pitchFamily="18" charset="0"/>
                        </a:rPr>
                        <a:t> VÀ TÊN</a:t>
                      </a:r>
                      <a:endParaRPr lang="en-US">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latin typeface="Times New Roman" panose="02020603050405020304" pitchFamily="18" charset="0"/>
                          <a:cs typeface="Times New Roman" panose="02020603050405020304" pitchFamily="18" charset="0"/>
                        </a:rPr>
                        <a:t>NHIỆM</a:t>
                      </a:r>
                      <a:r>
                        <a:rPr lang="en-US" baseline="0">
                          <a:solidFill>
                            <a:schemeClr val="tx1"/>
                          </a:solidFill>
                          <a:latin typeface="Times New Roman" panose="02020603050405020304" pitchFamily="18" charset="0"/>
                          <a:cs typeface="Times New Roman" panose="02020603050405020304" pitchFamily="18" charset="0"/>
                        </a:rPr>
                        <a:t> VỤ</a:t>
                      </a:r>
                      <a:endParaRPr lang="en-US">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4639620"/>
                  </a:ext>
                </a:extLst>
              </a:tr>
              <a:tr h="537723">
                <a:tc>
                  <a:txBody>
                    <a:bodyPr/>
                    <a:lstStyle/>
                    <a:p>
                      <a:pPr algn="ctr"/>
                      <a:r>
                        <a:rPr lang="en-US">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solidFill>
                            <a:schemeClr val="tx1"/>
                          </a:solidFill>
                          <a:latin typeface="Times New Roman" panose="02020603050405020304" pitchFamily="18" charset="0"/>
                          <a:cs typeface="Times New Roman" panose="02020603050405020304" pitchFamily="18" charset="0"/>
                        </a:rPr>
                        <a:t>Nguyễn</a:t>
                      </a:r>
                      <a:r>
                        <a:rPr lang="en-US" dirty="0">
                          <a:solidFill>
                            <a:schemeClr val="tx1"/>
                          </a:solidFill>
                          <a:latin typeface="Times New Roman" panose="02020603050405020304" pitchFamily="18" charset="0"/>
                          <a:cs typeface="Times New Roman" panose="02020603050405020304" pitchFamily="18" charset="0"/>
                        </a:rPr>
                        <a:t> Kim </a:t>
                      </a:r>
                      <a:r>
                        <a:rPr lang="en-US" dirty="0" err="1">
                          <a:solidFill>
                            <a:schemeClr val="tx1"/>
                          </a:solidFill>
                          <a:latin typeface="Times New Roman" panose="02020603050405020304" pitchFamily="18" charset="0"/>
                          <a:cs typeface="Times New Roman" panose="02020603050405020304" pitchFamily="18" charset="0"/>
                        </a:rPr>
                        <a:t>Hồng</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solidFill>
                            <a:schemeClr val="tx1"/>
                          </a:solidFill>
                          <a:latin typeface="Times New Roman" panose="02020603050405020304" pitchFamily="18" charset="0"/>
                          <a:cs typeface="Times New Roman" panose="02020603050405020304" pitchFamily="18" charset="0"/>
                        </a:rPr>
                        <a:t>Tổng Chủ biên, </a:t>
                      </a:r>
                      <a:r>
                        <a:rPr lang="vi-VN">
                          <a:solidFill>
                            <a:schemeClr val="tx1"/>
                          </a:solidFill>
                          <a:latin typeface="Times New Roman" panose="02020603050405020304" pitchFamily="18" charset="0"/>
                          <a:cs typeface="Times New Roman" panose="02020603050405020304" pitchFamily="18" charset="0"/>
                        </a:rPr>
                        <a:t>Định hướng chung cho tập thể tác giả, rà soát – góp ý bản thảo của tác giả</a:t>
                      </a:r>
                      <a:endParaRPr lang="en-US">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512711"/>
                  </a:ext>
                </a:extLst>
              </a:tr>
              <a:tr h="537723">
                <a:tc>
                  <a:txBody>
                    <a:bodyPr/>
                    <a:lstStyle/>
                    <a:p>
                      <a:pPr algn="ctr"/>
                      <a:r>
                        <a:rPr lang="en-US">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Times New Roman" panose="02020603050405020304" pitchFamily="18" charset="0"/>
                          <a:cs typeface="Times New Roman" panose="02020603050405020304" pitchFamily="18" charset="0"/>
                        </a:rPr>
                        <a:t>Phan </a:t>
                      </a:r>
                      <a:r>
                        <a:rPr lang="en-US" dirty="0" err="1">
                          <a:solidFill>
                            <a:schemeClr val="tx1"/>
                          </a:solidFill>
                          <a:latin typeface="Times New Roman" panose="02020603050405020304" pitchFamily="18" charset="0"/>
                          <a:cs typeface="Times New Roman" panose="02020603050405020304" pitchFamily="18" charset="0"/>
                        </a:rPr>
                        <a:t>Văn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Phú</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kern="1200">
                          <a:solidFill>
                            <a:schemeClr val="tx1"/>
                          </a:solidFill>
                          <a:effectLst/>
                          <a:latin typeface="Times New Roman" panose="02020603050405020304" pitchFamily="18" charset="0"/>
                          <a:ea typeface="+mn-ea"/>
                          <a:cs typeface="Times New Roman" panose="02020603050405020304" pitchFamily="18" charset="0"/>
                        </a:rPr>
                        <a:t>Chủ biên</a:t>
                      </a:r>
                      <a:r>
                        <a:rPr lang="en-US" sz="1800" kern="1200">
                          <a:solidFill>
                            <a:schemeClr val="tx1"/>
                          </a:solidFill>
                          <a:effectLst/>
                          <a:latin typeface="Times New Roman" panose="02020603050405020304" pitchFamily="18" charset="0"/>
                          <a:ea typeface="+mn-ea"/>
                          <a:cs typeface="Times New Roman" panose="02020603050405020304" pitchFamily="18" charset="0"/>
                        </a:rPr>
                        <a:t>, </a:t>
                      </a:r>
                      <a:r>
                        <a:rPr lang="vi-VN" sz="1800" kern="1200">
                          <a:solidFill>
                            <a:schemeClr val="tx1"/>
                          </a:solidFill>
                          <a:effectLst/>
                          <a:latin typeface="Times New Roman" panose="02020603050405020304" pitchFamily="18" charset="0"/>
                          <a:ea typeface="+mn-ea"/>
                          <a:cs typeface="Times New Roman" panose="02020603050405020304" pitchFamily="18" charset="0"/>
                        </a:rPr>
                        <a:t>Thống nhất cách viết, phân công tác giả thực hiện, biên soạn chương </a:t>
                      </a:r>
                      <a:r>
                        <a:rPr lang="en-US" sz="1800" kern="1200">
                          <a:solidFill>
                            <a:schemeClr val="tx1"/>
                          </a:solidFill>
                          <a:effectLst/>
                          <a:latin typeface="Times New Roman" panose="02020603050405020304" pitchFamily="18" charset="0"/>
                          <a:ea typeface="+mn-ea"/>
                          <a:cs typeface="Times New Roman" panose="02020603050405020304" pitchFamily="18" charset="0"/>
                        </a:rPr>
                        <a:t>5</a:t>
                      </a:r>
                      <a:r>
                        <a:rPr lang="vi-VN" sz="1800" kern="1200">
                          <a:solidFill>
                            <a:schemeClr val="tx1"/>
                          </a:solidFill>
                          <a:effectLst/>
                          <a:latin typeface="Times New Roman" panose="02020603050405020304" pitchFamily="18" charset="0"/>
                          <a:ea typeface="+mn-ea"/>
                          <a:cs typeface="Times New Roman" panose="02020603050405020304" pitchFamily="18" charset="0"/>
                        </a:rPr>
                        <a:t>, hoàn thiện bản thảo</a:t>
                      </a:r>
                      <a:endParaRPr lang="en-US">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6652038"/>
                  </a:ext>
                </a:extLst>
              </a:tr>
              <a:tr h="537723">
                <a:tc>
                  <a:txBody>
                    <a:bodyPr/>
                    <a:lstStyle/>
                    <a:p>
                      <a:pPr algn="ctr"/>
                      <a:r>
                        <a:rPr lang="en-US">
                          <a:solidFill>
                            <a:schemeClr val="tx1"/>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kern="1200">
                          <a:solidFill>
                            <a:schemeClr val="tx1"/>
                          </a:solidFill>
                          <a:effectLst/>
                          <a:latin typeface="Times New Roman" panose="02020603050405020304" pitchFamily="18" charset="0"/>
                          <a:ea typeface="+mn-ea"/>
                          <a:cs typeface="Times New Roman" panose="02020603050405020304" pitchFamily="18" charset="0"/>
                        </a:rPr>
                        <a:t>Trần Ngọc Điệp</a:t>
                      </a:r>
                      <a:endParaRPr lang="en-US">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Tác</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 </a:t>
                      </a: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giả</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biên </a:t>
                      </a: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soạn</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 chương </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4</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4355425"/>
                  </a:ext>
                </a:extLst>
              </a:tr>
              <a:tr h="537723">
                <a:tc>
                  <a:txBody>
                    <a:bodyPr/>
                    <a:lstStyle/>
                    <a:p>
                      <a:pPr algn="ctr"/>
                      <a:r>
                        <a:rPr lang="en-US">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kern="1200">
                          <a:solidFill>
                            <a:schemeClr val="tx1"/>
                          </a:solidFill>
                          <a:effectLst/>
                          <a:latin typeface="Times New Roman" panose="02020603050405020304" pitchFamily="18" charset="0"/>
                          <a:ea typeface="+mn-ea"/>
                          <a:cs typeface="Times New Roman" panose="02020603050405020304" pitchFamily="18" charset="0"/>
                        </a:rPr>
                        <a:t>Tạ Đức Hiếu</a:t>
                      </a:r>
                      <a:endParaRPr lang="en-US">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Tác</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 </a:t>
                      </a: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giả</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biên </a:t>
                      </a: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soạn</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 chương </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5</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636271"/>
                  </a:ext>
                </a:extLst>
              </a:tr>
              <a:tr h="537723">
                <a:tc>
                  <a:txBody>
                    <a:bodyPr/>
                    <a:lstStyle/>
                    <a:p>
                      <a:pPr algn="ctr"/>
                      <a:r>
                        <a:rPr lang="en-US">
                          <a:solidFill>
                            <a:schemeClr val="tx1"/>
                          </a:solidFill>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kern="1200">
                          <a:solidFill>
                            <a:schemeClr val="tx1"/>
                          </a:solidFill>
                          <a:effectLst/>
                          <a:latin typeface="Times New Roman" panose="02020603050405020304" pitchFamily="18" charset="0"/>
                          <a:ea typeface="+mn-ea"/>
                          <a:cs typeface="Times New Roman" panose="02020603050405020304" pitchFamily="18" charset="0"/>
                        </a:rPr>
                        <a:t>Hoàng Thị Kiều Oanh</a:t>
                      </a:r>
                      <a:endParaRPr lang="en-US">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Tác</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 </a:t>
                      </a: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giả</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biên </a:t>
                      </a: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soạn</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 chương </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3</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630603"/>
                  </a:ext>
                </a:extLst>
              </a:tr>
              <a:tr h="537723">
                <a:tc>
                  <a:txBody>
                    <a:bodyPr/>
                    <a:lstStyle/>
                    <a:p>
                      <a:pPr algn="ctr"/>
                      <a:r>
                        <a:rPr lang="en-US">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kern="1200">
                          <a:solidFill>
                            <a:schemeClr val="tx1"/>
                          </a:solidFill>
                          <a:effectLst/>
                          <a:latin typeface="Times New Roman" panose="02020603050405020304" pitchFamily="18" charset="0"/>
                          <a:ea typeface="+mn-ea"/>
                          <a:cs typeface="Times New Roman" panose="02020603050405020304" pitchFamily="18" charset="0"/>
                        </a:rPr>
                        <a:t>Huỳnh Phẩm Dũng Phát</a:t>
                      </a:r>
                      <a:endParaRPr lang="en-US">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Tác</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 </a:t>
                      </a: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giả</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biên </a:t>
                      </a: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soạn</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 chương </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2</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3185822"/>
                  </a:ext>
                </a:extLst>
              </a:tr>
              <a:tr h="537723">
                <a:tc>
                  <a:txBody>
                    <a:bodyPr/>
                    <a:lstStyle/>
                    <a:p>
                      <a:pPr algn="ctr"/>
                      <a:r>
                        <a:rPr lang="en-US">
                          <a:solidFill>
                            <a:schemeClr val="tx1"/>
                          </a:solidFill>
                          <a:latin typeface="Times New Roman" panose="02020603050405020304" pitchFamily="18" charset="0"/>
                          <a:cs typeface="Times New Roman" panose="02020603050405020304"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Phạm</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 </a:t>
                      </a: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Đỗ</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 Văn Trung</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Tác</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 </a:t>
                      </a: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giả</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biên </a:t>
                      </a:r>
                      <a:r>
                        <a:rPr lang="vi-VN" sz="1800" kern="1200" dirty="0" err="1">
                          <a:solidFill>
                            <a:schemeClr val="tx1"/>
                          </a:solidFill>
                          <a:effectLst/>
                          <a:latin typeface="Times New Roman" panose="02020603050405020304" pitchFamily="18" charset="0"/>
                          <a:ea typeface="+mn-ea"/>
                          <a:cs typeface="Times New Roman" panose="02020603050405020304" pitchFamily="18" charset="0"/>
                        </a:rPr>
                        <a:t>soạn</a:t>
                      </a:r>
                      <a:r>
                        <a:rPr lang="vi-VN"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chương</a:t>
                      </a:r>
                      <a:r>
                        <a:rPr lang="en-US" sz="1800" kern="1200" baseline="0" dirty="0">
                          <a:solidFill>
                            <a:schemeClr val="tx1"/>
                          </a:solidFill>
                          <a:effectLst/>
                          <a:latin typeface="Times New Roman" panose="02020603050405020304" pitchFamily="18" charset="0"/>
                          <a:ea typeface="+mn-ea"/>
                          <a:cs typeface="Times New Roman" panose="02020603050405020304" pitchFamily="18" charset="0"/>
                        </a:rPr>
                        <a:t> 1 </a:t>
                      </a:r>
                      <a:r>
                        <a:rPr lang="en-US" sz="1800" kern="1200" baseline="0" dirty="0" err="1">
                          <a:solidFill>
                            <a:schemeClr val="tx1"/>
                          </a:solidFill>
                          <a:effectLst/>
                          <a:latin typeface="Times New Roman" panose="02020603050405020304" pitchFamily="18" charset="0"/>
                          <a:ea typeface="+mn-ea"/>
                          <a:cs typeface="Times New Roman" panose="02020603050405020304" pitchFamily="18" charset="0"/>
                        </a:rPr>
                        <a:t>và</a:t>
                      </a:r>
                      <a:r>
                        <a:rPr lang="en-US" sz="18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baseline="0" dirty="0" err="1">
                          <a:solidFill>
                            <a:schemeClr val="tx1"/>
                          </a:solidFill>
                          <a:effectLst/>
                          <a:latin typeface="Times New Roman" panose="02020603050405020304" pitchFamily="18" charset="0"/>
                          <a:ea typeface="+mn-ea"/>
                          <a:cs typeface="Times New Roman" panose="02020603050405020304" pitchFamily="18" charset="0"/>
                        </a:rPr>
                        <a:t>chủ</a:t>
                      </a:r>
                      <a:r>
                        <a:rPr lang="en-US" sz="18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baseline="0" dirty="0" err="1">
                          <a:solidFill>
                            <a:schemeClr val="tx1"/>
                          </a:solidFill>
                          <a:effectLst/>
                          <a:latin typeface="Times New Roman" panose="02020603050405020304" pitchFamily="18" charset="0"/>
                          <a:ea typeface="+mn-ea"/>
                          <a:cs typeface="Times New Roman" panose="02020603050405020304" pitchFamily="18" charset="0"/>
                        </a:rPr>
                        <a:t>đề</a:t>
                      </a:r>
                      <a:r>
                        <a:rPr lang="en-US" sz="18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1800" kern="1200" baseline="0" dirty="0" err="1">
                          <a:solidFill>
                            <a:schemeClr val="tx1"/>
                          </a:solidFill>
                          <a:effectLst/>
                          <a:latin typeface="Times New Roman" panose="02020603050405020304" pitchFamily="18" charset="0"/>
                          <a:ea typeface="+mn-ea"/>
                          <a:cs typeface="Times New Roman" panose="02020603050405020304" pitchFamily="18" charset="0"/>
                        </a:rPr>
                        <a:t>chung</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2861281"/>
                  </a:ext>
                </a:extLst>
              </a:tr>
            </a:tbl>
          </a:graphicData>
        </a:graphic>
      </p:graphicFrame>
      <p:sp>
        <p:nvSpPr>
          <p:cNvPr id="3" name="TextBox 2"/>
          <p:cNvSpPr txBox="1"/>
          <p:nvPr/>
        </p:nvSpPr>
        <p:spPr>
          <a:xfrm>
            <a:off x="4361640" y="1124608"/>
            <a:ext cx="3728136" cy="461665"/>
          </a:xfrm>
          <a:prstGeom prst="rect">
            <a:avLst/>
          </a:prstGeom>
          <a:noFill/>
        </p:spPr>
        <p:txBody>
          <a:bodyPr wrap="non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PHÂN CÔNG NHIỆM VỤ</a:t>
            </a:r>
          </a:p>
        </p:txBody>
      </p:sp>
      <p:sp>
        <p:nvSpPr>
          <p:cNvPr id="8" name="Text Placeholder 8"/>
          <p:cNvSpPr txBox="1">
            <a:spLocks/>
          </p:cNvSpPr>
          <p:nvPr/>
        </p:nvSpPr>
        <p:spPr>
          <a:xfrm>
            <a:off x="490185" y="486089"/>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dirty="0">
                <a:solidFill>
                  <a:srgbClr val="FF0000"/>
                </a:solidFill>
                <a:latin typeface="Times New Roman" panose="02020603050405020304" pitchFamily="18" charset="0"/>
                <a:cs typeface="Times New Roman" panose="02020603050405020304" pitchFamily="18" charset="0"/>
              </a:rPr>
              <a:t>A. HƯỚNG DẪN CHUNG</a:t>
            </a:r>
          </a:p>
        </p:txBody>
      </p:sp>
    </p:spTree>
    <p:extLst>
      <p:ext uri="{BB962C8B-B14F-4D97-AF65-F5344CB8AC3E}">
        <p14:creationId xmlns:p14="http://schemas.microsoft.com/office/powerpoint/2010/main" val="237483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t>11</a:t>
            </a:fld>
            <a:endParaRPr lang="en-US">
              <a:latin typeface="Cambria" panose="02040503050406030204" pitchFamily="18" charset="0"/>
              <a:ea typeface="Cambria" panose="02040503050406030204" pitchFamily="18" charset="0"/>
            </a:endParaRPr>
          </a:p>
        </p:txBody>
      </p:sp>
      <p:sp>
        <p:nvSpPr>
          <p:cNvPr id="13" name="Text Placeholder 8"/>
          <p:cNvSpPr txBox="1">
            <a:spLocks/>
          </p:cNvSpPr>
          <p:nvPr/>
        </p:nvSpPr>
        <p:spPr>
          <a:xfrm>
            <a:off x="490183" y="57701"/>
            <a:ext cx="11471049" cy="638519"/>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a:solidFill>
                  <a:srgbClr val="FF0000"/>
                </a:solidFill>
              </a:rPr>
              <a:t>II. </a:t>
            </a:r>
            <a:r>
              <a:rPr lang="vi-VN" sz="4000" b="1" dirty="0">
                <a:solidFill>
                  <a:srgbClr val="FF0000"/>
                </a:solidFill>
              </a:rPr>
              <a:t>Cấu trúc SGK</a:t>
            </a:r>
            <a:endParaRPr lang="en-US" sz="4000" b="1" dirty="0">
              <a:solidFill>
                <a:srgbClr val="FF0000"/>
              </a:solidFill>
            </a:endParaRPr>
          </a:p>
        </p:txBody>
      </p:sp>
      <p:sp>
        <p:nvSpPr>
          <p:cNvPr id="7" name="TextBox 6"/>
          <p:cNvSpPr txBox="1"/>
          <p:nvPr/>
        </p:nvSpPr>
        <p:spPr>
          <a:xfrm>
            <a:off x="6222979" y="1080654"/>
            <a:ext cx="5725001" cy="1785104"/>
          </a:xfrm>
          <a:prstGeom prst="rect">
            <a:avLst/>
          </a:prstGeom>
          <a:solidFill>
            <a:schemeClr val="accent4">
              <a:lumMod val="20000"/>
              <a:lumOff val="80000"/>
            </a:schemeClr>
          </a:solidFill>
        </p:spPr>
        <p:txBody>
          <a:bodyPr wrap="square" rtlCol="0">
            <a:spAutoFit/>
          </a:bodyPr>
          <a:lstStyle/>
          <a:p>
            <a:pPr algn="just"/>
            <a:r>
              <a:rPr lang="en-US" sz="2200">
                <a:solidFill>
                  <a:schemeClr val="accent1">
                    <a:lumMod val="50000"/>
                  </a:schemeClr>
                </a:solidFill>
                <a:latin typeface="Arial" panose="020B0604020202020204" pitchFamily="34" charset="0"/>
                <a:cs typeface="Arial" panose="020B0604020202020204" pitchFamily="34" charset="0"/>
              </a:rPr>
              <a:t>Gồm 6 chương và 23 bài, giới thiệu những nội dung cơ bản về lịch sử thế giới, lịch sử khu vực Đông Nam Á (từ nửa sau thế kỉ XVI đến đầu thế kỉ XX) và lịch sử Việt Nam (từ đầu thế kỉ XVI đến đầu thế kỉ XX).</a:t>
            </a:r>
          </a:p>
        </p:txBody>
      </p:sp>
      <p:sp>
        <p:nvSpPr>
          <p:cNvPr id="18" name="TextBox 17"/>
          <p:cNvSpPr txBox="1"/>
          <p:nvPr/>
        </p:nvSpPr>
        <p:spPr>
          <a:xfrm>
            <a:off x="6117337" y="4771068"/>
            <a:ext cx="5725001" cy="1107996"/>
          </a:xfrm>
          <a:prstGeom prst="rect">
            <a:avLst/>
          </a:prstGeom>
          <a:solidFill>
            <a:schemeClr val="accent4">
              <a:lumMod val="20000"/>
              <a:lumOff val="80000"/>
            </a:schemeClr>
          </a:solidFill>
        </p:spPr>
        <p:txBody>
          <a:bodyPr wrap="square" rtlCol="0">
            <a:spAutoFit/>
          </a:bodyPr>
          <a:lstStyle/>
          <a:p>
            <a:pPr algn="just"/>
            <a:r>
              <a:rPr lang="en-US" sz="2200" dirty="0" err="1">
                <a:solidFill>
                  <a:schemeClr val="accent1">
                    <a:lumMod val="50000"/>
                  </a:schemeClr>
                </a:solidFill>
                <a:latin typeface="Arial" panose="020B0604020202020204" pitchFamily="34" charset="0"/>
                <a:cs typeface="Arial" panose="020B0604020202020204" pitchFamily="34" charset="0"/>
              </a:rPr>
              <a:t>Gồ</a:t>
            </a:r>
            <a:r>
              <a:rPr lang="vi-VN" sz="2200" dirty="0">
                <a:solidFill>
                  <a:schemeClr val="accent1">
                    <a:lumMod val="50000"/>
                  </a:schemeClr>
                </a:solidFill>
                <a:latin typeface="Arial" panose="020B0604020202020204" pitchFamily="34" charset="0"/>
                <a:cs typeface="Arial" panose="020B0604020202020204" pitchFamily="34" charset="0"/>
              </a:rPr>
              <a:t>m </a:t>
            </a:r>
            <a:r>
              <a:rPr lang="en-US" sz="2200" dirty="0">
                <a:solidFill>
                  <a:schemeClr val="accent1">
                    <a:lumMod val="50000"/>
                  </a:schemeClr>
                </a:solidFill>
                <a:latin typeface="Arial" panose="020B0604020202020204" pitchFamily="34" charset="0"/>
                <a:cs typeface="Arial" panose="020B0604020202020204" pitchFamily="34" charset="0"/>
              </a:rPr>
              <a:t>4</a:t>
            </a:r>
            <a:r>
              <a:rPr lang="vi-VN" sz="2200" dirty="0">
                <a:solidFill>
                  <a:schemeClr val="accent1">
                    <a:lumMod val="50000"/>
                  </a:schemeClr>
                </a:solidFill>
                <a:latin typeface="Arial" panose="020B0604020202020204" pitchFamily="34" charset="0"/>
                <a:cs typeface="Arial" panose="020B0604020202020204" pitchFamily="34" charset="0"/>
              </a:rPr>
              <a:t> chương </a:t>
            </a:r>
            <a:r>
              <a:rPr lang="vi-VN" sz="2200" dirty="0" err="1">
                <a:solidFill>
                  <a:schemeClr val="accent1">
                    <a:lumMod val="50000"/>
                  </a:schemeClr>
                </a:solidFill>
                <a:latin typeface="Arial" panose="020B0604020202020204" pitchFamily="34" charset="0"/>
                <a:cs typeface="Arial" panose="020B0604020202020204" pitchFamily="34" charset="0"/>
              </a:rPr>
              <a:t>và</a:t>
            </a:r>
            <a:r>
              <a:rPr lang="vi-VN" sz="2200" dirty="0">
                <a:solidFill>
                  <a:schemeClr val="accent1">
                    <a:lumMod val="50000"/>
                  </a:schemeClr>
                </a:solidFill>
                <a:latin typeface="Arial" panose="020B0604020202020204" pitchFamily="34" charset="0"/>
                <a:cs typeface="Arial" panose="020B0604020202020204" pitchFamily="34" charset="0"/>
              </a:rPr>
              <a:t> </a:t>
            </a:r>
            <a:r>
              <a:rPr lang="en-US" sz="2200" dirty="0">
                <a:solidFill>
                  <a:schemeClr val="accent1">
                    <a:lumMod val="50000"/>
                  </a:schemeClr>
                </a:solidFill>
                <a:latin typeface="Arial" panose="020B0604020202020204" pitchFamily="34" charset="0"/>
                <a:cs typeface="Arial" panose="020B0604020202020204" pitchFamily="34" charset="0"/>
              </a:rPr>
              <a:t>15</a:t>
            </a:r>
            <a:r>
              <a:rPr lang="vi-VN" sz="2200" dirty="0">
                <a:solidFill>
                  <a:schemeClr val="accent1">
                    <a:lumMod val="50000"/>
                  </a:schemeClr>
                </a:solidFill>
                <a:latin typeface="Arial" panose="020B0604020202020204" pitchFamily="34" charset="0"/>
                <a:cs typeface="Arial" panose="020B0604020202020204" pitchFamily="34" charset="0"/>
              </a:rPr>
              <a:t> </a:t>
            </a:r>
            <a:r>
              <a:rPr lang="vi-VN" sz="2200" dirty="0" err="1">
                <a:solidFill>
                  <a:schemeClr val="accent1">
                    <a:lumMod val="50000"/>
                  </a:schemeClr>
                </a:solidFill>
                <a:latin typeface="Arial" panose="020B0604020202020204" pitchFamily="34" charset="0"/>
                <a:cs typeface="Arial" panose="020B0604020202020204" pitchFamily="34" charset="0"/>
              </a:rPr>
              <a:t>bài</a:t>
            </a:r>
            <a:r>
              <a:rPr lang="vi-VN" sz="2200" dirty="0">
                <a:solidFill>
                  <a:schemeClr val="accent1">
                    <a:lumMod val="50000"/>
                  </a:schemeClr>
                </a:solidFill>
                <a:latin typeface="Arial" panose="020B0604020202020204" pitchFamily="34" charset="0"/>
                <a:cs typeface="Arial" panose="020B0604020202020204" pitchFamily="34" charset="0"/>
              </a:rPr>
              <a:t>, </a:t>
            </a:r>
            <a:r>
              <a:rPr lang="vi-VN" sz="2200" dirty="0" err="1">
                <a:solidFill>
                  <a:schemeClr val="accent1">
                    <a:lumMod val="50000"/>
                  </a:schemeClr>
                </a:solidFill>
                <a:latin typeface="Arial" panose="020B0604020202020204" pitchFamily="34" charset="0"/>
                <a:cs typeface="Arial" panose="020B0604020202020204" pitchFamily="34" charset="0"/>
              </a:rPr>
              <a:t>giới</a:t>
            </a:r>
            <a:r>
              <a:rPr lang="vi-VN" sz="2200" dirty="0">
                <a:solidFill>
                  <a:schemeClr val="accent1">
                    <a:lumMod val="50000"/>
                  </a:schemeClr>
                </a:solidFill>
                <a:latin typeface="Arial" panose="020B0604020202020204" pitchFamily="34" charset="0"/>
                <a:cs typeface="Arial" panose="020B0604020202020204" pitchFamily="34" charset="0"/>
              </a:rPr>
              <a:t> </a:t>
            </a:r>
            <a:r>
              <a:rPr lang="vi-VN" sz="2200" dirty="0" err="1">
                <a:solidFill>
                  <a:schemeClr val="accent1">
                    <a:lumMod val="50000"/>
                  </a:schemeClr>
                </a:solidFill>
                <a:latin typeface="Arial" panose="020B0604020202020204" pitchFamily="34" charset="0"/>
                <a:cs typeface="Arial" panose="020B0604020202020204" pitchFamily="34" charset="0"/>
              </a:rPr>
              <a:t>thiệu</a:t>
            </a:r>
            <a:r>
              <a:rPr lang="vi-VN" sz="2200" dirty="0">
                <a:solidFill>
                  <a:schemeClr val="accent1">
                    <a:lumMod val="50000"/>
                  </a:schemeClr>
                </a:solidFill>
                <a:latin typeface="Arial" panose="020B0604020202020204" pitchFamily="34" charset="0"/>
                <a:cs typeface="Arial" panose="020B0604020202020204" pitchFamily="34" charset="0"/>
              </a:rPr>
              <a:t> </a:t>
            </a:r>
            <a:r>
              <a:rPr lang="vi-VN" sz="2200" dirty="0" err="1">
                <a:solidFill>
                  <a:schemeClr val="accent1">
                    <a:lumMod val="50000"/>
                  </a:schemeClr>
                </a:solidFill>
                <a:latin typeface="Arial" panose="020B0604020202020204" pitchFamily="34" charset="0"/>
                <a:cs typeface="Arial" panose="020B0604020202020204" pitchFamily="34" charset="0"/>
              </a:rPr>
              <a:t>về</a:t>
            </a:r>
            <a:r>
              <a:rPr lang="vi-VN" sz="2200" dirty="0">
                <a:solidFill>
                  <a:schemeClr val="accent1">
                    <a:lumMod val="50000"/>
                  </a:schemeClr>
                </a:solidFill>
                <a:latin typeface="Arial" panose="020B0604020202020204" pitchFamily="34" charset="0"/>
                <a:cs typeface="Arial" panose="020B0604020202020204" pitchFamily="34" charset="0"/>
              </a:rPr>
              <a:t> </a:t>
            </a:r>
            <a:r>
              <a:rPr lang="vi-VN" sz="2200" dirty="0" err="1">
                <a:solidFill>
                  <a:schemeClr val="accent1">
                    <a:lumMod val="50000"/>
                  </a:schemeClr>
                </a:solidFill>
                <a:latin typeface="Arial" panose="020B0604020202020204" pitchFamily="34" charset="0"/>
                <a:cs typeface="Arial" panose="020B0604020202020204" pitchFamily="34" charset="0"/>
              </a:rPr>
              <a:t>đặc</a:t>
            </a:r>
            <a:r>
              <a:rPr lang="vi-VN" sz="2200" dirty="0">
                <a:solidFill>
                  <a:schemeClr val="accent1">
                    <a:lumMod val="50000"/>
                  </a:schemeClr>
                </a:solidFill>
                <a:latin typeface="Arial" panose="020B0604020202020204" pitchFamily="34" charset="0"/>
                <a:cs typeface="Arial" panose="020B0604020202020204" pitchFamily="34" charset="0"/>
              </a:rPr>
              <a:t> </a:t>
            </a:r>
            <a:r>
              <a:rPr lang="vi-VN" sz="2200" dirty="0" err="1">
                <a:solidFill>
                  <a:schemeClr val="accent1">
                    <a:lumMod val="50000"/>
                  </a:schemeClr>
                </a:solidFill>
                <a:latin typeface="Arial" panose="020B0604020202020204" pitchFamily="34" charset="0"/>
                <a:cs typeface="Arial" panose="020B0604020202020204" pitchFamily="34" charset="0"/>
              </a:rPr>
              <a:t>điểm</a:t>
            </a:r>
            <a:r>
              <a:rPr lang="vi-VN"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vị</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trí</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địa</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lí</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lãnh</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thổ</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đặc</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điểm</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các</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hợp</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phần</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tự</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nhiên</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và</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biển</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đảo</a:t>
            </a:r>
            <a:r>
              <a:rPr lang="en-US" sz="2200" dirty="0">
                <a:solidFill>
                  <a:schemeClr val="accent1">
                    <a:lumMod val="50000"/>
                  </a:schemeClr>
                </a:solidFill>
                <a:latin typeface="Arial" panose="020B0604020202020204" pitchFamily="34" charset="0"/>
                <a:cs typeface="Arial" panose="020B0604020202020204" pitchFamily="34" charset="0"/>
              </a:rPr>
              <a:t> </a:t>
            </a:r>
            <a:r>
              <a:rPr lang="en-US" sz="2200" dirty="0" err="1">
                <a:solidFill>
                  <a:schemeClr val="accent1">
                    <a:lumMod val="50000"/>
                  </a:schemeClr>
                </a:solidFill>
                <a:latin typeface="Arial" panose="020B0604020202020204" pitchFamily="34" charset="0"/>
                <a:cs typeface="Arial" panose="020B0604020202020204" pitchFamily="34" charset="0"/>
              </a:rPr>
              <a:t>Việt</a:t>
            </a:r>
            <a:r>
              <a:rPr lang="en-US" sz="2200" dirty="0">
                <a:solidFill>
                  <a:schemeClr val="accent1">
                    <a:lumMod val="50000"/>
                  </a:schemeClr>
                </a:solidFill>
                <a:latin typeface="Arial" panose="020B0604020202020204" pitchFamily="34" charset="0"/>
                <a:cs typeface="Arial" panose="020B0604020202020204" pitchFamily="34" charset="0"/>
              </a:rPr>
              <a:t> Nam</a:t>
            </a:r>
            <a:r>
              <a:rPr lang="vi-VN" sz="2200" dirty="0">
                <a:solidFill>
                  <a:schemeClr val="accent1">
                    <a:lumMod val="50000"/>
                  </a:schemeClr>
                </a:solidFill>
                <a:latin typeface="Arial" panose="020B0604020202020204" pitchFamily="34" charset="0"/>
                <a:cs typeface="Arial" panose="020B0604020202020204" pitchFamily="34" charset="0"/>
              </a:rPr>
              <a:t>.</a:t>
            </a:r>
            <a:endParaRPr lang="en-US" sz="2200" dirty="0">
              <a:solidFill>
                <a:schemeClr val="accent1">
                  <a:lumMod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4807857" y="3087290"/>
            <a:ext cx="7204291" cy="1107996"/>
          </a:xfrm>
          <a:prstGeom prst="rect">
            <a:avLst/>
          </a:prstGeom>
          <a:solidFill>
            <a:schemeClr val="accent4">
              <a:lumMod val="20000"/>
              <a:lumOff val="80000"/>
            </a:schemeClr>
          </a:solidFill>
          <a:ln>
            <a:solidFill>
              <a:schemeClr val="accent1"/>
            </a:solidFill>
          </a:ln>
        </p:spPr>
        <p:txBody>
          <a:bodyPr wrap="square" rtlCol="0">
            <a:spAutoFit/>
          </a:bodyPr>
          <a:lstStyle/>
          <a:p>
            <a:pPr algn="just"/>
            <a:r>
              <a:rPr lang="en-US" sz="2200">
                <a:solidFill>
                  <a:schemeClr val="accent1">
                    <a:lumMod val="50000"/>
                  </a:schemeClr>
                </a:solidFill>
                <a:latin typeface="Arial" panose="020B0604020202020204" pitchFamily="34" charset="0"/>
                <a:cs typeface="Arial" panose="020B0604020202020204" pitchFamily="34" charset="0"/>
              </a:rPr>
              <a:t>02 chủ đề tích hợp: 1) Văn minh châu thổ sông Hồng và sông Cửu Long; 2) Bảo vệ chủ quyền, các quyền và lợi ích hợp pháp của Việt Nam ở Biển Đông.</a:t>
            </a:r>
          </a:p>
        </p:txBody>
      </p:sp>
      <p:cxnSp>
        <p:nvCxnSpPr>
          <p:cNvPr id="3" name="Elbow Connector 2"/>
          <p:cNvCxnSpPr>
            <a:cxnSpLocks/>
            <a:stCxn id="20" idx="3"/>
          </p:cNvCxnSpPr>
          <p:nvPr/>
        </p:nvCxnSpPr>
        <p:spPr>
          <a:xfrm flipV="1">
            <a:off x="3877797" y="1966572"/>
            <a:ext cx="918053" cy="167200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4" name="Elbow Connector 13"/>
          <p:cNvCxnSpPr>
            <a:cxnSpLocks/>
            <a:stCxn id="20" idx="3"/>
            <a:endCxn id="22" idx="1"/>
          </p:cNvCxnSpPr>
          <p:nvPr/>
        </p:nvCxnSpPr>
        <p:spPr>
          <a:xfrm>
            <a:off x="3877797" y="3638579"/>
            <a:ext cx="918053" cy="168477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9" name="Elbow Connector 18"/>
          <p:cNvCxnSpPr>
            <a:cxnSpLocks/>
            <a:stCxn id="20" idx="3"/>
            <a:endCxn id="11" idx="1"/>
          </p:cNvCxnSpPr>
          <p:nvPr/>
        </p:nvCxnSpPr>
        <p:spPr>
          <a:xfrm>
            <a:off x="3877797" y="3638579"/>
            <a:ext cx="930060" cy="270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22" name="Picture 21"/>
          <p:cNvPicPr>
            <a:picLocks noChangeAspect="1"/>
          </p:cNvPicPr>
          <p:nvPr/>
        </p:nvPicPr>
        <p:blipFill>
          <a:blip r:embed="rId3"/>
          <a:stretch>
            <a:fillRect/>
          </a:stretch>
        </p:blipFill>
        <p:spPr>
          <a:xfrm>
            <a:off x="4795850" y="4433454"/>
            <a:ext cx="1268066" cy="1779791"/>
          </a:xfrm>
          <a:prstGeom prst="rect">
            <a:avLst/>
          </a:prstGeom>
        </p:spPr>
      </p:pic>
      <p:pic>
        <p:nvPicPr>
          <p:cNvPr id="15" name="Picture 14"/>
          <p:cNvPicPr>
            <a:picLocks noChangeAspect="1"/>
          </p:cNvPicPr>
          <p:nvPr/>
        </p:nvPicPr>
        <p:blipFill>
          <a:blip r:embed="rId4"/>
          <a:stretch>
            <a:fillRect/>
          </a:stretch>
        </p:blipFill>
        <p:spPr>
          <a:xfrm>
            <a:off x="605285" y="1385413"/>
            <a:ext cx="3260505" cy="4506332"/>
          </a:xfrm>
          <a:prstGeom prst="rect">
            <a:avLst/>
          </a:prstGeom>
        </p:spPr>
      </p:pic>
      <p:pic>
        <p:nvPicPr>
          <p:cNvPr id="16" name="Picture 15">
            <a:extLst>
              <a:ext uri="{FF2B5EF4-FFF2-40B4-BE49-F238E27FC236}">
                <a16:creationId xmlns:a16="http://schemas.microsoft.com/office/drawing/2014/main" id="{41D37A4F-701A-42A0-853E-4CE8C02AEBCF}"/>
              </a:ext>
            </a:extLst>
          </p:cNvPr>
          <p:cNvPicPr>
            <a:picLocks noChangeAspect="1"/>
          </p:cNvPicPr>
          <p:nvPr/>
        </p:nvPicPr>
        <p:blipFill>
          <a:blip r:embed="rId5"/>
          <a:stretch>
            <a:fillRect/>
          </a:stretch>
        </p:blipFill>
        <p:spPr>
          <a:xfrm>
            <a:off x="4807857" y="917752"/>
            <a:ext cx="1379888" cy="1931370"/>
          </a:xfrm>
          <a:prstGeom prst="rect">
            <a:avLst/>
          </a:prstGeom>
        </p:spPr>
      </p:pic>
    </p:spTree>
    <p:extLst>
      <p:ext uri="{BB962C8B-B14F-4D97-AF65-F5344CB8AC3E}">
        <p14:creationId xmlns:p14="http://schemas.microsoft.com/office/powerpoint/2010/main" val="156291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id="{BD4D9271-531F-8728-3B36-72725DBB00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51006" y="1084068"/>
            <a:ext cx="4052148" cy="5388277"/>
          </a:xfrm>
        </p:spPr>
      </p:pic>
      <p:pic>
        <p:nvPicPr>
          <p:cNvPr id="6" name="Picture 5">
            <a:extLst>
              <a:ext uri="{FF2B5EF4-FFF2-40B4-BE49-F238E27FC236}">
                <a16:creationId xmlns:a16="http://schemas.microsoft.com/office/drawing/2014/main" id="{04A09CAC-4279-E321-7243-7082A2BCB887}"/>
              </a:ext>
            </a:extLst>
          </p:cNvPr>
          <p:cNvPicPr>
            <a:picLocks noChangeAspect="1"/>
          </p:cNvPicPr>
          <p:nvPr/>
        </p:nvPicPr>
        <p:blipFill>
          <a:blip r:embed="rId3"/>
          <a:stretch>
            <a:fillRect/>
          </a:stretch>
        </p:blipFill>
        <p:spPr>
          <a:xfrm>
            <a:off x="23927" y="711560"/>
            <a:ext cx="3258766" cy="5644792"/>
          </a:xfrm>
          <a:prstGeom prst="rect">
            <a:avLst/>
          </a:prstGeom>
        </p:spPr>
      </p:pic>
      <p:sp>
        <p:nvSpPr>
          <p:cNvPr id="2" name="Title 1">
            <a:extLst>
              <a:ext uri="{FF2B5EF4-FFF2-40B4-BE49-F238E27FC236}">
                <a16:creationId xmlns:a16="http://schemas.microsoft.com/office/drawing/2014/main" id="{5F6C86E4-40BA-C610-81DA-FB10472CA2E2}"/>
              </a:ext>
            </a:extLst>
          </p:cNvPr>
          <p:cNvSpPr>
            <a:spLocks noGrp="1"/>
          </p:cNvSpPr>
          <p:nvPr>
            <p:ph type="title"/>
          </p:nvPr>
        </p:nvSpPr>
        <p:spPr>
          <a:xfrm>
            <a:off x="2898844" y="136523"/>
            <a:ext cx="11473071" cy="756410"/>
          </a:xfrm>
        </p:spPr>
        <p:txBody>
          <a:bodyPr>
            <a:normAutofit/>
          </a:bodyPr>
          <a:lstStyle/>
          <a:p>
            <a:r>
              <a:rPr lang="en-US" sz="1400"/>
              <a:t>SGK hiện hành</a:t>
            </a:r>
          </a:p>
        </p:txBody>
      </p:sp>
      <p:sp>
        <p:nvSpPr>
          <p:cNvPr id="4" name="Date Placeholder 3">
            <a:extLst>
              <a:ext uri="{FF2B5EF4-FFF2-40B4-BE49-F238E27FC236}">
                <a16:creationId xmlns:a16="http://schemas.microsoft.com/office/drawing/2014/main" id="{37761299-9A14-69CB-010A-3AC3B8F4985F}"/>
              </a:ext>
            </a:extLst>
          </p:cNvPr>
          <p:cNvSpPr>
            <a:spLocks noGrp="1"/>
          </p:cNvSpPr>
          <p:nvPr>
            <p:ph type="dt" sz="half" idx="2"/>
          </p:nvPr>
        </p:nvSpPr>
        <p:spPr/>
        <p:txBody>
          <a:bodyPr/>
          <a:lstStyle/>
          <a:p>
            <a:fld id="{029B6D15-5ECA-428F-B7D0-A8FAF5B3A2DC}" type="datetime1">
              <a:rPr lang="en-US" smtClean="0"/>
              <a:t>4/17/2023</a:t>
            </a:fld>
            <a:endParaRPr lang="en-US"/>
          </a:p>
        </p:txBody>
      </p:sp>
      <p:sp>
        <p:nvSpPr>
          <p:cNvPr id="5" name="Slide Number Placeholder 4">
            <a:extLst>
              <a:ext uri="{FF2B5EF4-FFF2-40B4-BE49-F238E27FC236}">
                <a16:creationId xmlns:a16="http://schemas.microsoft.com/office/drawing/2014/main" id="{1F07DB51-D048-5BD2-2DB4-AB599CE523E5}"/>
              </a:ext>
            </a:extLst>
          </p:cNvPr>
          <p:cNvSpPr>
            <a:spLocks noGrp="1"/>
          </p:cNvSpPr>
          <p:nvPr>
            <p:ph type="sldNum" sz="quarter" idx="4"/>
          </p:nvPr>
        </p:nvSpPr>
        <p:spPr/>
        <p:txBody>
          <a:bodyPr/>
          <a:lstStyle/>
          <a:p>
            <a:fld id="{74A3404E-108D-4C83-932E-0A353F71BD4D}" type="slidenum">
              <a:rPr lang="en-US" smtClean="0"/>
              <a:pPr/>
              <a:t>12</a:t>
            </a:fld>
            <a:endParaRPr lang="en-US"/>
          </a:p>
        </p:txBody>
      </p:sp>
      <p:pic>
        <p:nvPicPr>
          <p:cNvPr id="10" name="Picture 9">
            <a:extLst>
              <a:ext uri="{FF2B5EF4-FFF2-40B4-BE49-F238E27FC236}">
                <a16:creationId xmlns:a16="http://schemas.microsoft.com/office/drawing/2014/main" id="{3D522E1F-A64C-5897-573A-F733E6C272AE}"/>
              </a:ext>
            </a:extLst>
          </p:cNvPr>
          <p:cNvPicPr>
            <a:picLocks noChangeAspect="1"/>
          </p:cNvPicPr>
          <p:nvPr/>
        </p:nvPicPr>
        <p:blipFill>
          <a:blip r:embed="rId4"/>
          <a:stretch>
            <a:fillRect/>
          </a:stretch>
        </p:blipFill>
        <p:spPr>
          <a:xfrm>
            <a:off x="3019782" y="1223065"/>
            <a:ext cx="3986136" cy="5110282"/>
          </a:xfrm>
          <a:prstGeom prst="rect">
            <a:avLst/>
          </a:prstGeom>
        </p:spPr>
      </p:pic>
      <p:sp>
        <p:nvSpPr>
          <p:cNvPr id="12" name="TextBox 11">
            <a:extLst>
              <a:ext uri="{FF2B5EF4-FFF2-40B4-BE49-F238E27FC236}">
                <a16:creationId xmlns:a16="http://schemas.microsoft.com/office/drawing/2014/main" id="{0C0CEAC1-993C-1D19-8228-BCB55741D42B}"/>
              </a:ext>
            </a:extLst>
          </p:cNvPr>
          <p:cNvSpPr txBox="1"/>
          <p:nvPr/>
        </p:nvSpPr>
        <p:spPr>
          <a:xfrm>
            <a:off x="5003416" y="117265"/>
            <a:ext cx="2182528" cy="966803"/>
          </a:xfrm>
          <a:prstGeom prst="rect">
            <a:avLst/>
          </a:prstGeom>
          <a:noFill/>
        </p:spPr>
        <p:txBody>
          <a:bodyPr wrap="square">
            <a:spAutoFit/>
          </a:bodyPr>
          <a:lstStyle/>
          <a:p>
            <a:pPr>
              <a:lnSpc>
                <a:spcPct val="107000"/>
              </a:lnSpc>
              <a:spcAft>
                <a:spcPts val="800"/>
              </a:spcAft>
            </a:pPr>
            <a:r>
              <a:rPr lang="en-US" sz="1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Nội dung về Châu Á đã đưa lên chương trình lớp 7</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8F473416-B844-C54E-6C9A-C001E72B7F52}"/>
              </a:ext>
            </a:extLst>
          </p:cNvPr>
          <p:cNvCxnSpPr/>
          <p:nvPr/>
        </p:nvCxnSpPr>
        <p:spPr>
          <a:xfrm>
            <a:off x="3282693" y="2850776"/>
            <a:ext cx="3723225" cy="0"/>
          </a:xfrm>
          <a:prstGeom prst="line">
            <a:avLst/>
          </a:prstGeom>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6E40B276-B363-2ECC-5B83-F73820360837}"/>
              </a:ext>
            </a:extLst>
          </p:cNvPr>
          <p:cNvSpPr txBox="1"/>
          <p:nvPr/>
        </p:nvSpPr>
        <p:spPr>
          <a:xfrm>
            <a:off x="5783354" y="1406306"/>
            <a:ext cx="7187452" cy="374077"/>
          </a:xfrm>
          <a:prstGeom prst="rect">
            <a:avLst/>
          </a:prstGeom>
          <a:noFill/>
        </p:spPr>
        <p:txBody>
          <a:bodyPr wrap="square">
            <a:spAutoFit/>
          </a:bodyPr>
          <a:lstStyle/>
          <a:p>
            <a:pPr>
              <a:lnSpc>
                <a:spcPct val="107000"/>
              </a:lnSpc>
              <a:spcAft>
                <a:spcPts val="800"/>
              </a:spcAft>
            </a:pPr>
            <a:r>
              <a:rPr lang="en-US" sz="1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Sắp xếp lại mạch nội dung về các hợp phần tự nhiên gọn gàng hơn</a:t>
            </a:r>
            <a:endParaRPr lang="en-US" sz="1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4A7814C4-8431-AE59-989A-EE09F2E8EB3E}"/>
              </a:ext>
            </a:extLst>
          </p:cNvPr>
          <p:cNvSpPr txBox="1"/>
          <p:nvPr/>
        </p:nvSpPr>
        <p:spPr>
          <a:xfrm>
            <a:off x="5460625" y="5409744"/>
            <a:ext cx="7187452" cy="369332"/>
          </a:xfrm>
          <a:prstGeom prst="rect">
            <a:avLst/>
          </a:prstGeom>
          <a:noFill/>
        </p:spPr>
        <p:txBody>
          <a:bodyPr wrap="square">
            <a:spAutoFit/>
          </a:bodyPr>
          <a:lstStyle/>
          <a:p>
            <a:r>
              <a:rPr lang="en-US" sz="1800">
                <a:effectLst/>
                <a:latin typeface="Times New Roman" panose="02020603050405020304" pitchFamily="18" charset="0"/>
                <a:ea typeface="Calibri" panose="020F0502020204030204" pitchFamily="34" charset="0"/>
              </a:rPr>
              <a:t>HS lớp 8 chưa cần học nội dung về các miền địa lí tự nhiên.</a:t>
            </a:r>
            <a:endParaRPr lang="en-US"/>
          </a:p>
        </p:txBody>
      </p:sp>
      <p:sp>
        <p:nvSpPr>
          <p:cNvPr id="19" name="Right Brace 18">
            <a:extLst>
              <a:ext uri="{FF2B5EF4-FFF2-40B4-BE49-F238E27FC236}">
                <a16:creationId xmlns:a16="http://schemas.microsoft.com/office/drawing/2014/main" id="{68077231-5B57-4FC3-43D1-C265D28F2193}"/>
              </a:ext>
            </a:extLst>
          </p:cNvPr>
          <p:cNvSpPr/>
          <p:nvPr/>
        </p:nvSpPr>
        <p:spPr>
          <a:xfrm>
            <a:off x="5144305" y="5286708"/>
            <a:ext cx="315201" cy="605115"/>
          </a:xfrm>
          <a:prstGeom prst="rightBrace">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2060"/>
              </a:solidFill>
            </a:endParaRPr>
          </a:p>
        </p:txBody>
      </p:sp>
      <p:sp>
        <p:nvSpPr>
          <p:cNvPr id="21" name="TextBox 20">
            <a:extLst>
              <a:ext uri="{FF2B5EF4-FFF2-40B4-BE49-F238E27FC236}">
                <a16:creationId xmlns:a16="http://schemas.microsoft.com/office/drawing/2014/main" id="{4E959B6E-A9A3-4FBA-8384-824F98A92B88}"/>
              </a:ext>
            </a:extLst>
          </p:cNvPr>
          <p:cNvSpPr txBox="1"/>
          <p:nvPr/>
        </p:nvSpPr>
        <p:spPr>
          <a:xfrm>
            <a:off x="3212452" y="5961912"/>
            <a:ext cx="7187452" cy="369332"/>
          </a:xfrm>
          <a:prstGeom prst="rect">
            <a:avLst/>
          </a:prstGeom>
          <a:noFill/>
        </p:spPr>
        <p:txBody>
          <a:bodyPr wrap="square">
            <a:spAutoFit/>
          </a:bodyPr>
          <a:lstStyle/>
          <a:p>
            <a:r>
              <a:rPr lang="en-US">
                <a:solidFill>
                  <a:srgbClr val="002060"/>
                </a:solidFill>
                <a:latin typeface="Times New Roman" panose="02020603050405020304" pitchFamily="18" charset="0"/>
                <a:ea typeface="Calibri" panose="020F0502020204030204" pitchFamily="34" charset="0"/>
              </a:rPr>
              <a:t>K</a:t>
            </a:r>
            <a:r>
              <a:rPr lang="en-US" sz="1800">
                <a:solidFill>
                  <a:srgbClr val="002060"/>
                </a:solidFill>
                <a:effectLst/>
                <a:latin typeface="Times New Roman" panose="02020603050405020304" pitchFamily="18" charset="0"/>
                <a:ea typeface="Calibri" panose="020F0502020204030204" pitchFamily="34" charset="0"/>
              </a:rPr>
              <a:t>hông yêu cầu phần riêng về nội dung Địa lí địa phương</a:t>
            </a:r>
            <a:endParaRPr lang="en-US">
              <a:solidFill>
                <a:srgbClr val="002060"/>
              </a:solidFill>
            </a:endParaRPr>
          </a:p>
        </p:txBody>
      </p:sp>
    </p:spTree>
    <p:extLst>
      <p:ext uri="{BB962C8B-B14F-4D97-AF65-F5344CB8AC3E}">
        <p14:creationId xmlns:p14="http://schemas.microsoft.com/office/powerpoint/2010/main" val="44486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19"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86E4-40BA-C610-81DA-FB10472CA2E2}"/>
              </a:ext>
            </a:extLst>
          </p:cNvPr>
          <p:cNvSpPr>
            <a:spLocks noGrp="1"/>
          </p:cNvSpPr>
          <p:nvPr>
            <p:ph type="title"/>
          </p:nvPr>
        </p:nvSpPr>
        <p:spPr/>
        <p:txBody>
          <a:bodyPr/>
          <a:lstStyle/>
          <a:p>
            <a:endParaRPr lang="en-US"/>
          </a:p>
        </p:txBody>
      </p:sp>
      <p:pic>
        <p:nvPicPr>
          <p:cNvPr id="7" name="Content Placeholder 6" descr="Table&#10;&#10;Description automatically generated">
            <a:extLst>
              <a:ext uri="{FF2B5EF4-FFF2-40B4-BE49-F238E27FC236}">
                <a16:creationId xmlns:a16="http://schemas.microsoft.com/office/drawing/2014/main" id="{BD4D9271-531F-8728-3B36-72725DBB0026}"/>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466975" y="0"/>
            <a:ext cx="5490965" cy="6838156"/>
          </a:xfrm>
        </p:spPr>
      </p:pic>
      <p:sp>
        <p:nvSpPr>
          <p:cNvPr id="4" name="Date Placeholder 3">
            <a:extLst>
              <a:ext uri="{FF2B5EF4-FFF2-40B4-BE49-F238E27FC236}">
                <a16:creationId xmlns:a16="http://schemas.microsoft.com/office/drawing/2014/main" id="{37761299-9A14-69CB-010A-3AC3B8F4985F}"/>
              </a:ext>
            </a:extLst>
          </p:cNvPr>
          <p:cNvSpPr>
            <a:spLocks noGrp="1"/>
          </p:cNvSpPr>
          <p:nvPr>
            <p:ph type="dt" sz="half" idx="2"/>
          </p:nvPr>
        </p:nvSpPr>
        <p:spPr/>
        <p:txBody>
          <a:bodyPr/>
          <a:lstStyle/>
          <a:p>
            <a:fld id="{029B6D15-5ECA-428F-B7D0-A8FAF5B3A2DC}" type="datetime1">
              <a:rPr lang="en-US" smtClean="0"/>
              <a:t>4/17/2023</a:t>
            </a:fld>
            <a:endParaRPr lang="en-US"/>
          </a:p>
        </p:txBody>
      </p:sp>
      <p:sp>
        <p:nvSpPr>
          <p:cNvPr id="5" name="Slide Number Placeholder 4">
            <a:extLst>
              <a:ext uri="{FF2B5EF4-FFF2-40B4-BE49-F238E27FC236}">
                <a16:creationId xmlns:a16="http://schemas.microsoft.com/office/drawing/2014/main" id="{1F07DB51-D048-5BD2-2DB4-AB599CE523E5}"/>
              </a:ext>
            </a:extLst>
          </p:cNvPr>
          <p:cNvSpPr>
            <a:spLocks noGrp="1"/>
          </p:cNvSpPr>
          <p:nvPr>
            <p:ph type="sldNum" sz="quarter" idx="4"/>
          </p:nvPr>
        </p:nvSpPr>
        <p:spPr/>
        <p:txBody>
          <a:bodyPr/>
          <a:lstStyle/>
          <a:p>
            <a:fld id="{74A3404E-108D-4C83-932E-0A353F71BD4D}" type="slidenum">
              <a:rPr lang="en-US" smtClean="0"/>
              <a:pPr/>
              <a:t>13</a:t>
            </a:fld>
            <a:endParaRPr lang="en-US"/>
          </a:p>
        </p:txBody>
      </p:sp>
      <p:graphicFrame>
        <p:nvGraphicFramePr>
          <p:cNvPr id="3" name="Table 2">
            <a:extLst>
              <a:ext uri="{FF2B5EF4-FFF2-40B4-BE49-F238E27FC236}">
                <a16:creationId xmlns:a16="http://schemas.microsoft.com/office/drawing/2014/main" id="{CDED5E8C-54B1-5C17-7524-BB006CF06505}"/>
              </a:ext>
            </a:extLst>
          </p:cNvPr>
          <p:cNvGraphicFramePr>
            <a:graphicFrameLocks noGrp="1"/>
          </p:cNvGraphicFramePr>
          <p:nvPr>
            <p:extLst>
              <p:ext uri="{D42A27DB-BD31-4B8C-83A1-F6EECF244321}">
                <p14:modId xmlns:p14="http://schemas.microsoft.com/office/powerpoint/2010/main" val="1852184759"/>
              </p:ext>
            </p:extLst>
          </p:nvPr>
        </p:nvGraphicFramePr>
        <p:xfrm>
          <a:off x="256415" y="2084294"/>
          <a:ext cx="2890197" cy="3455894"/>
        </p:xfrm>
        <a:graphic>
          <a:graphicData uri="http://schemas.openxmlformats.org/drawingml/2006/table">
            <a:tbl>
              <a:tblPr firstRow="1" firstCol="1" bandRow="1">
                <a:tableStyleId>{5C22544A-7EE6-4342-B048-85BDC9FD1C3A}</a:tableStyleId>
              </a:tblPr>
              <a:tblGrid>
                <a:gridCol w="2890197">
                  <a:extLst>
                    <a:ext uri="{9D8B030D-6E8A-4147-A177-3AD203B41FA5}">
                      <a16:colId xmlns:a16="http://schemas.microsoft.com/office/drawing/2014/main" val="1375511642"/>
                    </a:ext>
                  </a:extLst>
                </a:gridCol>
              </a:tblGrid>
              <a:tr h="300350">
                <a:tc>
                  <a:txBody>
                    <a:bodyPr/>
                    <a:lstStyle/>
                    <a:p>
                      <a:pPr algn="ctr">
                        <a:lnSpc>
                          <a:spcPct val="107000"/>
                        </a:lnSpc>
                        <a:spcAft>
                          <a:spcPts val="800"/>
                        </a:spcAft>
                      </a:pPr>
                      <a:r>
                        <a:rPr lang="en-US" sz="1800">
                          <a:solidFill>
                            <a:srgbClr val="002060"/>
                          </a:solidFill>
                          <a:effectLst/>
                        </a:rPr>
                        <a:t>Chương trình GDPT 2018</a:t>
                      </a:r>
                      <a:endParaRPr lang="en-US" sz="16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520430452"/>
                  </a:ext>
                </a:extLst>
              </a:tr>
              <a:tr h="3155544">
                <a:tc>
                  <a:txBody>
                    <a:bodyPr/>
                    <a:lstStyle/>
                    <a:p>
                      <a:pPr>
                        <a:lnSpc>
                          <a:spcPct val="107000"/>
                        </a:lnSpc>
                        <a:spcAft>
                          <a:spcPts val="800"/>
                        </a:spcAft>
                      </a:pPr>
                      <a:r>
                        <a:rPr lang="en-US" sz="1800">
                          <a:solidFill>
                            <a:srgbClr val="002060"/>
                          </a:solidFill>
                          <a:effectLst/>
                        </a:rPr>
                        <a:t>- Đặc điểm vị trí và phạm vi lãnh thổ Việt Nam</a:t>
                      </a:r>
                      <a:endParaRPr lang="en-US" sz="1600">
                        <a:solidFill>
                          <a:srgbClr val="002060"/>
                        </a:solidFill>
                        <a:effectLst/>
                      </a:endParaRPr>
                    </a:p>
                    <a:p>
                      <a:pPr>
                        <a:lnSpc>
                          <a:spcPct val="107000"/>
                        </a:lnSpc>
                        <a:spcAft>
                          <a:spcPts val="800"/>
                        </a:spcAft>
                      </a:pPr>
                      <a:r>
                        <a:rPr lang="en-US" sz="1800">
                          <a:solidFill>
                            <a:srgbClr val="002060"/>
                          </a:solidFill>
                          <a:effectLst/>
                        </a:rPr>
                        <a:t>- Đặc điểm địa hình và khoáng sản Việt Nam</a:t>
                      </a:r>
                      <a:endParaRPr lang="en-US" sz="1600">
                        <a:solidFill>
                          <a:srgbClr val="002060"/>
                        </a:solidFill>
                        <a:effectLst/>
                      </a:endParaRPr>
                    </a:p>
                    <a:p>
                      <a:pPr>
                        <a:lnSpc>
                          <a:spcPct val="107000"/>
                        </a:lnSpc>
                        <a:spcAft>
                          <a:spcPts val="800"/>
                        </a:spcAft>
                      </a:pPr>
                      <a:r>
                        <a:rPr lang="en-US" sz="1800">
                          <a:solidFill>
                            <a:srgbClr val="002060"/>
                          </a:solidFill>
                          <a:effectLst/>
                        </a:rPr>
                        <a:t>- Đặc điểm khí hậu và thuỷ văn Việt Nam</a:t>
                      </a:r>
                      <a:endParaRPr lang="en-US" sz="1600">
                        <a:solidFill>
                          <a:srgbClr val="002060"/>
                        </a:solidFill>
                        <a:effectLst/>
                      </a:endParaRPr>
                    </a:p>
                    <a:p>
                      <a:pPr>
                        <a:lnSpc>
                          <a:spcPct val="107000"/>
                        </a:lnSpc>
                        <a:spcAft>
                          <a:spcPts val="800"/>
                        </a:spcAft>
                      </a:pPr>
                      <a:r>
                        <a:rPr lang="en-US" sz="1800">
                          <a:solidFill>
                            <a:srgbClr val="002060"/>
                          </a:solidFill>
                          <a:effectLst/>
                        </a:rPr>
                        <a:t>- Đặc điểm thổ nhưỡng và sinh vật Việt Nam</a:t>
                      </a:r>
                      <a:endParaRPr lang="en-US" sz="1600">
                        <a:solidFill>
                          <a:srgbClr val="002060"/>
                        </a:solidFill>
                        <a:effectLst/>
                      </a:endParaRPr>
                    </a:p>
                    <a:p>
                      <a:pPr>
                        <a:lnSpc>
                          <a:spcPct val="107000"/>
                        </a:lnSpc>
                        <a:spcAft>
                          <a:spcPts val="800"/>
                        </a:spcAft>
                      </a:pPr>
                      <a:r>
                        <a:rPr lang="en-US" sz="1800">
                          <a:solidFill>
                            <a:srgbClr val="002060"/>
                          </a:solidFill>
                          <a:effectLst/>
                        </a:rPr>
                        <a:t>- Biển đảo Việt Nam</a:t>
                      </a:r>
                      <a:endParaRPr lang="en-US" sz="16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12637690"/>
                  </a:ext>
                </a:extLst>
              </a:tr>
            </a:tbl>
          </a:graphicData>
        </a:graphic>
      </p:graphicFrame>
      <p:sp>
        <p:nvSpPr>
          <p:cNvPr id="8" name="TextBox 7">
            <a:extLst>
              <a:ext uri="{FF2B5EF4-FFF2-40B4-BE49-F238E27FC236}">
                <a16:creationId xmlns:a16="http://schemas.microsoft.com/office/drawing/2014/main" id="{6A25630C-C805-EEC0-01DA-180DBF39E651}"/>
              </a:ext>
            </a:extLst>
          </p:cNvPr>
          <p:cNvSpPr txBox="1"/>
          <p:nvPr/>
        </p:nvSpPr>
        <p:spPr>
          <a:xfrm>
            <a:off x="9269750" y="1690688"/>
            <a:ext cx="2792262" cy="923330"/>
          </a:xfrm>
          <a:prstGeom prst="rect">
            <a:avLst/>
          </a:prstGeom>
          <a:noFill/>
        </p:spPr>
        <p:txBody>
          <a:bodyPr wrap="square">
            <a:spAutoFit/>
          </a:bodyPr>
          <a:lstStyle/>
          <a:p>
            <a:r>
              <a:rPr lang="en-US" sz="1800" b="1">
                <a:solidFill>
                  <a:srgbClr val="002060"/>
                </a:solidFill>
                <a:effectLst/>
                <a:latin typeface="Times New Roman" panose="02020603050405020304" pitchFamily="18" charset="0"/>
                <a:ea typeface="Calibri" panose="020F0502020204030204" pitchFamily="34" charset="0"/>
              </a:rPr>
              <a:t>Chương trình Địa lí lớp 8 đưa vào các vấn đề mới, thiết thực hơn:</a:t>
            </a:r>
            <a:endParaRPr lang="en-US" b="1">
              <a:solidFill>
                <a:srgbClr val="002060"/>
              </a:solidFill>
            </a:endParaRPr>
          </a:p>
        </p:txBody>
      </p:sp>
      <p:sp>
        <p:nvSpPr>
          <p:cNvPr id="11" name="TextBox 10">
            <a:extLst>
              <a:ext uri="{FF2B5EF4-FFF2-40B4-BE49-F238E27FC236}">
                <a16:creationId xmlns:a16="http://schemas.microsoft.com/office/drawing/2014/main" id="{A2B46FA4-8141-3800-E792-EC1E305A3211}"/>
              </a:ext>
            </a:extLst>
          </p:cNvPr>
          <p:cNvSpPr txBox="1"/>
          <p:nvPr/>
        </p:nvSpPr>
        <p:spPr>
          <a:xfrm>
            <a:off x="9269750" y="2861705"/>
            <a:ext cx="2363488" cy="646331"/>
          </a:xfrm>
          <a:prstGeom prst="rect">
            <a:avLst/>
          </a:prstGeom>
          <a:noFill/>
        </p:spPr>
        <p:txBody>
          <a:bodyPr wrap="square">
            <a:spAutoFit/>
          </a:bodyPr>
          <a:lstStyle/>
          <a:p>
            <a:r>
              <a:rPr lang="en-US" b="1">
                <a:solidFill>
                  <a:srgbClr val="002060"/>
                </a:solidFill>
                <a:latin typeface="Times New Roman" panose="02020603050405020304" pitchFamily="18" charset="0"/>
                <a:ea typeface="Calibri" panose="020F0502020204030204" pitchFamily="34" charset="0"/>
              </a:rPr>
              <a:t>+ V</a:t>
            </a:r>
            <a:r>
              <a:rPr lang="en-US" sz="1800" b="1">
                <a:solidFill>
                  <a:srgbClr val="002060"/>
                </a:solidFill>
                <a:effectLst/>
                <a:latin typeface="Times New Roman" panose="02020603050405020304" pitchFamily="18" charset="0"/>
                <a:ea typeface="Calibri" panose="020F0502020204030204" pitchFamily="34" charset="0"/>
              </a:rPr>
              <a:t>ấn đề biến đổi khí hậu</a:t>
            </a:r>
            <a:endParaRPr lang="en-US" b="1">
              <a:solidFill>
                <a:srgbClr val="002060"/>
              </a:solidFill>
              <a:latin typeface="Times New Roman" panose="02020603050405020304" pitchFamily="18" charset="0"/>
              <a:ea typeface="Calibri" panose="020F0502020204030204" pitchFamily="34" charset="0"/>
            </a:endParaRPr>
          </a:p>
        </p:txBody>
      </p:sp>
      <p:sp>
        <p:nvSpPr>
          <p:cNvPr id="13" name="TextBox 12">
            <a:extLst>
              <a:ext uri="{FF2B5EF4-FFF2-40B4-BE49-F238E27FC236}">
                <a16:creationId xmlns:a16="http://schemas.microsoft.com/office/drawing/2014/main" id="{972B4D61-4F3E-8419-E95C-0E52BAC74B48}"/>
              </a:ext>
            </a:extLst>
          </p:cNvPr>
          <p:cNvSpPr txBox="1"/>
          <p:nvPr/>
        </p:nvSpPr>
        <p:spPr>
          <a:xfrm>
            <a:off x="9278302" y="4033946"/>
            <a:ext cx="2913697" cy="646331"/>
          </a:xfrm>
          <a:prstGeom prst="rect">
            <a:avLst/>
          </a:prstGeom>
          <a:noFill/>
        </p:spPr>
        <p:txBody>
          <a:bodyPr wrap="square">
            <a:spAutoFit/>
          </a:bodyPr>
          <a:lstStyle/>
          <a:p>
            <a:r>
              <a:rPr lang="en-US" b="1">
                <a:solidFill>
                  <a:srgbClr val="002060"/>
                </a:solidFill>
                <a:latin typeface="Times New Roman" panose="02020603050405020304" pitchFamily="18" charset="0"/>
                <a:ea typeface="Calibri" panose="020F0502020204030204" pitchFamily="34" charset="0"/>
              </a:rPr>
              <a:t>+ C</a:t>
            </a:r>
            <a:r>
              <a:rPr lang="en-US" sz="1800" b="1">
                <a:solidFill>
                  <a:srgbClr val="002060"/>
                </a:solidFill>
                <a:effectLst/>
                <a:latin typeface="Times New Roman" panose="02020603050405020304" pitchFamily="18" charset="0"/>
                <a:ea typeface="Calibri" panose="020F0502020204030204" pitchFamily="34" charset="0"/>
              </a:rPr>
              <a:t>hi tiết hoá nội dung về biển đảo</a:t>
            </a:r>
            <a:endParaRPr lang="en-US"/>
          </a:p>
        </p:txBody>
      </p:sp>
      <p:sp>
        <p:nvSpPr>
          <p:cNvPr id="15" name="TextBox 14">
            <a:extLst>
              <a:ext uri="{FF2B5EF4-FFF2-40B4-BE49-F238E27FC236}">
                <a16:creationId xmlns:a16="http://schemas.microsoft.com/office/drawing/2014/main" id="{33D8D1F4-2F6C-9139-458A-7FD37ABF3BBB}"/>
              </a:ext>
            </a:extLst>
          </p:cNvPr>
          <p:cNvSpPr txBox="1"/>
          <p:nvPr/>
        </p:nvSpPr>
        <p:spPr>
          <a:xfrm>
            <a:off x="9269750" y="3571057"/>
            <a:ext cx="6098240" cy="369332"/>
          </a:xfrm>
          <a:prstGeom prst="rect">
            <a:avLst/>
          </a:prstGeom>
          <a:noFill/>
        </p:spPr>
        <p:txBody>
          <a:bodyPr wrap="square">
            <a:spAutoFit/>
          </a:bodyPr>
          <a:lstStyle/>
          <a:p>
            <a:r>
              <a:rPr lang="en-US" sz="1800" b="1">
                <a:solidFill>
                  <a:srgbClr val="002060"/>
                </a:solidFill>
                <a:effectLst/>
                <a:latin typeface="Times New Roman" panose="02020603050405020304" pitchFamily="18" charset="0"/>
                <a:ea typeface="Calibri" panose="020F0502020204030204" pitchFamily="34" charset="0"/>
              </a:rPr>
              <a:t>+ </a:t>
            </a:r>
            <a:r>
              <a:rPr lang="en-US" b="1">
                <a:solidFill>
                  <a:srgbClr val="002060"/>
                </a:solidFill>
                <a:latin typeface="Times New Roman" panose="02020603050405020304" pitchFamily="18" charset="0"/>
                <a:ea typeface="Calibri" panose="020F0502020204030204" pitchFamily="34" charset="0"/>
              </a:rPr>
              <a:t>S</a:t>
            </a:r>
            <a:r>
              <a:rPr lang="en-US" sz="1800" b="1">
                <a:solidFill>
                  <a:srgbClr val="002060"/>
                </a:solidFill>
                <a:effectLst/>
                <a:latin typeface="Times New Roman" panose="02020603050405020304" pitchFamily="18" charset="0"/>
                <a:ea typeface="Calibri" panose="020F0502020204030204" pitchFamily="34" charset="0"/>
              </a:rPr>
              <a:t>ử dụng hợp lí tài nguyên</a:t>
            </a:r>
            <a:endParaRPr lang="en-US"/>
          </a:p>
        </p:txBody>
      </p:sp>
      <p:sp>
        <p:nvSpPr>
          <p:cNvPr id="17" name="Rectangle 16">
            <a:extLst>
              <a:ext uri="{FF2B5EF4-FFF2-40B4-BE49-F238E27FC236}">
                <a16:creationId xmlns:a16="http://schemas.microsoft.com/office/drawing/2014/main" id="{28710925-9744-8060-98F7-E36380BE73EE}"/>
              </a:ext>
            </a:extLst>
          </p:cNvPr>
          <p:cNvSpPr/>
          <p:nvPr/>
        </p:nvSpPr>
        <p:spPr>
          <a:xfrm>
            <a:off x="3792071" y="5015754"/>
            <a:ext cx="4558553"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7CE6A0F-0EB5-D002-3232-9C2B045F0BB7}"/>
              </a:ext>
            </a:extLst>
          </p:cNvPr>
          <p:cNvSpPr txBox="1"/>
          <p:nvPr/>
        </p:nvSpPr>
        <p:spPr>
          <a:xfrm>
            <a:off x="4015497" y="103281"/>
            <a:ext cx="3730007" cy="830997"/>
          </a:xfrm>
          <a:prstGeom prst="rect">
            <a:avLst/>
          </a:prstGeom>
          <a:noFill/>
        </p:spPr>
        <p:txBody>
          <a:bodyPr wrap="square">
            <a:spAutoFit/>
          </a:bodyPr>
          <a:lstStyle/>
          <a:p>
            <a:r>
              <a:rPr lang="en-US" sz="2400" b="1">
                <a:solidFill>
                  <a:srgbClr val="002060"/>
                </a:solidFill>
              </a:rPr>
              <a:t>M</a:t>
            </a:r>
            <a:r>
              <a:rPr lang="en-US" sz="2400" b="1" baseline="0">
                <a:solidFill>
                  <a:srgbClr val="002060"/>
                </a:solidFill>
              </a:rPr>
              <a:t>ục lục sách mới được đưa lên </a:t>
            </a:r>
            <a:r>
              <a:rPr lang="en-US" sz="2400" b="1">
                <a:solidFill>
                  <a:srgbClr val="002060"/>
                </a:solidFill>
              </a:rPr>
              <a:t>đầu sách</a:t>
            </a:r>
          </a:p>
        </p:txBody>
      </p:sp>
    </p:spTree>
    <p:extLst>
      <p:ext uri="{BB962C8B-B14F-4D97-AF65-F5344CB8AC3E}">
        <p14:creationId xmlns:p14="http://schemas.microsoft.com/office/powerpoint/2010/main" val="355908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5" grpId="0"/>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7E2379-0756-46C0-801A-090C5B411154}"/>
              </a:ext>
            </a:extLst>
          </p:cNvPr>
          <p:cNvGrpSpPr/>
          <p:nvPr/>
        </p:nvGrpSpPr>
        <p:grpSpPr>
          <a:xfrm rot="18000000">
            <a:off x="2458256" y="888082"/>
            <a:ext cx="675054" cy="1484204"/>
            <a:chOff x="1657030" y="844073"/>
            <a:chExt cx="1767613" cy="3886355"/>
          </a:xfrm>
        </p:grpSpPr>
        <p:grpSp>
          <p:nvGrpSpPr>
            <p:cNvPr id="3" name="Group 2">
              <a:extLst>
                <a:ext uri="{FF2B5EF4-FFF2-40B4-BE49-F238E27FC236}">
                  <a16:creationId xmlns:a16="http://schemas.microsoft.com/office/drawing/2014/main" id="{FA43BF6B-6FC0-4B42-A679-CC647BBDCFE2}"/>
                </a:ext>
              </a:extLst>
            </p:cNvPr>
            <p:cNvGrpSpPr/>
            <p:nvPr/>
          </p:nvGrpSpPr>
          <p:grpSpPr>
            <a:xfrm>
              <a:off x="1657030" y="1625161"/>
              <a:ext cx="1767613" cy="3105267"/>
              <a:chOff x="2295207" y="1156935"/>
              <a:chExt cx="4496123" cy="7898590"/>
            </a:xfrm>
          </p:grpSpPr>
          <p:sp>
            <p:nvSpPr>
              <p:cNvPr id="9" name="Freeform: Shape 8">
                <a:extLst>
                  <a:ext uri="{FF2B5EF4-FFF2-40B4-BE49-F238E27FC236}">
                    <a16:creationId xmlns:a16="http://schemas.microsoft.com/office/drawing/2014/main" id="{872F0F3A-BCA0-472E-B96E-C0B86D3F214F}"/>
                  </a:ext>
                </a:extLst>
              </p:cNvPr>
              <p:cNvSpPr/>
              <p:nvPr/>
            </p:nvSpPr>
            <p:spPr>
              <a:xfrm>
                <a:off x="2295207" y="1156935"/>
                <a:ext cx="4496123" cy="7898590"/>
              </a:xfrm>
              <a:custGeom>
                <a:avLst/>
                <a:gdLst>
                  <a:gd name="connsiteX0" fmla="*/ 1061085 w 1057275"/>
                  <a:gd name="connsiteY0" fmla="*/ 480060 h 1857375"/>
                  <a:gd name="connsiteX1" fmla="*/ 1052513 w 1057275"/>
                  <a:gd name="connsiteY1" fmla="*/ 448628 h 1857375"/>
                  <a:gd name="connsiteX2" fmla="*/ 1025843 w 1057275"/>
                  <a:gd name="connsiteY2" fmla="*/ 401003 h 1857375"/>
                  <a:gd name="connsiteX3" fmla="*/ 816293 w 1057275"/>
                  <a:gd name="connsiteY3" fmla="*/ 30480 h 1857375"/>
                  <a:gd name="connsiteX4" fmla="*/ 763905 w 1057275"/>
                  <a:gd name="connsiteY4" fmla="*/ 953 h 1857375"/>
                  <a:gd name="connsiteX5" fmla="*/ 299085 w 1057275"/>
                  <a:gd name="connsiteY5" fmla="*/ 0 h 1857375"/>
                  <a:gd name="connsiteX6" fmla="*/ 245745 w 1057275"/>
                  <a:gd name="connsiteY6" fmla="*/ 31433 h 1857375"/>
                  <a:gd name="connsiteX7" fmla="*/ 198120 w 1057275"/>
                  <a:gd name="connsiteY7" fmla="*/ 115253 h 1857375"/>
                  <a:gd name="connsiteX8" fmla="*/ 18098 w 1057275"/>
                  <a:gd name="connsiteY8" fmla="*/ 432435 h 1857375"/>
                  <a:gd name="connsiteX9" fmla="*/ 0 w 1057275"/>
                  <a:gd name="connsiteY9" fmla="*/ 500063 h 1857375"/>
                  <a:gd name="connsiteX10" fmla="*/ 0 w 1057275"/>
                  <a:gd name="connsiteY10" fmla="*/ 1796415 h 1857375"/>
                  <a:gd name="connsiteX11" fmla="*/ 953 w 1057275"/>
                  <a:gd name="connsiteY11" fmla="*/ 1812608 h 1857375"/>
                  <a:gd name="connsiteX12" fmla="*/ 45720 w 1057275"/>
                  <a:gd name="connsiteY12" fmla="*/ 1858328 h 1857375"/>
                  <a:gd name="connsiteX13" fmla="*/ 1008698 w 1057275"/>
                  <a:gd name="connsiteY13" fmla="*/ 1858328 h 1857375"/>
                  <a:gd name="connsiteX14" fmla="*/ 1020128 w 1057275"/>
                  <a:gd name="connsiteY14" fmla="*/ 1857375 h 1857375"/>
                  <a:gd name="connsiteX15" fmla="*/ 1060133 w 1057275"/>
                  <a:gd name="connsiteY15" fmla="*/ 1800225 h 1857375"/>
                  <a:gd name="connsiteX16" fmla="*/ 1060133 w 1057275"/>
                  <a:gd name="connsiteY16" fmla="*/ 1141095 h 1857375"/>
                  <a:gd name="connsiteX17" fmla="*/ 1061085 w 1057275"/>
                  <a:gd name="connsiteY17" fmla="*/ 480060 h 1857375"/>
                  <a:gd name="connsiteX18" fmla="*/ 530543 w 1057275"/>
                  <a:gd name="connsiteY18" fmla="*/ 440055 h 1857375"/>
                  <a:gd name="connsiteX19" fmla="*/ 434340 w 1057275"/>
                  <a:gd name="connsiteY19" fmla="*/ 343853 h 1857375"/>
                  <a:gd name="connsiteX20" fmla="*/ 531495 w 1057275"/>
                  <a:gd name="connsiteY20" fmla="*/ 246698 h 1857375"/>
                  <a:gd name="connsiteX21" fmla="*/ 627698 w 1057275"/>
                  <a:gd name="connsiteY21" fmla="*/ 342900 h 1857375"/>
                  <a:gd name="connsiteX22" fmla="*/ 530543 w 1057275"/>
                  <a:gd name="connsiteY22" fmla="*/ 440055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7275" h="1857375">
                    <a:moveTo>
                      <a:pt x="1061085" y="480060"/>
                    </a:moveTo>
                    <a:cubicBezTo>
                      <a:pt x="1061085" y="468630"/>
                      <a:pt x="1058228" y="458153"/>
                      <a:pt x="1052513" y="448628"/>
                    </a:cubicBezTo>
                    <a:cubicBezTo>
                      <a:pt x="1042988" y="432435"/>
                      <a:pt x="1034415" y="417195"/>
                      <a:pt x="1025843" y="401003"/>
                    </a:cubicBezTo>
                    <a:cubicBezTo>
                      <a:pt x="956310" y="277178"/>
                      <a:pt x="885825" y="154305"/>
                      <a:pt x="816293" y="30480"/>
                    </a:cubicBezTo>
                    <a:cubicBezTo>
                      <a:pt x="804863" y="9525"/>
                      <a:pt x="787718" y="0"/>
                      <a:pt x="763905" y="953"/>
                    </a:cubicBezTo>
                    <a:cubicBezTo>
                      <a:pt x="608648" y="0"/>
                      <a:pt x="454343" y="0"/>
                      <a:pt x="299085" y="0"/>
                    </a:cubicBezTo>
                    <a:cubicBezTo>
                      <a:pt x="274320" y="0"/>
                      <a:pt x="257175" y="9525"/>
                      <a:pt x="245745" y="31433"/>
                    </a:cubicBezTo>
                    <a:cubicBezTo>
                      <a:pt x="230505" y="60008"/>
                      <a:pt x="213360" y="87630"/>
                      <a:pt x="198120" y="115253"/>
                    </a:cubicBezTo>
                    <a:cubicBezTo>
                      <a:pt x="137160" y="220980"/>
                      <a:pt x="78105" y="326708"/>
                      <a:pt x="18098" y="432435"/>
                    </a:cubicBezTo>
                    <a:cubicBezTo>
                      <a:pt x="5715" y="453390"/>
                      <a:pt x="0" y="475298"/>
                      <a:pt x="0" y="500063"/>
                    </a:cubicBezTo>
                    <a:cubicBezTo>
                      <a:pt x="0" y="932498"/>
                      <a:pt x="0" y="1363980"/>
                      <a:pt x="0" y="1796415"/>
                    </a:cubicBezTo>
                    <a:cubicBezTo>
                      <a:pt x="0" y="1802130"/>
                      <a:pt x="0" y="1806893"/>
                      <a:pt x="953" y="1812608"/>
                    </a:cubicBezTo>
                    <a:cubicBezTo>
                      <a:pt x="3810" y="1835468"/>
                      <a:pt x="25718" y="1858328"/>
                      <a:pt x="45720" y="1858328"/>
                    </a:cubicBezTo>
                    <a:cubicBezTo>
                      <a:pt x="366713" y="1858328"/>
                      <a:pt x="687705" y="1858328"/>
                      <a:pt x="1008698" y="1858328"/>
                    </a:cubicBezTo>
                    <a:cubicBezTo>
                      <a:pt x="1012508" y="1858328"/>
                      <a:pt x="1016318" y="1858328"/>
                      <a:pt x="1020128" y="1857375"/>
                    </a:cubicBezTo>
                    <a:cubicBezTo>
                      <a:pt x="1047750" y="1847850"/>
                      <a:pt x="1060133" y="1830705"/>
                      <a:pt x="1060133" y="1800225"/>
                    </a:cubicBezTo>
                    <a:cubicBezTo>
                      <a:pt x="1060133" y="1580198"/>
                      <a:pt x="1060133" y="1360170"/>
                      <a:pt x="1060133" y="1141095"/>
                    </a:cubicBezTo>
                    <a:cubicBezTo>
                      <a:pt x="1061085" y="920115"/>
                      <a:pt x="1060133" y="700088"/>
                      <a:pt x="1061085" y="480060"/>
                    </a:cubicBezTo>
                    <a:close/>
                    <a:moveTo>
                      <a:pt x="530543" y="440055"/>
                    </a:moveTo>
                    <a:cubicBezTo>
                      <a:pt x="477203" y="440055"/>
                      <a:pt x="434340" y="397193"/>
                      <a:pt x="434340" y="343853"/>
                    </a:cubicBezTo>
                    <a:cubicBezTo>
                      <a:pt x="434340" y="290513"/>
                      <a:pt x="478155" y="246698"/>
                      <a:pt x="531495" y="246698"/>
                    </a:cubicBezTo>
                    <a:cubicBezTo>
                      <a:pt x="583883" y="247650"/>
                      <a:pt x="627698" y="291465"/>
                      <a:pt x="627698" y="342900"/>
                    </a:cubicBezTo>
                    <a:cubicBezTo>
                      <a:pt x="627698" y="397193"/>
                      <a:pt x="584835" y="440055"/>
                      <a:pt x="530543" y="440055"/>
                    </a:cubicBezTo>
                    <a:close/>
                  </a:path>
                </a:pathLst>
              </a:custGeom>
              <a:solidFill>
                <a:schemeClr val="accent1">
                  <a:lumMod val="50000"/>
                </a:schemeClr>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E05AAEA-CE7E-4FFF-A665-97A82BEC7AB4}"/>
                  </a:ext>
                </a:extLst>
              </p:cNvPr>
              <p:cNvSpPr/>
              <p:nvPr/>
            </p:nvSpPr>
            <p:spPr>
              <a:xfrm>
                <a:off x="2416723" y="1278451"/>
                <a:ext cx="4253088" cy="7615051"/>
              </a:xfrm>
              <a:custGeom>
                <a:avLst/>
                <a:gdLst>
                  <a:gd name="connsiteX0" fmla="*/ 1002983 w 1000125"/>
                  <a:gd name="connsiteY0" fmla="*/ 1112520 h 1790700"/>
                  <a:gd name="connsiteX1" fmla="*/ 1002983 w 1000125"/>
                  <a:gd name="connsiteY1" fmla="*/ 1112520 h 1790700"/>
                  <a:gd name="connsiteX2" fmla="*/ 1002983 w 1000125"/>
                  <a:gd name="connsiteY2" fmla="*/ 457200 h 1790700"/>
                  <a:gd name="connsiteX3" fmla="*/ 996315 w 1000125"/>
                  <a:gd name="connsiteY3" fmla="*/ 429578 h 1790700"/>
                  <a:gd name="connsiteX4" fmla="*/ 927735 w 1000125"/>
                  <a:gd name="connsiteY4" fmla="*/ 309563 h 1790700"/>
                  <a:gd name="connsiteX5" fmla="*/ 844868 w 1000125"/>
                  <a:gd name="connsiteY5" fmla="*/ 164783 h 1790700"/>
                  <a:gd name="connsiteX6" fmla="*/ 762953 w 1000125"/>
                  <a:gd name="connsiteY6" fmla="*/ 19050 h 1790700"/>
                  <a:gd name="connsiteX7" fmla="*/ 728663 w 1000125"/>
                  <a:gd name="connsiteY7" fmla="*/ 0 h 1790700"/>
                  <a:gd name="connsiteX8" fmla="*/ 269558 w 1000125"/>
                  <a:gd name="connsiteY8" fmla="*/ 0 h 1790700"/>
                  <a:gd name="connsiteX9" fmla="*/ 242888 w 1000125"/>
                  <a:gd name="connsiteY9" fmla="*/ 15240 h 1790700"/>
                  <a:gd name="connsiteX10" fmla="*/ 204788 w 1000125"/>
                  <a:gd name="connsiteY10" fmla="*/ 81915 h 1790700"/>
                  <a:gd name="connsiteX11" fmla="*/ 14288 w 1000125"/>
                  <a:gd name="connsiteY11" fmla="*/ 418148 h 1790700"/>
                  <a:gd name="connsiteX12" fmla="*/ 0 w 1000125"/>
                  <a:gd name="connsiteY12" fmla="*/ 467678 h 1790700"/>
                  <a:gd name="connsiteX13" fmla="*/ 0 w 1000125"/>
                  <a:gd name="connsiteY13" fmla="*/ 878205 h 1790700"/>
                  <a:gd name="connsiteX14" fmla="*/ 0 w 1000125"/>
                  <a:gd name="connsiteY14" fmla="*/ 1763078 h 1790700"/>
                  <a:gd name="connsiteX15" fmla="*/ 36195 w 1000125"/>
                  <a:gd name="connsiteY15" fmla="*/ 1799273 h 1790700"/>
                  <a:gd name="connsiteX16" fmla="*/ 968693 w 1000125"/>
                  <a:gd name="connsiteY16" fmla="*/ 1799273 h 1790700"/>
                  <a:gd name="connsiteX17" fmla="*/ 976313 w 1000125"/>
                  <a:gd name="connsiteY17" fmla="*/ 1799273 h 1790700"/>
                  <a:gd name="connsiteX18" fmla="*/ 1001078 w 1000125"/>
                  <a:gd name="connsiteY18" fmla="*/ 1776413 h 1790700"/>
                  <a:gd name="connsiteX19" fmla="*/ 1001078 w 1000125"/>
                  <a:gd name="connsiteY19" fmla="*/ 1755458 h 1790700"/>
                  <a:gd name="connsiteX20" fmla="*/ 1002983 w 1000125"/>
                  <a:gd name="connsiteY20" fmla="*/ 1112520 h 1790700"/>
                  <a:gd name="connsiteX21" fmla="*/ 502920 w 1000125"/>
                  <a:gd name="connsiteY21" fmla="*/ 441960 h 1790700"/>
                  <a:gd name="connsiteX22" fmla="*/ 376238 w 1000125"/>
                  <a:gd name="connsiteY22" fmla="*/ 316230 h 1790700"/>
                  <a:gd name="connsiteX23" fmla="*/ 503873 w 1000125"/>
                  <a:gd name="connsiteY23" fmla="*/ 189548 h 1790700"/>
                  <a:gd name="connsiteX24" fmla="*/ 627698 w 1000125"/>
                  <a:gd name="connsiteY24" fmla="*/ 316230 h 1790700"/>
                  <a:gd name="connsiteX25" fmla="*/ 502920 w 1000125"/>
                  <a:gd name="connsiteY25" fmla="*/ 44196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0125" h="1790700">
                    <a:moveTo>
                      <a:pt x="1002983" y="1112520"/>
                    </a:moveTo>
                    <a:cubicBezTo>
                      <a:pt x="1002983" y="1112520"/>
                      <a:pt x="1002983" y="1112520"/>
                      <a:pt x="1002983" y="1112520"/>
                    </a:cubicBezTo>
                    <a:cubicBezTo>
                      <a:pt x="1002983" y="894398"/>
                      <a:pt x="1002983" y="676275"/>
                      <a:pt x="1002983" y="457200"/>
                    </a:cubicBezTo>
                    <a:cubicBezTo>
                      <a:pt x="1002983" y="447675"/>
                      <a:pt x="1001078" y="438150"/>
                      <a:pt x="996315" y="429578"/>
                    </a:cubicBezTo>
                    <a:cubicBezTo>
                      <a:pt x="973455" y="389573"/>
                      <a:pt x="950595" y="349568"/>
                      <a:pt x="927735" y="309563"/>
                    </a:cubicBezTo>
                    <a:cubicBezTo>
                      <a:pt x="900113" y="260985"/>
                      <a:pt x="872490" y="213360"/>
                      <a:pt x="844868" y="164783"/>
                    </a:cubicBezTo>
                    <a:cubicBezTo>
                      <a:pt x="817245" y="116205"/>
                      <a:pt x="789623" y="68580"/>
                      <a:pt x="762953" y="19050"/>
                    </a:cubicBezTo>
                    <a:cubicBezTo>
                      <a:pt x="755333" y="4763"/>
                      <a:pt x="743903" y="0"/>
                      <a:pt x="728663" y="0"/>
                    </a:cubicBezTo>
                    <a:cubicBezTo>
                      <a:pt x="575310" y="0"/>
                      <a:pt x="421958" y="0"/>
                      <a:pt x="269558" y="0"/>
                    </a:cubicBezTo>
                    <a:cubicBezTo>
                      <a:pt x="257175" y="0"/>
                      <a:pt x="248603" y="4763"/>
                      <a:pt x="242888" y="15240"/>
                    </a:cubicBezTo>
                    <a:cubicBezTo>
                      <a:pt x="230505" y="37148"/>
                      <a:pt x="218123" y="60008"/>
                      <a:pt x="204788" y="81915"/>
                    </a:cubicBezTo>
                    <a:cubicBezTo>
                      <a:pt x="140970" y="194310"/>
                      <a:pt x="78105" y="306705"/>
                      <a:pt x="14288" y="418148"/>
                    </a:cubicBezTo>
                    <a:cubicBezTo>
                      <a:pt x="5715" y="433388"/>
                      <a:pt x="0" y="448628"/>
                      <a:pt x="0" y="467678"/>
                    </a:cubicBezTo>
                    <a:cubicBezTo>
                      <a:pt x="952" y="604838"/>
                      <a:pt x="0" y="741045"/>
                      <a:pt x="0" y="878205"/>
                    </a:cubicBezTo>
                    <a:cubicBezTo>
                      <a:pt x="0" y="1173480"/>
                      <a:pt x="0" y="1467803"/>
                      <a:pt x="0" y="1763078"/>
                    </a:cubicBezTo>
                    <a:cubicBezTo>
                      <a:pt x="0" y="1791653"/>
                      <a:pt x="7620" y="1799273"/>
                      <a:pt x="36195" y="1799273"/>
                    </a:cubicBezTo>
                    <a:cubicBezTo>
                      <a:pt x="346710" y="1799273"/>
                      <a:pt x="658178" y="1799273"/>
                      <a:pt x="968693" y="1799273"/>
                    </a:cubicBezTo>
                    <a:cubicBezTo>
                      <a:pt x="971550" y="1799273"/>
                      <a:pt x="974408" y="1799273"/>
                      <a:pt x="976313" y="1799273"/>
                    </a:cubicBezTo>
                    <a:cubicBezTo>
                      <a:pt x="990600" y="1798320"/>
                      <a:pt x="1000125" y="1790700"/>
                      <a:pt x="1001078" y="1776413"/>
                    </a:cubicBezTo>
                    <a:cubicBezTo>
                      <a:pt x="1002030" y="1769745"/>
                      <a:pt x="1001078" y="1763078"/>
                      <a:pt x="1001078" y="1755458"/>
                    </a:cubicBezTo>
                    <a:cubicBezTo>
                      <a:pt x="1002983" y="1541145"/>
                      <a:pt x="1002983" y="1326833"/>
                      <a:pt x="1002983" y="1112520"/>
                    </a:cubicBezTo>
                    <a:close/>
                    <a:moveTo>
                      <a:pt x="502920" y="441960"/>
                    </a:moveTo>
                    <a:cubicBezTo>
                      <a:pt x="426720" y="441008"/>
                      <a:pt x="376238" y="385763"/>
                      <a:pt x="376238" y="316230"/>
                    </a:cubicBezTo>
                    <a:cubicBezTo>
                      <a:pt x="376238" y="240030"/>
                      <a:pt x="428625" y="188595"/>
                      <a:pt x="503873" y="189548"/>
                    </a:cubicBezTo>
                    <a:cubicBezTo>
                      <a:pt x="578168" y="190500"/>
                      <a:pt x="627698" y="240030"/>
                      <a:pt x="627698" y="316230"/>
                    </a:cubicBezTo>
                    <a:cubicBezTo>
                      <a:pt x="628650" y="390525"/>
                      <a:pt x="575310" y="439103"/>
                      <a:pt x="502920" y="441960"/>
                    </a:cubicBezTo>
                    <a:close/>
                  </a:path>
                </a:pathLst>
              </a:custGeom>
              <a:solidFill>
                <a:schemeClr val="accent1"/>
              </a:solidFill>
              <a:ln w="9525"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6B456869-32EA-468E-999F-D829CC3C9700}"/>
                </a:ext>
              </a:extLst>
            </p:cNvPr>
            <p:cNvGrpSpPr/>
            <p:nvPr/>
          </p:nvGrpSpPr>
          <p:grpSpPr>
            <a:xfrm rot="7230518">
              <a:off x="1917120" y="986747"/>
              <a:ext cx="1128828" cy="843480"/>
              <a:chOff x="1940832" y="1860306"/>
              <a:chExt cx="430889" cy="321968"/>
            </a:xfrm>
          </p:grpSpPr>
          <p:sp>
            <p:nvSpPr>
              <p:cNvPr id="5" name="Freeform: Shape 4">
                <a:extLst>
                  <a:ext uri="{FF2B5EF4-FFF2-40B4-BE49-F238E27FC236}">
                    <a16:creationId xmlns:a16="http://schemas.microsoft.com/office/drawing/2014/main" id="{D5D7A1AB-6761-4287-93DC-653167D69B62}"/>
                  </a:ext>
                </a:extLst>
              </p:cNvPr>
              <p:cNvSpPr/>
              <p:nvPr/>
            </p:nvSpPr>
            <p:spPr>
              <a:xfrm rot="14400000">
                <a:off x="2252789" y="1791796"/>
                <a:ext cx="28331" cy="165352"/>
              </a:xfrm>
              <a:custGeom>
                <a:avLst/>
                <a:gdLst>
                  <a:gd name="connsiteX0" fmla="*/ 0 w 87923"/>
                  <a:gd name="connsiteY0" fmla="*/ 457200 h 457200"/>
                  <a:gd name="connsiteX1" fmla="*/ 87923 w 87923"/>
                  <a:gd name="connsiteY1" fmla="*/ 0 h 457200"/>
                  <a:gd name="connsiteX2" fmla="*/ 87923 w 87923"/>
                  <a:gd name="connsiteY2" fmla="*/ 0 h 457200"/>
                </a:gdLst>
                <a:ahLst/>
                <a:cxnLst>
                  <a:cxn ang="0">
                    <a:pos x="connsiteX0" y="connsiteY0"/>
                  </a:cxn>
                  <a:cxn ang="0">
                    <a:pos x="connsiteX1" y="connsiteY1"/>
                  </a:cxn>
                  <a:cxn ang="0">
                    <a:pos x="connsiteX2" y="connsiteY2"/>
                  </a:cxn>
                </a:cxnLst>
                <a:rect l="l" t="t" r="r" b="b"/>
                <a:pathLst>
                  <a:path w="87923" h="457200">
                    <a:moveTo>
                      <a:pt x="0" y="457200"/>
                    </a:moveTo>
                    <a:lnTo>
                      <a:pt x="87923" y="0"/>
                    </a:lnTo>
                    <a:lnTo>
                      <a:pt x="87923" y="0"/>
                    </a:lnTo>
                  </a:path>
                </a:pathLst>
              </a:custGeom>
              <a:noFill/>
              <a:ln w="349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EEB8D027-B679-40A2-B9D3-B491D89449B5}"/>
                  </a:ext>
                </a:extLst>
              </p:cNvPr>
              <p:cNvSpPr/>
              <p:nvPr/>
            </p:nvSpPr>
            <p:spPr>
              <a:xfrm rot="13577649">
                <a:off x="2275911" y="1840053"/>
                <a:ext cx="28331" cy="163289"/>
              </a:xfrm>
              <a:custGeom>
                <a:avLst/>
                <a:gdLst>
                  <a:gd name="connsiteX0" fmla="*/ 0 w 87923"/>
                  <a:gd name="connsiteY0" fmla="*/ 457200 h 457200"/>
                  <a:gd name="connsiteX1" fmla="*/ 87923 w 87923"/>
                  <a:gd name="connsiteY1" fmla="*/ 0 h 457200"/>
                  <a:gd name="connsiteX2" fmla="*/ 87923 w 87923"/>
                  <a:gd name="connsiteY2" fmla="*/ 0 h 457200"/>
                </a:gdLst>
                <a:ahLst/>
                <a:cxnLst>
                  <a:cxn ang="0">
                    <a:pos x="connsiteX0" y="connsiteY0"/>
                  </a:cxn>
                  <a:cxn ang="0">
                    <a:pos x="connsiteX1" y="connsiteY1"/>
                  </a:cxn>
                  <a:cxn ang="0">
                    <a:pos x="connsiteX2" y="connsiteY2"/>
                  </a:cxn>
                </a:cxnLst>
                <a:rect l="l" t="t" r="r" b="b"/>
                <a:pathLst>
                  <a:path w="87923" h="457200">
                    <a:moveTo>
                      <a:pt x="0" y="457200"/>
                    </a:moveTo>
                    <a:lnTo>
                      <a:pt x="87923" y="0"/>
                    </a:lnTo>
                    <a:lnTo>
                      <a:pt x="87923" y="0"/>
                    </a:lnTo>
                  </a:path>
                </a:pathLst>
              </a:custGeom>
              <a:noFill/>
              <a:ln w="349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3E5D07BD-4ABD-473E-A5B3-D8229959BE04}"/>
                  </a:ext>
                </a:extLst>
              </p:cNvPr>
              <p:cNvSpPr/>
              <p:nvPr/>
            </p:nvSpPr>
            <p:spPr>
              <a:xfrm rot="14400000">
                <a:off x="2009775" y="1918360"/>
                <a:ext cx="188873" cy="326760"/>
              </a:xfrm>
              <a:custGeom>
                <a:avLst/>
                <a:gdLst>
                  <a:gd name="connsiteX0" fmla="*/ 0 w 87923"/>
                  <a:gd name="connsiteY0" fmla="*/ 457200 h 457200"/>
                  <a:gd name="connsiteX1" fmla="*/ 87923 w 87923"/>
                  <a:gd name="connsiteY1" fmla="*/ 0 h 457200"/>
                  <a:gd name="connsiteX2" fmla="*/ 87923 w 87923"/>
                  <a:gd name="connsiteY2" fmla="*/ 0 h 457200"/>
                  <a:gd name="connsiteX0" fmla="*/ 0 w 87923"/>
                  <a:gd name="connsiteY0" fmla="*/ 457200 h 457200"/>
                  <a:gd name="connsiteX1" fmla="*/ 87923 w 87923"/>
                  <a:gd name="connsiteY1" fmla="*/ 0 h 457200"/>
                  <a:gd name="connsiteX2" fmla="*/ 87923 w 87923"/>
                  <a:gd name="connsiteY2" fmla="*/ 0 h 457200"/>
                  <a:gd name="connsiteX0" fmla="*/ 0 w 88668"/>
                  <a:gd name="connsiteY0" fmla="*/ 457200 h 457200"/>
                  <a:gd name="connsiteX1" fmla="*/ 87923 w 88668"/>
                  <a:gd name="connsiteY1" fmla="*/ 0 h 457200"/>
                  <a:gd name="connsiteX2" fmla="*/ 87923 w 88668"/>
                  <a:gd name="connsiteY2" fmla="*/ 0 h 457200"/>
                  <a:gd name="connsiteX0" fmla="*/ 0 w 88591"/>
                  <a:gd name="connsiteY0" fmla="*/ 457200 h 457200"/>
                  <a:gd name="connsiteX1" fmla="*/ 87923 w 88591"/>
                  <a:gd name="connsiteY1" fmla="*/ 0 h 457200"/>
                  <a:gd name="connsiteX2" fmla="*/ 87923 w 88591"/>
                  <a:gd name="connsiteY2" fmla="*/ 0 h 457200"/>
                  <a:gd name="connsiteX0" fmla="*/ 0 w 104212"/>
                  <a:gd name="connsiteY0" fmla="*/ 457200 h 457200"/>
                  <a:gd name="connsiteX1" fmla="*/ 87923 w 104212"/>
                  <a:gd name="connsiteY1" fmla="*/ 0 h 457200"/>
                  <a:gd name="connsiteX2" fmla="*/ 87923 w 104212"/>
                  <a:gd name="connsiteY2" fmla="*/ 0 h 457200"/>
                  <a:gd name="connsiteX0" fmla="*/ 0 w 89660"/>
                  <a:gd name="connsiteY0" fmla="*/ 503909 h 503909"/>
                  <a:gd name="connsiteX1" fmla="*/ 87923 w 89660"/>
                  <a:gd name="connsiteY1" fmla="*/ 46709 h 503909"/>
                  <a:gd name="connsiteX2" fmla="*/ 55890 w 89660"/>
                  <a:gd name="connsiteY2" fmla="*/ 5890 h 503909"/>
                  <a:gd name="connsiteX0" fmla="*/ 0 w 87923"/>
                  <a:gd name="connsiteY0" fmla="*/ 457200 h 457200"/>
                  <a:gd name="connsiteX1" fmla="*/ 87923 w 87923"/>
                  <a:gd name="connsiteY1" fmla="*/ 0 h 457200"/>
                  <a:gd name="connsiteX0" fmla="*/ 0 w 67538"/>
                  <a:gd name="connsiteY0" fmla="*/ 482469 h 482469"/>
                  <a:gd name="connsiteX1" fmla="*/ 67538 w 67538"/>
                  <a:gd name="connsiteY1" fmla="*/ 0 h 482469"/>
                  <a:gd name="connsiteX0" fmla="*/ 0 w 88163"/>
                  <a:gd name="connsiteY0" fmla="*/ 482469 h 482469"/>
                  <a:gd name="connsiteX1" fmla="*/ 67538 w 88163"/>
                  <a:gd name="connsiteY1" fmla="*/ 0 h 482469"/>
                  <a:gd name="connsiteX0" fmla="*/ 0 w 87198"/>
                  <a:gd name="connsiteY0" fmla="*/ 482469 h 482469"/>
                  <a:gd name="connsiteX1" fmla="*/ 67538 w 87198"/>
                  <a:gd name="connsiteY1" fmla="*/ 0 h 482469"/>
                  <a:gd name="connsiteX0" fmla="*/ 585890 w 586086"/>
                  <a:gd name="connsiteY0" fmla="*/ 676892 h 676892"/>
                  <a:gd name="connsiteX1" fmla="*/ 0 w 586086"/>
                  <a:gd name="connsiteY1" fmla="*/ 0 h 676892"/>
                  <a:gd name="connsiteX0" fmla="*/ 585890 w 586160"/>
                  <a:gd name="connsiteY0" fmla="*/ 676892 h 676892"/>
                  <a:gd name="connsiteX1" fmla="*/ 0 w 586160"/>
                  <a:gd name="connsiteY1" fmla="*/ 0 h 676892"/>
                </a:gdLst>
                <a:ahLst/>
                <a:cxnLst>
                  <a:cxn ang="0">
                    <a:pos x="connsiteX0" y="connsiteY0"/>
                  </a:cxn>
                  <a:cxn ang="0">
                    <a:pos x="connsiteX1" y="connsiteY1"/>
                  </a:cxn>
                </a:cxnLst>
                <a:rect l="l" t="t" r="r" b="b"/>
                <a:pathLst>
                  <a:path w="586160" h="676892">
                    <a:moveTo>
                      <a:pt x="585890" y="676892"/>
                    </a:moveTo>
                    <a:cubicBezTo>
                      <a:pt x="597725" y="419528"/>
                      <a:pt x="221894" y="60950"/>
                      <a:pt x="0" y="0"/>
                    </a:cubicBezTo>
                  </a:path>
                </a:pathLst>
              </a:custGeom>
              <a:noFill/>
              <a:ln w="349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E04FD60C-C60E-4111-B9B3-7477E568BE98}"/>
                  </a:ext>
                </a:extLst>
              </p:cNvPr>
              <p:cNvSpPr/>
              <p:nvPr/>
            </p:nvSpPr>
            <p:spPr>
              <a:xfrm rot="13577649">
                <a:off x="2079689" y="1959016"/>
                <a:ext cx="162221" cy="284295"/>
              </a:xfrm>
              <a:custGeom>
                <a:avLst/>
                <a:gdLst>
                  <a:gd name="connsiteX0" fmla="*/ 0 w 87923"/>
                  <a:gd name="connsiteY0" fmla="*/ 457200 h 457200"/>
                  <a:gd name="connsiteX1" fmla="*/ 87923 w 87923"/>
                  <a:gd name="connsiteY1" fmla="*/ 0 h 457200"/>
                  <a:gd name="connsiteX2" fmla="*/ 87923 w 87923"/>
                  <a:gd name="connsiteY2" fmla="*/ 0 h 457200"/>
                  <a:gd name="connsiteX0" fmla="*/ 0 w 106562"/>
                  <a:gd name="connsiteY0" fmla="*/ 457200 h 457200"/>
                  <a:gd name="connsiteX1" fmla="*/ 106562 w 106562"/>
                  <a:gd name="connsiteY1" fmla="*/ 202828 h 457200"/>
                  <a:gd name="connsiteX2" fmla="*/ 87923 w 106562"/>
                  <a:gd name="connsiteY2" fmla="*/ 0 h 457200"/>
                  <a:gd name="connsiteX3" fmla="*/ 87923 w 106562"/>
                  <a:gd name="connsiteY3" fmla="*/ 0 h 457200"/>
                  <a:gd name="connsiteX0" fmla="*/ 0 w 117378"/>
                  <a:gd name="connsiteY0" fmla="*/ 457200 h 457200"/>
                  <a:gd name="connsiteX1" fmla="*/ 106562 w 117378"/>
                  <a:gd name="connsiteY1" fmla="*/ 202828 h 457200"/>
                  <a:gd name="connsiteX2" fmla="*/ 87923 w 117378"/>
                  <a:gd name="connsiteY2" fmla="*/ 0 h 457200"/>
                  <a:gd name="connsiteX3" fmla="*/ 87923 w 117378"/>
                  <a:gd name="connsiteY3" fmla="*/ 0 h 457200"/>
                  <a:gd name="connsiteX0" fmla="*/ 0 w 126147"/>
                  <a:gd name="connsiteY0" fmla="*/ 457200 h 457200"/>
                  <a:gd name="connsiteX1" fmla="*/ 106562 w 126147"/>
                  <a:gd name="connsiteY1" fmla="*/ 202828 h 457200"/>
                  <a:gd name="connsiteX2" fmla="*/ 87923 w 126147"/>
                  <a:gd name="connsiteY2" fmla="*/ 0 h 457200"/>
                  <a:gd name="connsiteX3" fmla="*/ 87923 w 126147"/>
                  <a:gd name="connsiteY3" fmla="*/ 0 h 457200"/>
                  <a:gd name="connsiteX0" fmla="*/ 0 w 126147"/>
                  <a:gd name="connsiteY0" fmla="*/ 457200 h 457200"/>
                  <a:gd name="connsiteX1" fmla="*/ 106562 w 126147"/>
                  <a:gd name="connsiteY1" fmla="*/ 202828 h 457200"/>
                  <a:gd name="connsiteX2" fmla="*/ 87923 w 126147"/>
                  <a:gd name="connsiteY2" fmla="*/ 0 h 457200"/>
                  <a:gd name="connsiteX3" fmla="*/ 87923 w 126147"/>
                  <a:gd name="connsiteY3" fmla="*/ 0 h 457200"/>
                  <a:gd name="connsiteX0" fmla="*/ 0 w 126147"/>
                  <a:gd name="connsiteY0" fmla="*/ 457200 h 457200"/>
                  <a:gd name="connsiteX1" fmla="*/ 106562 w 126147"/>
                  <a:gd name="connsiteY1" fmla="*/ 202828 h 457200"/>
                  <a:gd name="connsiteX2" fmla="*/ 87923 w 126147"/>
                  <a:gd name="connsiteY2" fmla="*/ 0 h 457200"/>
                  <a:gd name="connsiteX3" fmla="*/ 87923 w 126147"/>
                  <a:gd name="connsiteY3" fmla="*/ 0 h 457200"/>
                  <a:gd name="connsiteX0" fmla="*/ 0 w 87923"/>
                  <a:gd name="connsiteY0" fmla="*/ 457200 h 457200"/>
                  <a:gd name="connsiteX1" fmla="*/ 87923 w 87923"/>
                  <a:gd name="connsiteY1" fmla="*/ 0 h 457200"/>
                  <a:gd name="connsiteX2" fmla="*/ 87923 w 87923"/>
                  <a:gd name="connsiteY2" fmla="*/ 0 h 457200"/>
                  <a:gd name="connsiteX0" fmla="*/ 0 w 87923"/>
                  <a:gd name="connsiteY0" fmla="*/ 457200 h 457200"/>
                  <a:gd name="connsiteX1" fmla="*/ 87923 w 87923"/>
                  <a:gd name="connsiteY1" fmla="*/ 0 h 457200"/>
                  <a:gd name="connsiteX0" fmla="*/ 0 w 103296"/>
                  <a:gd name="connsiteY0" fmla="*/ 457200 h 457200"/>
                  <a:gd name="connsiteX1" fmla="*/ 87923 w 103296"/>
                  <a:gd name="connsiteY1" fmla="*/ 0 h 457200"/>
                  <a:gd name="connsiteX0" fmla="*/ 0 w 103740"/>
                  <a:gd name="connsiteY0" fmla="*/ 457200 h 457200"/>
                  <a:gd name="connsiteX1" fmla="*/ 87923 w 103740"/>
                  <a:gd name="connsiteY1" fmla="*/ 0 h 457200"/>
                  <a:gd name="connsiteX0" fmla="*/ 501712 w 503450"/>
                  <a:gd name="connsiteY0" fmla="*/ 588924 h 588924"/>
                  <a:gd name="connsiteX1" fmla="*/ -1 w 503450"/>
                  <a:gd name="connsiteY1" fmla="*/ 0 h 588924"/>
                </a:gdLst>
                <a:ahLst/>
                <a:cxnLst>
                  <a:cxn ang="0">
                    <a:pos x="connsiteX0" y="connsiteY0"/>
                  </a:cxn>
                  <a:cxn ang="0">
                    <a:pos x="connsiteX1" y="connsiteY1"/>
                  </a:cxn>
                </a:cxnLst>
                <a:rect l="l" t="t" r="r" b="b"/>
                <a:pathLst>
                  <a:path w="503450" h="588924">
                    <a:moveTo>
                      <a:pt x="501712" y="588924"/>
                    </a:moveTo>
                    <a:cubicBezTo>
                      <a:pt x="535847" y="341273"/>
                      <a:pt x="56464" y="188371"/>
                      <a:pt x="-1" y="0"/>
                    </a:cubicBezTo>
                  </a:path>
                </a:pathLst>
              </a:custGeom>
              <a:noFill/>
              <a:ln w="349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a:extLst>
              <a:ext uri="{FF2B5EF4-FFF2-40B4-BE49-F238E27FC236}">
                <a16:creationId xmlns:a16="http://schemas.microsoft.com/office/drawing/2014/main" id="{9A583BFF-3DE6-489E-8668-430302DEAE8B}"/>
              </a:ext>
            </a:extLst>
          </p:cNvPr>
          <p:cNvSpPr txBox="1"/>
          <p:nvPr/>
        </p:nvSpPr>
        <p:spPr>
          <a:xfrm>
            <a:off x="2807073" y="1491171"/>
            <a:ext cx="377592" cy="477054"/>
          </a:xfrm>
          <a:prstGeom prst="rect">
            <a:avLst/>
          </a:prstGeom>
          <a:noFill/>
        </p:spPr>
        <p:txBody>
          <a:bodyPr wrap="square" rtlCol="0">
            <a:spAutoFit/>
          </a:bodyPr>
          <a:lstStyle/>
          <a:p>
            <a:pPr algn="l"/>
            <a:r>
              <a:rPr lang="en-US" sz="2500" b="1">
                <a:solidFill>
                  <a:srgbClr val="FF0000"/>
                </a:solidFill>
              </a:rPr>
              <a:t>1</a:t>
            </a:r>
          </a:p>
        </p:txBody>
      </p:sp>
      <p:grpSp>
        <p:nvGrpSpPr>
          <p:cNvPr id="12" name="Group 11">
            <a:extLst>
              <a:ext uri="{FF2B5EF4-FFF2-40B4-BE49-F238E27FC236}">
                <a16:creationId xmlns:a16="http://schemas.microsoft.com/office/drawing/2014/main" id="{A37E3586-E7BA-4CB6-A78B-1D9E269AA5F6}"/>
              </a:ext>
            </a:extLst>
          </p:cNvPr>
          <p:cNvGrpSpPr/>
          <p:nvPr/>
        </p:nvGrpSpPr>
        <p:grpSpPr>
          <a:xfrm rot="18000000">
            <a:off x="2486792" y="2330331"/>
            <a:ext cx="675054" cy="1484204"/>
            <a:chOff x="1657030" y="844073"/>
            <a:chExt cx="1767613" cy="3886355"/>
          </a:xfrm>
          <a:solidFill>
            <a:srgbClr val="FFC000"/>
          </a:solidFill>
        </p:grpSpPr>
        <p:grpSp>
          <p:nvGrpSpPr>
            <p:cNvPr id="13" name="Group 12">
              <a:extLst>
                <a:ext uri="{FF2B5EF4-FFF2-40B4-BE49-F238E27FC236}">
                  <a16:creationId xmlns:a16="http://schemas.microsoft.com/office/drawing/2014/main" id="{FC0DC224-D077-456F-8D7A-205E3DFCCADA}"/>
                </a:ext>
              </a:extLst>
            </p:cNvPr>
            <p:cNvGrpSpPr/>
            <p:nvPr/>
          </p:nvGrpSpPr>
          <p:grpSpPr>
            <a:xfrm>
              <a:off x="1657030" y="1625161"/>
              <a:ext cx="1767613" cy="3105267"/>
              <a:chOff x="2295207" y="1156935"/>
              <a:chExt cx="4496123" cy="7898590"/>
            </a:xfrm>
            <a:grpFill/>
          </p:grpSpPr>
          <p:sp>
            <p:nvSpPr>
              <p:cNvPr id="19" name="Freeform: Shape 18">
                <a:extLst>
                  <a:ext uri="{FF2B5EF4-FFF2-40B4-BE49-F238E27FC236}">
                    <a16:creationId xmlns:a16="http://schemas.microsoft.com/office/drawing/2014/main" id="{4184A5B3-75C4-4440-B74C-1F6F56F53645}"/>
                  </a:ext>
                </a:extLst>
              </p:cNvPr>
              <p:cNvSpPr/>
              <p:nvPr/>
            </p:nvSpPr>
            <p:spPr>
              <a:xfrm>
                <a:off x="2295207" y="1156935"/>
                <a:ext cx="4496123" cy="7898590"/>
              </a:xfrm>
              <a:custGeom>
                <a:avLst/>
                <a:gdLst>
                  <a:gd name="connsiteX0" fmla="*/ 1061085 w 1057275"/>
                  <a:gd name="connsiteY0" fmla="*/ 480060 h 1857375"/>
                  <a:gd name="connsiteX1" fmla="*/ 1052513 w 1057275"/>
                  <a:gd name="connsiteY1" fmla="*/ 448628 h 1857375"/>
                  <a:gd name="connsiteX2" fmla="*/ 1025843 w 1057275"/>
                  <a:gd name="connsiteY2" fmla="*/ 401003 h 1857375"/>
                  <a:gd name="connsiteX3" fmla="*/ 816293 w 1057275"/>
                  <a:gd name="connsiteY3" fmla="*/ 30480 h 1857375"/>
                  <a:gd name="connsiteX4" fmla="*/ 763905 w 1057275"/>
                  <a:gd name="connsiteY4" fmla="*/ 953 h 1857375"/>
                  <a:gd name="connsiteX5" fmla="*/ 299085 w 1057275"/>
                  <a:gd name="connsiteY5" fmla="*/ 0 h 1857375"/>
                  <a:gd name="connsiteX6" fmla="*/ 245745 w 1057275"/>
                  <a:gd name="connsiteY6" fmla="*/ 31433 h 1857375"/>
                  <a:gd name="connsiteX7" fmla="*/ 198120 w 1057275"/>
                  <a:gd name="connsiteY7" fmla="*/ 115253 h 1857375"/>
                  <a:gd name="connsiteX8" fmla="*/ 18098 w 1057275"/>
                  <a:gd name="connsiteY8" fmla="*/ 432435 h 1857375"/>
                  <a:gd name="connsiteX9" fmla="*/ 0 w 1057275"/>
                  <a:gd name="connsiteY9" fmla="*/ 500063 h 1857375"/>
                  <a:gd name="connsiteX10" fmla="*/ 0 w 1057275"/>
                  <a:gd name="connsiteY10" fmla="*/ 1796415 h 1857375"/>
                  <a:gd name="connsiteX11" fmla="*/ 953 w 1057275"/>
                  <a:gd name="connsiteY11" fmla="*/ 1812608 h 1857375"/>
                  <a:gd name="connsiteX12" fmla="*/ 45720 w 1057275"/>
                  <a:gd name="connsiteY12" fmla="*/ 1858328 h 1857375"/>
                  <a:gd name="connsiteX13" fmla="*/ 1008698 w 1057275"/>
                  <a:gd name="connsiteY13" fmla="*/ 1858328 h 1857375"/>
                  <a:gd name="connsiteX14" fmla="*/ 1020128 w 1057275"/>
                  <a:gd name="connsiteY14" fmla="*/ 1857375 h 1857375"/>
                  <a:gd name="connsiteX15" fmla="*/ 1060133 w 1057275"/>
                  <a:gd name="connsiteY15" fmla="*/ 1800225 h 1857375"/>
                  <a:gd name="connsiteX16" fmla="*/ 1060133 w 1057275"/>
                  <a:gd name="connsiteY16" fmla="*/ 1141095 h 1857375"/>
                  <a:gd name="connsiteX17" fmla="*/ 1061085 w 1057275"/>
                  <a:gd name="connsiteY17" fmla="*/ 480060 h 1857375"/>
                  <a:gd name="connsiteX18" fmla="*/ 530543 w 1057275"/>
                  <a:gd name="connsiteY18" fmla="*/ 440055 h 1857375"/>
                  <a:gd name="connsiteX19" fmla="*/ 434340 w 1057275"/>
                  <a:gd name="connsiteY19" fmla="*/ 343853 h 1857375"/>
                  <a:gd name="connsiteX20" fmla="*/ 531495 w 1057275"/>
                  <a:gd name="connsiteY20" fmla="*/ 246698 h 1857375"/>
                  <a:gd name="connsiteX21" fmla="*/ 627698 w 1057275"/>
                  <a:gd name="connsiteY21" fmla="*/ 342900 h 1857375"/>
                  <a:gd name="connsiteX22" fmla="*/ 530543 w 1057275"/>
                  <a:gd name="connsiteY22" fmla="*/ 440055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7275" h="1857375">
                    <a:moveTo>
                      <a:pt x="1061085" y="480060"/>
                    </a:moveTo>
                    <a:cubicBezTo>
                      <a:pt x="1061085" y="468630"/>
                      <a:pt x="1058228" y="458153"/>
                      <a:pt x="1052513" y="448628"/>
                    </a:cubicBezTo>
                    <a:cubicBezTo>
                      <a:pt x="1042988" y="432435"/>
                      <a:pt x="1034415" y="417195"/>
                      <a:pt x="1025843" y="401003"/>
                    </a:cubicBezTo>
                    <a:cubicBezTo>
                      <a:pt x="956310" y="277178"/>
                      <a:pt x="885825" y="154305"/>
                      <a:pt x="816293" y="30480"/>
                    </a:cubicBezTo>
                    <a:cubicBezTo>
                      <a:pt x="804863" y="9525"/>
                      <a:pt x="787718" y="0"/>
                      <a:pt x="763905" y="953"/>
                    </a:cubicBezTo>
                    <a:cubicBezTo>
                      <a:pt x="608648" y="0"/>
                      <a:pt x="454343" y="0"/>
                      <a:pt x="299085" y="0"/>
                    </a:cubicBezTo>
                    <a:cubicBezTo>
                      <a:pt x="274320" y="0"/>
                      <a:pt x="257175" y="9525"/>
                      <a:pt x="245745" y="31433"/>
                    </a:cubicBezTo>
                    <a:cubicBezTo>
                      <a:pt x="230505" y="60008"/>
                      <a:pt x="213360" y="87630"/>
                      <a:pt x="198120" y="115253"/>
                    </a:cubicBezTo>
                    <a:cubicBezTo>
                      <a:pt x="137160" y="220980"/>
                      <a:pt x="78105" y="326708"/>
                      <a:pt x="18098" y="432435"/>
                    </a:cubicBezTo>
                    <a:cubicBezTo>
                      <a:pt x="5715" y="453390"/>
                      <a:pt x="0" y="475298"/>
                      <a:pt x="0" y="500063"/>
                    </a:cubicBezTo>
                    <a:cubicBezTo>
                      <a:pt x="0" y="932498"/>
                      <a:pt x="0" y="1363980"/>
                      <a:pt x="0" y="1796415"/>
                    </a:cubicBezTo>
                    <a:cubicBezTo>
                      <a:pt x="0" y="1802130"/>
                      <a:pt x="0" y="1806893"/>
                      <a:pt x="953" y="1812608"/>
                    </a:cubicBezTo>
                    <a:cubicBezTo>
                      <a:pt x="3810" y="1835468"/>
                      <a:pt x="25718" y="1858328"/>
                      <a:pt x="45720" y="1858328"/>
                    </a:cubicBezTo>
                    <a:cubicBezTo>
                      <a:pt x="366713" y="1858328"/>
                      <a:pt x="687705" y="1858328"/>
                      <a:pt x="1008698" y="1858328"/>
                    </a:cubicBezTo>
                    <a:cubicBezTo>
                      <a:pt x="1012508" y="1858328"/>
                      <a:pt x="1016318" y="1858328"/>
                      <a:pt x="1020128" y="1857375"/>
                    </a:cubicBezTo>
                    <a:cubicBezTo>
                      <a:pt x="1047750" y="1847850"/>
                      <a:pt x="1060133" y="1830705"/>
                      <a:pt x="1060133" y="1800225"/>
                    </a:cubicBezTo>
                    <a:cubicBezTo>
                      <a:pt x="1060133" y="1580198"/>
                      <a:pt x="1060133" y="1360170"/>
                      <a:pt x="1060133" y="1141095"/>
                    </a:cubicBezTo>
                    <a:cubicBezTo>
                      <a:pt x="1061085" y="920115"/>
                      <a:pt x="1060133" y="700088"/>
                      <a:pt x="1061085" y="480060"/>
                    </a:cubicBezTo>
                    <a:close/>
                    <a:moveTo>
                      <a:pt x="530543" y="440055"/>
                    </a:moveTo>
                    <a:cubicBezTo>
                      <a:pt x="477203" y="440055"/>
                      <a:pt x="434340" y="397193"/>
                      <a:pt x="434340" y="343853"/>
                    </a:cubicBezTo>
                    <a:cubicBezTo>
                      <a:pt x="434340" y="290513"/>
                      <a:pt x="478155" y="246698"/>
                      <a:pt x="531495" y="246698"/>
                    </a:cubicBezTo>
                    <a:cubicBezTo>
                      <a:pt x="583883" y="247650"/>
                      <a:pt x="627698" y="291465"/>
                      <a:pt x="627698" y="342900"/>
                    </a:cubicBezTo>
                    <a:cubicBezTo>
                      <a:pt x="627698" y="397193"/>
                      <a:pt x="584835" y="440055"/>
                      <a:pt x="530543" y="440055"/>
                    </a:cubicBezTo>
                    <a:close/>
                  </a:path>
                </a:pathLst>
              </a:custGeom>
              <a:grpFill/>
              <a:ln w="9525" cap="flat">
                <a:solidFill>
                  <a:schemeClr val="accent4"/>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41C681A-A684-44DB-80CE-F89E6AEF8FFE}"/>
                  </a:ext>
                </a:extLst>
              </p:cNvPr>
              <p:cNvSpPr/>
              <p:nvPr/>
            </p:nvSpPr>
            <p:spPr>
              <a:xfrm>
                <a:off x="2416723" y="1278451"/>
                <a:ext cx="4253088" cy="7615051"/>
              </a:xfrm>
              <a:custGeom>
                <a:avLst/>
                <a:gdLst>
                  <a:gd name="connsiteX0" fmla="*/ 1002983 w 1000125"/>
                  <a:gd name="connsiteY0" fmla="*/ 1112520 h 1790700"/>
                  <a:gd name="connsiteX1" fmla="*/ 1002983 w 1000125"/>
                  <a:gd name="connsiteY1" fmla="*/ 1112520 h 1790700"/>
                  <a:gd name="connsiteX2" fmla="*/ 1002983 w 1000125"/>
                  <a:gd name="connsiteY2" fmla="*/ 457200 h 1790700"/>
                  <a:gd name="connsiteX3" fmla="*/ 996315 w 1000125"/>
                  <a:gd name="connsiteY3" fmla="*/ 429578 h 1790700"/>
                  <a:gd name="connsiteX4" fmla="*/ 927735 w 1000125"/>
                  <a:gd name="connsiteY4" fmla="*/ 309563 h 1790700"/>
                  <a:gd name="connsiteX5" fmla="*/ 844868 w 1000125"/>
                  <a:gd name="connsiteY5" fmla="*/ 164783 h 1790700"/>
                  <a:gd name="connsiteX6" fmla="*/ 762953 w 1000125"/>
                  <a:gd name="connsiteY6" fmla="*/ 19050 h 1790700"/>
                  <a:gd name="connsiteX7" fmla="*/ 728663 w 1000125"/>
                  <a:gd name="connsiteY7" fmla="*/ 0 h 1790700"/>
                  <a:gd name="connsiteX8" fmla="*/ 269558 w 1000125"/>
                  <a:gd name="connsiteY8" fmla="*/ 0 h 1790700"/>
                  <a:gd name="connsiteX9" fmla="*/ 242888 w 1000125"/>
                  <a:gd name="connsiteY9" fmla="*/ 15240 h 1790700"/>
                  <a:gd name="connsiteX10" fmla="*/ 204788 w 1000125"/>
                  <a:gd name="connsiteY10" fmla="*/ 81915 h 1790700"/>
                  <a:gd name="connsiteX11" fmla="*/ 14288 w 1000125"/>
                  <a:gd name="connsiteY11" fmla="*/ 418148 h 1790700"/>
                  <a:gd name="connsiteX12" fmla="*/ 0 w 1000125"/>
                  <a:gd name="connsiteY12" fmla="*/ 467678 h 1790700"/>
                  <a:gd name="connsiteX13" fmla="*/ 0 w 1000125"/>
                  <a:gd name="connsiteY13" fmla="*/ 878205 h 1790700"/>
                  <a:gd name="connsiteX14" fmla="*/ 0 w 1000125"/>
                  <a:gd name="connsiteY14" fmla="*/ 1763078 h 1790700"/>
                  <a:gd name="connsiteX15" fmla="*/ 36195 w 1000125"/>
                  <a:gd name="connsiteY15" fmla="*/ 1799273 h 1790700"/>
                  <a:gd name="connsiteX16" fmla="*/ 968693 w 1000125"/>
                  <a:gd name="connsiteY16" fmla="*/ 1799273 h 1790700"/>
                  <a:gd name="connsiteX17" fmla="*/ 976313 w 1000125"/>
                  <a:gd name="connsiteY17" fmla="*/ 1799273 h 1790700"/>
                  <a:gd name="connsiteX18" fmla="*/ 1001078 w 1000125"/>
                  <a:gd name="connsiteY18" fmla="*/ 1776413 h 1790700"/>
                  <a:gd name="connsiteX19" fmla="*/ 1001078 w 1000125"/>
                  <a:gd name="connsiteY19" fmla="*/ 1755458 h 1790700"/>
                  <a:gd name="connsiteX20" fmla="*/ 1002983 w 1000125"/>
                  <a:gd name="connsiteY20" fmla="*/ 1112520 h 1790700"/>
                  <a:gd name="connsiteX21" fmla="*/ 502920 w 1000125"/>
                  <a:gd name="connsiteY21" fmla="*/ 441960 h 1790700"/>
                  <a:gd name="connsiteX22" fmla="*/ 376238 w 1000125"/>
                  <a:gd name="connsiteY22" fmla="*/ 316230 h 1790700"/>
                  <a:gd name="connsiteX23" fmla="*/ 503873 w 1000125"/>
                  <a:gd name="connsiteY23" fmla="*/ 189548 h 1790700"/>
                  <a:gd name="connsiteX24" fmla="*/ 627698 w 1000125"/>
                  <a:gd name="connsiteY24" fmla="*/ 316230 h 1790700"/>
                  <a:gd name="connsiteX25" fmla="*/ 502920 w 1000125"/>
                  <a:gd name="connsiteY25" fmla="*/ 44196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0125" h="1790700">
                    <a:moveTo>
                      <a:pt x="1002983" y="1112520"/>
                    </a:moveTo>
                    <a:cubicBezTo>
                      <a:pt x="1002983" y="1112520"/>
                      <a:pt x="1002983" y="1112520"/>
                      <a:pt x="1002983" y="1112520"/>
                    </a:cubicBezTo>
                    <a:cubicBezTo>
                      <a:pt x="1002983" y="894398"/>
                      <a:pt x="1002983" y="676275"/>
                      <a:pt x="1002983" y="457200"/>
                    </a:cubicBezTo>
                    <a:cubicBezTo>
                      <a:pt x="1002983" y="447675"/>
                      <a:pt x="1001078" y="438150"/>
                      <a:pt x="996315" y="429578"/>
                    </a:cubicBezTo>
                    <a:cubicBezTo>
                      <a:pt x="973455" y="389573"/>
                      <a:pt x="950595" y="349568"/>
                      <a:pt x="927735" y="309563"/>
                    </a:cubicBezTo>
                    <a:cubicBezTo>
                      <a:pt x="900113" y="260985"/>
                      <a:pt x="872490" y="213360"/>
                      <a:pt x="844868" y="164783"/>
                    </a:cubicBezTo>
                    <a:cubicBezTo>
                      <a:pt x="817245" y="116205"/>
                      <a:pt x="789623" y="68580"/>
                      <a:pt x="762953" y="19050"/>
                    </a:cubicBezTo>
                    <a:cubicBezTo>
                      <a:pt x="755333" y="4763"/>
                      <a:pt x="743903" y="0"/>
                      <a:pt x="728663" y="0"/>
                    </a:cubicBezTo>
                    <a:cubicBezTo>
                      <a:pt x="575310" y="0"/>
                      <a:pt x="421958" y="0"/>
                      <a:pt x="269558" y="0"/>
                    </a:cubicBezTo>
                    <a:cubicBezTo>
                      <a:pt x="257175" y="0"/>
                      <a:pt x="248603" y="4763"/>
                      <a:pt x="242888" y="15240"/>
                    </a:cubicBezTo>
                    <a:cubicBezTo>
                      <a:pt x="230505" y="37148"/>
                      <a:pt x="218123" y="60008"/>
                      <a:pt x="204788" y="81915"/>
                    </a:cubicBezTo>
                    <a:cubicBezTo>
                      <a:pt x="140970" y="194310"/>
                      <a:pt x="78105" y="306705"/>
                      <a:pt x="14288" y="418148"/>
                    </a:cubicBezTo>
                    <a:cubicBezTo>
                      <a:pt x="5715" y="433388"/>
                      <a:pt x="0" y="448628"/>
                      <a:pt x="0" y="467678"/>
                    </a:cubicBezTo>
                    <a:cubicBezTo>
                      <a:pt x="952" y="604838"/>
                      <a:pt x="0" y="741045"/>
                      <a:pt x="0" y="878205"/>
                    </a:cubicBezTo>
                    <a:cubicBezTo>
                      <a:pt x="0" y="1173480"/>
                      <a:pt x="0" y="1467803"/>
                      <a:pt x="0" y="1763078"/>
                    </a:cubicBezTo>
                    <a:cubicBezTo>
                      <a:pt x="0" y="1791653"/>
                      <a:pt x="7620" y="1799273"/>
                      <a:pt x="36195" y="1799273"/>
                    </a:cubicBezTo>
                    <a:cubicBezTo>
                      <a:pt x="346710" y="1799273"/>
                      <a:pt x="658178" y="1799273"/>
                      <a:pt x="968693" y="1799273"/>
                    </a:cubicBezTo>
                    <a:cubicBezTo>
                      <a:pt x="971550" y="1799273"/>
                      <a:pt x="974408" y="1799273"/>
                      <a:pt x="976313" y="1799273"/>
                    </a:cubicBezTo>
                    <a:cubicBezTo>
                      <a:pt x="990600" y="1798320"/>
                      <a:pt x="1000125" y="1790700"/>
                      <a:pt x="1001078" y="1776413"/>
                    </a:cubicBezTo>
                    <a:cubicBezTo>
                      <a:pt x="1002030" y="1769745"/>
                      <a:pt x="1001078" y="1763078"/>
                      <a:pt x="1001078" y="1755458"/>
                    </a:cubicBezTo>
                    <a:cubicBezTo>
                      <a:pt x="1002983" y="1541145"/>
                      <a:pt x="1002983" y="1326833"/>
                      <a:pt x="1002983" y="1112520"/>
                    </a:cubicBezTo>
                    <a:close/>
                    <a:moveTo>
                      <a:pt x="502920" y="441960"/>
                    </a:moveTo>
                    <a:cubicBezTo>
                      <a:pt x="426720" y="441008"/>
                      <a:pt x="376238" y="385763"/>
                      <a:pt x="376238" y="316230"/>
                    </a:cubicBezTo>
                    <a:cubicBezTo>
                      <a:pt x="376238" y="240030"/>
                      <a:pt x="428625" y="188595"/>
                      <a:pt x="503873" y="189548"/>
                    </a:cubicBezTo>
                    <a:cubicBezTo>
                      <a:pt x="578168" y="190500"/>
                      <a:pt x="627698" y="240030"/>
                      <a:pt x="627698" y="316230"/>
                    </a:cubicBezTo>
                    <a:cubicBezTo>
                      <a:pt x="628650" y="390525"/>
                      <a:pt x="575310" y="439103"/>
                      <a:pt x="502920" y="441960"/>
                    </a:cubicBezTo>
                    <a:close/>
                  </a:path>
                </a:pathLst>
              </a:custGeom>
              <a:grpFill/>
              <a:ln w="9525" cap="flat">
                <a:solidFill>
                  <a:schemeClr val="accent4"/>
                </a:solidFill>
                <a:prstDash val="solid"/>
                <a:miter/>
              </a:ln>
            </p:spPr>
            <p:txBody>
              <a:bodyPr rtlCol="0" anchor="ctr"/>
              <a:lstStyle/>
              <a:p>
                <a:endParaRPr lang="en-US"/>
              </a:p>
            </p:txBody>
          </p:sp>
        </p:grpSp>
        <p:grpSp>
          <p:nvGrpSpPr>
            <p:cNvPr id="14" name="Group 13">
              <a:extLst>
                <a:ext uri="{FF2B5EF4-FFF2-40B4-BE49-F238E27FC236}">
                  <a16:creationId xmlns:a16="http://schemas.microsoft.com/office/drawing/2014/main" id="{3B170F8F-4BB8-4C30-84CE-EA15555BAB37}"/>
                </a:ext>
              </a:extLst>
            </p:cNvPr>
            <p:cNvGrpSpPr/>
            <p:nvPr/>
          </p:nvGrpSpPr>
          <p:grpSpPr>
            <a:xfrm rot="7230518">
              <a:off x="1917120" y="986747"/>
              <a:ext cx="1128828" cy="843480"/>
              <a:chOff x="1940832" y="1860306"/>
              <a:chExt cx="430889" cy="321968"/>
            </a:xfrm>
            <a:grpFill/>
          </p:grpSpPr>
          <p:sp>
            <p:nvSpPr>
              <p:cNvPr id="15" name="Freeform: Shape 14">
                <a:extLst>
                  <a:ext uri="{FF2B5EF4-FFF2-40B4-BE49-F238E27FC236}">
                    <a16:creationId xmlns:a16="http://schemas.microsoft.com/office/drawing/2014/main" id="{526C1CCD-6443-49ED-9E47-8EF37C9764AE}"/>
                  </a:ext>
                </a:extLst>
              </p:cNvPr>
              <p:cNvSpPr/>
              <p:nvPr/>
            </p:nvSpPr>
            <p:spPr>
              <a:xfrm rot="14400000">
                <a:off x="2252789" y="1791796"/>
                <a:ext cx="28331" cy="165352"/>
              </a:xfrm>
              <a:custGeom>
                <a:avLst/>
                <a:gdLst>
                  <a:gd name="connsiteX0" fmla="*/ 0 w 87923"/>
                  <a:gd name="connsiteY0" fmla="*/ 457200 h 457200"/>
                  <a:gd name="connsiteX1" fmla="*/ 87923 w 87923"/>
                  <a:gd name="connsiteY1" fmla="*/ 0 h 457200"/>
                  <a:gd name="connsiteX2" fmla="*/ 87923 w 87923"/>
                  <a:gd name="connsiteY2" fmla="*/ 0 h 457200"/>
                </a:gdLst>
                <a:ahLst/>
                <a:cxnLst>
                  <a:cxn ang="0">
                    <a:pos x="connsiteX0" y="connsiteY0"/>
                  </a:cxn>
                  <a:cxn ang="0">
                    <a:pos x="connsiteX1" y="connsiteY1"/>
                  </a:cxn>
                  <a:cxn ang="0">
                    <a:pos x="connsiteX2" y="connsiteY2"/>
                  </a:cxn>
                </a:cxnLst>
                <a:rect l="l" t="t" r="r" b="b"/>
                <a:pathLst>
                  <a:path w="87923" h="457200">
                    <a:moveTo>
                      <a:pt x="0" y="457200"/>
                    </a:moveTo>
                    <a:lnTo>
                      <a:pt x="87923" y="0"/>
                    </a:lnTo>
                    <a:lnTo>
                      <a:pt x="87923" y="0"/>
                    </a:lnTo>
                  </a:path>
                </a:pathLst>
              </a:custGeom>
              <a:grp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52AAC2B-CDA1-4EC6-A84E-1D4FDFC917BE}"/>
                  </a:ext>
                </a:extLst>
              </p:cNvPr>
              <p:cNvSpPr/>
              <p:nvPr/>
            </p:nvSpPr>
            <p:spPr>
              <a:xfrm rot="13577649">
                <a:off x="2275911" y="1840053"/>
                <a:ext cx="28331" cy="163289"/>
              </a:xfrm>
              <a:custGeom>
                <a:avLst/>
                <a:gdLst>
                  <a:gd name="connsiteX0" fmla="*/ 0 w 87923"/>
                  <a:gd name="connsiteY0" fmla="*/ 457200 h 457200"/>
                  <a:gd name="connsiteX1" fmla="*/ 87923 w 87923"/>
                  <a:gd name="connsiteY1" fmla="*/ 0 h 457200"/>
                  <a:gd name="connsiteX2" fmla="*/ 87923 w 87923"/>
                  <a:gd name="connsiteY2" fmla="*/ 0 h 457200"/>
                </a:gdLst>
                <a:ahLst/>
                <a:cxnLst>
                  <a:cxn ang="0">
                    <a:pos x="connsiteX0" y="connsiteY0"/>
                  </a:cxn>
                  <a:cxn ang="0">
                    <a:pos x="connsiteX1" y="connsiteY1"/>
                  </a:cxn>
                  <a:cxn ang="0">
                    <a:pos x="connsiteX2" y="connsiteY2"/>
                  </a:cxn>
                </a:cxnLst>
                <a:rect l="l" t="t" r="r" b="b"/>
                <a:pathLst>
                  <a:path w="87923" h="457200">
                    <a:moveTo>
                      <a:pt x="0" y="457200"/>
                    </a:moveTo>
                    <a:lnTo>
                      <a:pt x="87923" y="0"/>
                    </a:lnTo>
                    <a:lnTo>
                      <a:pt x="87923" y="0"/>
                    </a:lnTo>
                  </a:path>
                </a:pathLst>
              </a:custGeom>
              <a:grp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F7AD9CA-F40C-4C0D-A16E-F115B11B86AF}"/>
                  </a:ext>
                </a:extLst>
              </p:cNvPr>
              <p:cNvSpPr/>
              <p:nvPr/>
            </p:nvSpPr>
            <p:spPr>
              <a:xfrm rot="14400000">
                <a:off x="2009775" y="1918360"/>
                <a:ext cx="188873" cy="326760"/>
              </a:xfrm>
              <a:custGeom>
                <a:avLst/>
                <a:gdLst>
                  <a:gd name="connsiteX0" fmla="*/ 0 w 87923"/>
                  <a:gd name="connsiteY0" fmla="*/ 457200 h 457200"/>
                  <a:gd name="connsiteX1" fmla="*/ 87923 w 87923"/>
                  <a:gd name="connsiteY1" fmla="*/ 0 h 457200"/>
                  <a:gd name="connsiteX2" fmla="*/ 87923 w 87923"/>
                  <a:gd name="connsiteY2" fmla="*/ 0 h 457200"/>
                  <a:gd name="connsiteX0" fmla="*/ 0 w 87923"/>
                  <a:gd name="connsiteY0" fmla="*/ 457200 h 457200"/>
                  <a:gd name="connsiteX1" fmla="*/ 87923 w 87923"/>
                  <a:gd name="connsiteY1" fmla="*/ 0 h 457200"/>
                  <a:gd name="connsiteX2" fmla="*/ 87923 w 87923"/>
                  <a:gd name="connsiteY2" fmla="*/ 0 h 457200"/>
                  <a:gd name="connsiteX0" fmla="*/ 0 w 88668"/>
                  <a:gd name="connsiteY0" fmla="*/ 457200 h 457200"/>
                  <a:gd name="connsiteX1" fmla="*/ 87923 w 88668"/>
                  <a:gd name="connsiteY1" fmla="*/ 0 h 457200"/>
                  <a:gd name="connsiteX2" fmla="*/ 87923 w 88668"/>
                  <a:gd name="connsiteY2" fmla="*/ 0 h 457200"/>
                  <a:gd name="connsiteX0" fmla="*/ 0 w 88591"/>
                  <a:gd name="connsiteY0" fmla="*/ 457200 h 457200"/>
                  <a:gd name="connsiteX1" fmla="*/ 87923 w 88591"/>
                  <a:gd name="connsiteY1" fmla="*/ 0 h 457200"/>
                  <a:gd name="connsiteX2" fmla="*/ 87923 w 88591"/>
                  <a:gd name="connsiteY2" fmla="*/ 0 h 457200"/>
                  <a:gd name="connsiteX0" fmla="*/ 0 w 104212"/>
                  <a:gd name="connsiteY0" fmla="*/ 457200 h 457200"/>
                  <a:gd name="connsiteX1" fmla="*/ 87923 w 104212"/>
                  <a:gd name="connsiteY1" fmla="*/ 0 h 457200"/>
                  <a:gd name="connsiteX2" fmla="*/ 87923 w 104212"/>
                  <a:gd name="connsiteY2" fmla="*/ 0 h 457200"/>
                  <a:gd name="connsiteX0" fmla="*/ 0 w 89660"/>
                  <a:gd name="connsiteY0" fmla="*/ 503909 h 503909"/>
                  <a:gd name="connsiteX1" fmla="*/ 87923 w 89660"/>
                  <a:gd name="connsiteY1" fmla="*/ 46709 h 503909"/>
                  <a:gd name="connsiteX2" fmla="*/ 55890 w 89660"/>
                  <a:gd name="connsiteY2" fmla="*/ 5890 h 503909"/>
                  <a:gd name="connsiteX0" fmla="*/ 0 w 87923"/>
                  <a:gd name="connsiteY0" fmla="*/ 457200 h 457200"/>
                  <a:gd name="connsiteX1" fmla="*/ 87923 w 87923"/>
                  <a:gd name="connsiteY1" fmla="*/ 0 h 457200"/>
                  <a:gd name="connsiteX0" fmla="*/ 0 w 67538"/>
                  <a:gd name="connsiteY0" fmla="*/ 482469 h 482469"/>
                  <a:gd name="connsiteX1" fmla="*/ 67538 w 67538"/>
                  <a:gd name="connsiteY1" fmla="*/ 0 h 482469"/>
                  <a:gd name="connsiteX0" fmla="*/ 0 w 88163"/>
                  <a:gd name="connsiteY0" fmla="*/ 482469 h 482469"/>
                  <a:gd name="connsiteX1" fmla="*/ 67538 w 88163"/>
                  <a:gd name="connsiteY1" fmla="*/ 0 h 482469"/>
                  <a:gd name="connsiteX0" fmla="*/ 0 w 87198"/>
                  <a:gd name="connsiteY0" fmla="*/ 482469 h 482469"/>
                  <a:gd name="connsiteX1" fmla="*/ 67538 w 87198"/>
                  <a:gd name="connsiteY1" fmla="*/ 0 h 482469"/>
                  <a:gd name="connsiteX0" fmla="*/ 585890 w 586086"/>
                  <a:gd name="connsiteY0" fmla="*/ 676892 h 676892"/>
                  <a:gd name="connsiteX1" fmla="*/ 0 w 586086"/>
                  <a:gd name="connsiteY1" fmla="*/ 0 h 676892"/>
                  <a:gd name="connsiteX0" fmla="*/ 585890 w 586160"/>
                  <a:gd name="connsiteY0" fmla="*/ 676892 h 676892"/>
                  <a:gd name="connsiteX1" fmla="*/ 0 w 586160"/>
                  <a:gd name="connsiteY1" fmla="*/ 0 h 676892"/>
                </a:gdLst>
                <a:ahLst/>
                <a:cxnLst>
                  <a:cxn ang="0">
                    <a:pos x="connsiteX0" y="connsiteY0"/>
                  </a:cxn>
                  <a:cxn ang="0">
                    <a:pos x="connsiteX1" y="connsiteY1"/>
                  </a:cxn>
                </a:cxnLst>
                <a:rect l="l" t="t" r="r" b="b"/>
                <a:pathLst>
                  <a:path w="586160" h="676892">
                    <a:moveTo>
                      <a:pt x="585890" y="676892"/>
                    </a:moveTo>
                    <a:cubicBezTo>
                      <a:pt x="597725" y="419528"/>
                      <a:pt x="221894" y="60950"/>
                      <a:pt x="0" y="0"/>
                    </a:cubicBezTo>
                  </a:path>
                </a:pathLst>
              </a:custGeom>
              <a:grp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6A1BCB9-C4F0-4C71-85FA-A036512273EB}"/>
                  </a:ext>
                </a:extLst>
              </p:cNvPr>
              <p:cNvSpPr/>
              <p:nvPr/>
            </p:nvSpPr>
            <p:spPr>
              <a:xfrm rot="13577649">
                <a:off x="2079689" y="1959016"/>
                <a:ext cx="162221" cy="284295"/>
              </a:xfrm>
              <a:custGeom>
                <a:avLst/>
                <a:gdLst>
                  <a:gd name="connsiteX0" fmla="*/ 0 w 87923"/>
                  <a:gd name="connsiteY0" fmla="*/ 457200 h 457200"/>
                  <a:gd name="connsiteX1" fmla="*/ 87923 w 87923"/>
                  <a:gd name="connsiteY1" fmla="*/ 0 h 457200"/>
                  <a:gd name="connsiteX2" fmla="*/ 87923 w 87923"/>
                  <a:gd name="connsiteY2" fmla="*/ 0 h 457200"/>
                  <a:gd name="connsiteX0" fmla="*/ 0 w 106562"/>
                  <a:gd name="connsiteY0" fmla="*/ 457200 h 457200"/>
                  <a:gd name="connsiteX1" fmla="*/ 106562 w 106562"/>
                  <a:gd name="connsiteY1" fmla="*/ 202828 h 457200"/>
                  <a:gd name="connsiteX2" fmla="*/ 87923 w 106562"/>
                  <a:gd name="connsiteY2" fmla="*/ 0 h 457200"/>
                  <a:gd name="connsiteX3" fmla="*/ 87923 w 106562"/>
                  <a:gd name="connsiteY3" fmla="*/ 0 h 457200"/>
                  <a:gd name="connsiteX0" fmla="*/ 0 w 117378"/>
                  <a:gd name="connsiteY0" fmla="*/ 457200 h 457200"/>
                  <a:gd name="connsiteX1" fmla="*/ 106562 w 117378"/>
                  <a:gd name="connsiteY1" fmla="*/ 202828 h 457200"/>
                  <a:gd name="connsiteX2" fmla="*/ 87923 w 117378"/>
                  <a:gd name="connsiteY2" fmla="*/ 0 h 457200"/>
                  <a:gd name="connsiteX3" fmla="*/ 87923 w 117378"/>
                  <a:gd name="connsiteY3" fmla="*/ 0 h 457200"/>
                  <a:gd name="connsiteX0" fmla="*/ 0 w 126147"/>
                  <a:gd name="connsiteY0" fmla="*/ 457200 h 457200"/>
                  <a:gd name="connsiteX1" fmla="*/ 106562 w 126147"/>
                  <a:gd name="connsiteY1" fmla="*/ 202828 h 457200"/>
                  <a:gd name="connsiteX2" fmla="*/ 87923 w 126147"/>
                  <a:gd name="connsiteY2" fmla="*/ 0 h 457200"/>
                  <a:gd name="connsiteX3" fmla="*/ 87923 w 126147"/>
                  <a:gd name="connsiteY3" fmla="*/ 0 h 457200"/>
                  <a:gd name="connsiteX0" fmla="*/ 0 w 126147"/>
                  <a:gd name="connsiteY0" fmla="*/ 457200 h 457200"/>
                  <a:gd name="connsiteX1" fmla="*/ 106562 w 126147"/>
                  <a:gd name="connsiteY1" fmla="*/ 202828 h 457200"/>
                  <a:gd name="connsiteX2" fmla="*/ 87923 w 126147"/>
                  <a:gd name="connsiteY2" fmla="*/ 0 h 457200"/>
                  <a:gd name="connsiteX3" fmla="*/ 87923 w 126147"/>
                  <a:gd name="connsiteY3" fmla="*/ 0 h 457200"/>
                  <a:gd name="connsiteX0" fmla="*/ 0 w 126147"/>
                  <a:gd name="connsiteY0" fmla="*/ 457200 h 457200"/>
                  <a:gd name="connsiteX1" fmla="*/ 106562 w 126147"/>
                  <a:gd name="connsiteY1" fmla="*/ 202828 h 457200"/>
                  <a:gd name="connsiteX2" fmla="*/ 87923 w 126147"/>
                  <a:gd name="connsiteY2" fmla="*/ 0 h 457200"/>
                  <a:gd name="connsiteX3" fmla="*/ 87923 w 126147"/>
                  <a:gd name="connsiteY3" fmla="*/ 0 h 457200"/>
                  <a:gd name="connsiteX0" fmla="*/ 0 w 87923"/>
                  <a:gd name="connsiteY0" fmla="*/ 457200 h 457200"/>
                  <a:gd name="connsiteX1" fmla="*/ 87923 w 87923"/>
                  <a:gd name="connsiteY1" fmla="*/ 0 h 457200"/>
                  <a:gd name="connsiteX2" fmla="*/ 87923 w 87923"/>
                  <a:gd name="connsiteY2" fmla="*/ 0 h 457200"/>
                  <a:gd name="connsiteX0" fmla="*/ 0 w 87923"/>
                  <a:gd name="connsiteY0" fmla="*/ 457200 h 457200"/>
                  <a:gd name="connsiteX1" fmla="*/ 87923 w 87923"/>
                  <a:gd name="connsiteY1" fmla="*/ 0 h 457200"/>
                  <a:gd name="connsiteX0" fmla="*/ 0 w 103296"/>
                  <a:gd name="connsiteY0" fmla="*/ 457200 h 457200"/>
                  <a:gd name="connsiteX1" fmla="*/ 87923 w 103296"/>
                  <a:gd name="connsiteY1" fmla="*/ 0 h 457200"/>
                  <a:gd name="connsiteX0" fmla="*/ 0 w 103740"/>
                  <a:gd name="connsiteY0" fmla="*/ 457200 h 457200"/>
                  <a:gd name="connsiteX1" fmla="*/ 87923 w 103740"/>
                  <a:gd name="connsiteY1" fmla="*/ 0 h 457200"/>
                  <a:gd name="connsiteX0" fmla="*/ 501712 w 503450"/>
                  <a:gd name="connsiteY0" fmla="*/ 588924 h 588924"/>
                  <a:gd name="connsiteX1" fmla="*/ -1 w 503450"/>
                  <a:gd name="connsiteY1" fmla="*/ 0 h 588924"/>
                </a:gdLst>
                <a:ahLst/>
                <a:cxnLst>
                  <a:cxn ang="0">
                    <a:pos x="connsiteX0" y="connsiteY0"/>
                  </a:cxn>
                  <a:cxn ang="0">
                    <a:pos x="connsiteX1" y="connsiteY1"/>
                  </a:cxn>
                </a:cxnLst>
                <a:rect l="l" t="t" r="r" b="b"/>
                <a:pathLst>
                  <a:path w="503450" h="588924">
                    <a:moveTo>
                      <a:pt x="501712" y="588924"/>
                    </a:moveTo>
                    <a:cubicBezTo>
                      <a:pt x="535847" y="341273"/>
                      <a:pt x="56464" y="188371"/>
                      <a:pt x="-1" y="0"/>
                    </a:cubicBezTo>
                  </a:path>
                </a:pathLst>
              </a:custGeom>
              <a:grp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29">
            <a:extLst>
              <a:ext uri="{FF2B5EF4-FFF2-40B4-BE49-F238E27FC236}">
                <a16:creationId xmlns:a16="http://schemas.microsoft.com/office/drawing/2014/main" id="{B5B89649-E154-4E58-9697-2D1201413A53}"/>
              </a:ext>
            </a:extLst>
          </p:cNvPr>
          <p:cNvGrpSpPr/>
          <p:nvPr/>
        </p:nvGrpSpPr>
        <p:grpSpPr>
          <a:xfrm rot="18000000">
            <a:off x="2457232" y="4162248"/>
            <a:ext cx="675054" cy="1484204"/>
            <a:chOff x="1657030" y="844073"/>
            <a:chExt cx="1767613" cy="3886355"/>
          </a:xfrm>
          <a:solidFill>
            <a:srgbClr val="C00000"/>
          </a:solidFill>
        </p:grpSpPr>
        <p:grpSp>
          <p:nvGrpSpPr>
            <p:cNvPr id="31" name="Group 30">
              <a:extLst>
                <a:ext uri="{FF2B5EF4-FFF2-40B4-BE49-F238E27FC236}">
                  <a16:creationId xmlns:a16="http://schemas.microsoft.com/office/drawing/2014/main" id="{12C2B3E7-5F7C-497C-B16E-C3E036B206A5}"/>
                </a:ext>
              </a:extLst>
            </p:cNvPr>
            <p:cNvGrpSpPr/>
            <p:nvPr/>
          </p:nvGrpSpPr>
          <p:grpSpPr>
            <a:xfrm>
              <a:off x="1657030" y="1625161"/>
              <a:ext cx="1767613" cy="3105267"/>
              <a:chOff x="2295207" y="1156935"/>
              <a:chExt cx="4496123" cy="7898590"/>
            </a:xfrm>
            <a:grpFill/>
          </p:grpSpPr>
          <p:sp>
            <p:nvSpPr>
              <p:cNvPr id="37" name="Freeform: Shape 36">
                <a:extLst>
                  <a:ext uri="{FF2B5EF4-FFF2-40B4-BE49-F238E27FC236}">
                    <a16:creationId xmlns:a16="http://schemas.microsoft.com/office/drawing/2014/main" id="{F1FE1598-F524-4879-BE31-FABA8089BBF8}"/>
                  </a:ext>
                </a:extLst>
              </p:cNvPr>
              <p:cNvSpPr/>
              <p:nvPr/>
            </p:nvSpPr>
            <p:spPr>
              <a:xfrm>
                <a:off x="2295207" y="1156935"/>
                <a:ext cx="4496123" cy="7898590"/>
              </a:xfrm>
              <a:custGeom>
                <a:avLst/>
                <a:gdLst>
                  <a:gd name="connsiteX0" fmla="*/ 1061085 w 1057275"/>
                  <a:gd name="connsiteY0" fmla="*/ 480060 h 1857375"/>
                  <a:gd name="connsiteX1" fmla="*/ 1052513 w 1057275"/>
                  <a:gd name="connsiteY1" fmla="*/ 448628 h 1857375"/>
                  <a:gd name="connsiteX2" fmla="*/ 1025843 w 1057275"/>
                  <a:gd name="connsiteY2" fmla="*/ 401003 h 1857375"/>
                  <a:gd name="connsiteX3" fmla="*/ 816293 w 1057275"/>
                  <a:gd name="connsiteY3" fmla="*/ 30480 h 1857375"/>
                  <a:gd name="connsiteX4" fmla="*/ 763905 w 1057275"/>
                  <a:gd name="connsiteY4" fmla="*/ 953 h 1857375"/>
                  <a:gd name="connsiteX5" fmla="*/ 299085 w 1057275"/>
                  <a:gd name="connsiteY5" fmla="*/ 0 h 1857375"/>
                  <a:gd name="connsiteX6" fmla="*/ 245745 w 1057275"/>
                  <a:gd name="connsiteY6" fmla="*/ 31433 h 1857375"/>
                  <a:gd name="connsiteX7" fmla="*/ 198120 w 1057275"/>
                  <a:gd name="connsiteY7" fmla="*/ 115253 h 1857375"/>
                  <a:gd name="connsiteX8" fmla="*/ 18098 w 1057275"/>
                  <a:gd name="connsiteY8" fmla="*/ 432435 h 1857375"/>
                  <a:gd name="connsiteX9" fmla="*/ 0 w 1057275"/>
                  <a:gd name="connsiteY9" fmla="*/ 500063 h 1857375"/>
                  <a:gd name="connsiteX10" fmla="*/ 0 w 1057275"/>
                  <a:gd name="connsiteY10" fmla="*/ 1796415 h 1857375"/>
                  <a:gd name="connsiteX11" fmla="*/ 953 w 1057275"/>
                  <a:gd name="connsiteY11" fmla="*/ 1812608 h 1857375"/>
                  <a:gd name="connsiteX12" fmla="*/ 45720 w 1057275"/>
                  <a:gd name="connsiteY12" fmla="*/ 1858328 h 1857375"/>
                  <a:gd name="connsiteX13" fmla="*/ 1008698 w 1057275"/>
                  <a:gd name="connsiteY13" fmla="*/ 1858328 h 1857375"/>
                  <a:gd name="connsiteX14" fmla="*/ 1020128 w 1057275"/>
                  <a:gd name="connsiteY14" fmla="*/ 1857375 h 1857375"/>
                  <a:gd name="connsiteX15" fmla="*/ 1060133 w 1057275"/>
                  <a:gd name="connsiteY15" fmla="*/ 1800225 h 1857375"/>
                  <a:gd name="connsiteX16" fmla="*/ 1060133 w 1057275"/>
                  <a:gd name="connsiteY16" fmla="*/ 1141095 h 1857375"/>
                  <a:gd name="connsiteX17" fmla="*/ 1061085 w 1057275"/>
                  <a:gd name="connsiteY17" fmla="*/ 480060 h 1857375"/>
                  <a:gd name="connsiteX18" fmla="*/ 530543 w 1057275"/>
                  <a:gd name="connsiteY18" fmla="*/ 440055 h 1857375"/>
                  <a:gd name="connsiteX19" fmla="*/ 434340 w 1057275"/>
                  <a:gd name="connsiteY19" fmla="*/ 343853 h 1857375"/>
                  <a:gd name="connsiteX20" fmla="*/ 531495 w 1057275"/>
                  <a:gd name="connsiteY20" fmla="*/ 246698 h 1857375"/>
                  <a:gd name="connsiteX21" fmla="*/ 627698 w 1057275"/>
                  <a:gd name="connsiteY21" fmla="*/ 342900 h 1857375"/>
                  <a:gd name="connsiteX22" fmla="*/ 530543 w 1057275"/>
                  <a:gd name="connsiteY22" fmla="*/ 440055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7275" h="1857375">
                    <a:moveTo>
                      <a:pt x="1061085" y="480060"/>
                    </a:moveTo>
                    <a:cubicBezTo>
                      <a:pt x="1061085" y="468630"/>
                      <a:pt x="1058228" y="458153"/>
                      <a:pt x="1052513" y="448628"/>
                    </a:cubicBezTo>
                    <a:cubicBezTo>
                      <a:pt x="1042988" y="432435"/>
                      <a:pt x="1034415" y="417195"/>
                      <a:pt x="1025843" y="401003"/>
                    </a:cubicBezTo>
                    <a:cubicBezTo>
                      <a:pt x="956310" y="277178"/>
                      <a:pt x="885825" y="154305"/>
                      <a:pt x="816293" y="30480"/>
                    </a:cubicBezTo>
                    <a:cubicBezTo>
                      <a:pt x="804863" y="9525"/>
                      <a:pt x="787718" y="0"/>
                      <a:pt x="763905" y="953"/>
                    </a:cubicBezTo>
                    <a:cubicBezTo>
                      <a:pt x="608648" y="0"/>
                      <a:pt x="454343" y="0"/>
                      <a:pt x="299085" y="0"/>
                    </a:cubicBezTo>
                    <a:cubicBezTo>
                      <a:pt x="274320" y="0"/>
                      <a:pt x="257175" y="9525"/>
                      <a:pt x="245745" y="31433"/>
                    </a:cubicBezTo>
                    <a:cubicBezTo>
                      <a:pt x="230505" y="60008"/>
                      <a:pt x="213360" y="87630"/>
                      <a:pt x="198120" y="115253"/>
                    </a:cubicBezTo>
                    <a:cubicBezTo>
                      <a:pt x="137160" y="220980"/>
                      <a:pt x="78105" y="326708"/>
                      <a:pt x="18098" y="432435"/>
                    </a:cubicBezTo>
                    <a:cubicBezTo>
                      <a:pt x="5715" y="453390"/>
                      <a:pt x="0" y="475298"/>
                      <a:pt x="0" y="500063"/>
                    </a:cubicBezTo>
                    <a:cubicBezTo>
                      <a:pt x="0" y="932498"/>
                      <a:pt x="0" y="1363980"/>
                      <a:pt x="0" y="1796415"/>
                    </a:cubicBezTo>
                    <a:cubicBezTo>
                      <a:pt x="0" y="1802130"/>
                      <a:pt x="0" y="1806893"/>
                      <a:pt x="953" y="1812608"/>
                    </a:cubicBezTo>
                    <a:cubicBezTo>
                      <a:pt x="3810" y="1835468"/>
                      <a:pt x="25718" y="1858328"/>
                      <a:pt x="45720" y="1858328"/>
                    </a:cubicBezTo>
                    <a:cubicBezTo>
                      <a:pt x="366713" y="1858328"/>
                      <a:pt x="687705" y="1858328"/>
                      <a:pt x="1008698" y="1858328"/>
                    </a:cubicBezTo>
                    <a:cubicBezTo>
                      <a:pt x="1012508" y="1858328"/>
                      <a:pt x="1016318" y="1858328"/>
                      <a:pt x="1020128" y="1857375"/>
                    </a:cubicBezTo>
                    <a:cubicBezTo>
                      <a:pt x="1047750" y="1847850"/>
                      <a:pt x="1060133" y="1830705"/>
                      <a:pt x="1060133" y="1800225"/>
                    </a:cubicBezTo>
                    <a:cubicBezTo>
                      <a:pt x="1060133" y="1580198"/>
                      <a:pt x="1060133" y="1360170"/>
                      <a:pt x="1060133" y="1141095"/>
                    </a:cubicBezTo>
                    <a:cubicBezTo>
                      <a:pt x="1061085" y="920115"/>
                      <a:pt x="1060133" y="700088"/>
                      <a:pt x="1061085" y="480060"/>
                    </a:cubicBezTo>
                    <a:close/>
                    <a:moveTo>
                      <a:pt x="530543" y="440055"/>
                    </a:moveTo>
                    <a:cubicBezTo>
                      <a:pt x="477203" y="440055"/>
                      <a:pt x="434340" y="397193"/>
                      <a:pt x="434340" y="343853"/>
                    </a:cubicBezTo>
                    <a:cubicBezTo>
                      <a:pt x="434340" y="290513"/>
                      <a:pt x="478155" y="246698"/>
                      <a:pt x="531495" y="246698"/>
                    </a:cubicBezTo>
                    <a:cubicBezTo>
                      <a:pt x="583883" y="247650"/>
                      <a:pt x="627698" y="291465"/>
                      <a:pt x="627698" y="342900"/>
                    </a:cubicBezTo>
                    <a:cubicBezTo>
                      <a:pt x="627698" y="397193"/>
                      <a:pt x="584835" y="440055"/>
                      <a:pt x="530543" y="440055"/>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D0C8964-6C2F-4DB4-A0E5-DF45D058D5BC}"/>
                  </a:ext>
                </a:extLst>
              </p:cNvPr>
              <p:cNvSpPr/>
              <p:nvPr/>
            </p:nvSpPr>
            <p:spPr>
              <a:xfrm>
                <a:off x="2416723" y="1278451"/>
                <a:ext cx="4253088" cy="7615051"/>
              </a:xfrm>
              <a:custGeom>
                <a:avLst/>
                <a:gdLst>
                  <a:gd name="connsiteX0" fmla="*/ 1002983 w 1000125"/>
                  <a:gd name="connsiteY0" fmla="*/ 1112520 h 1790700"/>
                  <a:gd name="connsiteX1" fmla="*/ 1002983 w 1000125"/>
                  <a:gd name="connsiteY1" fmla="*/ 1112520 h 1790700"/>
                  <a:gd name="connsiteX2" fmla="*/ 1002983 w 1000125"/>
                  <a:gd name="connsiteY2" fmla="*/ 457200 h 1790700"/>
                  <a:gd name="connsiteX3" fmla="*/ 996315 w 1000125"/>
                  <a:gd name="connsiteY3" fmla="*/ 429578 h 1790700"/>
                  <a:gd name="connsiteX4" fmla="*/ 927735 w 1000125"/>
                  <a:gd name="connsiteY4" fmla="*/ 309563 h 1790700"/>
                  <a:gd name="connsiteX5" fmla="*/ 844868 w 1000125"/>
                  <a:gd name="connsiteY5" fmla="*/ 164783 h 1790700"/>
                  <a:gd name="connsiteX6" fmla="*/ 762953 w 1000125"/>
                  <a:gd name="connsiteY6" fmla="*/ 19050 h 1790700"/>
                  <a:gd name="connsiteX7" fmla="*/ 728663 w 1000125"/>
                  <a:gd name="connsiteY7" fmla="*/ 0 h 1790700"/>
                  <a:gd name="connsiteX8" fmla="*/ 269558 w 1000125"/>
                  <a:gd name="connsiteY8" fmla="*/ 0 h 1790700"/>
                  <a:gd name="connsiteX9" fmla="*/ 242888 w 1000125"/>
                  <a:gd name="connsiteY9" fmla="*/ 15240 h 1790700"/>
                  <a:gd name="connsiteX10" fmla="*/ 204788 w 1000125"/>
                  <a:gd name="connsiteY10" fmla="*/ 81915 h 1790700"/>
                  <a:gd name="connsiteX11" fmla="*/ 14288 w 1000125"/>
                  <a:gd name="connsiteY11" fmla="*/ 418148 h 1790700"/>
                  <a:gd name="connsiteX12" fmla="*/ 0 w 1000125"/>
                  <a:gd name="connsiteY12" fmla="*/ 467678 h 1790700"/>
                  <a:gd name="connsiteX13" fmla="*/ 0 w 1000125"/>
                  <a:gd name="connsiteY13" fmla="*/ 878205 h 1790700"/>
                  <a:gd name="connsiteX14" fmla="*/ 0 w 1000125"/>
                  <a:gd name="connsiteY14" fmla="*/ 1763078 h 1790700"/>
                  <a:gd name="connsiteX15" fmla="*/ 36195 w 1000125"/>
                  <a:gd name="connsiteY15" fmla="*/ 1799273 h 1790700"/>
                  <a:gd name="connsiteX16" fmla="*/ 968693 w 1000125"/>
                  <a:gd name="connsiteY16" fmla="*/ 1799273 h 1790700"/>
                  <a:gd name="connsiteX17" fmla="*/ 976313 w 1000125"/>
                  <a:gd name="connsiteY17" fmla="*/ 1799273 h 1790700"/>
                  <a:gd name="connsiteX18" fmla="*/ 1001078 w 1000125"/>
                  <a:gd name="connsiteY18" fmla="*/ 1776413 h 1790700"/>
                  <a:gd name="connsiteX19" fmla="*/ 1001078 w 1000125"/>
                  <a:gd name="connsiteY19" fmla="*/ 1755458 h 1790700"/>
                  <a:gd name="connsiteX20" fmla="*/ 1002983 w 1000125"/>
                  <a:gd name="connsiteY20" fmla="*/ 1112520 h 1790700"/>
                  <a:gd name="connsiteX21" fmla="*/ 502920 w 1000125"/>
                  <a:gd name="connsiteY21" fmla="*/ 441960 h 1790700"/>
                  <a:gd name="connsiteX22" fmla="*/ 376238 w 1000125"/>
                  <a:gd name="connsiteY22" fmla="*/ 316230 h 1790700"/>
                  <a:gd name="connsiteX23" fmla="*/ 503873 w 1000125"/>
                  <a:gd name="connsiteY23" fmla="*/ 189548 h 1790700"/>
                  <a:gd name="connsiteX24" fmla="*/ 627698 w 1000125"/>
                  <a:gd name="connsiteY24" fmla="*/ 316230 h 1790700"/>
                  <a:gd name="connsiteX25" fmla="*/ 502920 w 1000125"/>
                  <a:gd name="connsiteY25" fmla="*/ 44196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0125" h="1790700">
                    <a:moveTo>
                      <a:pt x="1002983" y="1112520"/>
                    </a:moveTo>
                    <a:cubicBezTo>
                      <a:pt x="1002983" y="1112520"/>
                      <a:pt x="1002983" y="1112520"/>
                      <a:pt x="1002983" y="1112520"/>
                    </a:cubicBezTo>
                    <a:cubicBezTo>
                      <a:pt x="1002983" y="894398"/>
                      <a:pt x="1002983" y="676275"/>
                      <a:pt x="1002983" y="457200"/>
                    </a:cubicBezTo>
                    <a:cubicBezTo>
                      <a:pt x="1002983" y="447675"/>
                      <a:pt x="1001078" y="438150"/>
                      <a:pt x="996315" y="429578"/>
                    </a:cubicBezTo>
                    <a:cubicBezTo>
                      <a:pt x="973455" y="389573"/>
                      <a:pt x="950595" y="349568"/>
                      <a:pt x="927735" y="309563"/>
                    </a:cubicBezTo>
                    <a:cubicBezTo>
                      <a:pt x="900113" y="260985"/>
                      <a:pt x="872490" y="213360"/>
                      <a:pt x="844868" y="164783"/>
                    </a:cubicBezTo>
                    <a:cubicBezTo>
                      <a:pt x="817245" y="116205"/>
                      <a:pt x="789623" y="68580"/>
                      <a:pt x="762953" y="19050"/>
                    </a:cubicBezTo>
                    <a:cubicBezTo>
                      <a:pt x="755333" y="4763"/>
                      <a:pt x="743903" y="0"/>
                      <a:pt x="728663" y="0"/>
                    </a:cubicBezTo>
                    <a:cubicBezTo>
                      <a:pt x="575310" y="0"/>
                      <a:pt x="421958" y="0"/>
                      <a:pt x="269558" y="0"/>
                    </a:cubicBezTo>
                    <a:cubicBezTo>
                      <a:pt x="257175" y="0"/>
                      <a:pt x="248603" y="4763"/>
                      <a:pt x="242888" y="15240"/>
                    </a:cubicBezTo>
                    <a:cubicBezTo>
                      <a:pt x="230505" y="37148"/>
                      <a:pt x="218123" y="60008"/>
                      <a:pt x="204788" y="81915"/>
                    </a:cubicBezTo>
                    <a:cubicBezTo>
                      <a:pt x="140970" y="194310"/>
                      <a:pt x="78105" y="306705"/>
                      <a:pt x="14288" y="418148"/>
                    </a:cubicBezTo>
                    <a:cubicBezTo>
                      <a:pt x="5715" y="433388"/>
                      <a:pt x="0" y="448628"/>
                      <a:pt x="0" y="467678"/>
                    </a:cubicBezTo>
                    <a:cubicBezTo>
                      <a:pt x="952" y="604838"/>
                      <a:pt x="0" y="741045"/>
                      <a:pt x="0" y="878205"/>
                    </a:cubicBezTo>
                    <a:cubicBezTo>
                      <a:pt x="0" y="1173480"/>
                      <a:pt x="0" y="1467803"/>
                      <a:pt x="0" y="1763078"/>
                    </a:cubicBezTo>
                    <a:cubicBezTo>
                      <a:pt x="0" y="1791653"/>
                      <a:pt x="7620" y="1799273"/>
                      <a:pt x="36195" y="1799273"/>
                    </a:cubicBezTo>
                    <a:cubicBezTo>
                      <a:pt x="346710" y="1799273"/>
                      <a:pt x="658178" y="1799273"/>
                      <a:pt x="968693" y="1799273"/>
                    </a:cubicBezTo>
                    <a:cubicBezTo>
                      <a:pt x="971550" y="1799273"/>
                      <a:pt x="974408" y="1799273"/>
                      <a:pt x="976313" y="1799273"/>
                    </a:cubicBezTo>
                    <a:cubicBezTo>
                      <a:pt x="990600" y="1798320"/>
                      <a:pt x="1000125" y="1790700"/>
                      <a:pt x="1001078" y="1776413"/>
                    </a:cubicBezTo>
                    <a:cubicBezTo>
                      <a:pt x="1002030" y="1769745"/>
                      <a:pt x="1001078" y="1763078"/>
                      <a:pt x="1001078" y="1755458"/>
                    </a:cubicBezTo>
                    <a:cubicBezTo>
                      <a:pt x="1002983" y="1541145"/>
                      <a:pt x="1002983" y="1326833"/>
                      <a:pt x="1002983" y="1112520"/>
                    </a:cubicBezTo>
                    <a:close/>
                    <a:moveTo>
                      <a:pt x="502920" y="441960"/>
                    </a:moveTo>
                    <a:cubicBezTo>
                      <a:pt x="426720" y="441008"/>
                      <a:pt x="376238" y="385763"/>
                      <a:pt x="376238" y="316230"/>
                    </a:cubicBezTo>
                    <a:cubicBezTo>
                      <a:pt x="376238" y="240030"/>
                      <a:pt x="428625" y="188595"/>
                      <a:pt x="503873" y="189548"/>
                    </a:cubicBezTo>
                    <a:cubicBezTo>
                      <a:pt x="578168" y="190500"/>
                      <a:pt x="627698" y="240030"/>
                      <a:pt x="627698" y="316230"/>
                    </a:cubicBezTo>
                    <a:cubicBezTo>
                      <a:pt x="628650" y="390525"/>
                      <a:pt x="575310" y="439103"/>
                      <a:pt x="502920" y="441960"/>
                    </a:cubicBez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D88BB2E-CAFB-4670-8B3F-4BAD72A5F567}"/>
                </a:ext>
              </a:extLst>
            </p:cNvPr>
            <p:cNvGrpSpPr/>
            <p:nvPr/>
          </p:nvGrpSpPr>
          <p:grpSpPr>
            <a:xfrm rot="7230518">
              <a:off x="1917120" y="986747"/>
              <a:ext cx="1128828" cy="843480"/>
              <a:chOff x="1940832" y="1860306"/>
              <a:chExt cx="430889" cy="321968"/>
            </a:xfrm>
            <a:grpFill/>
          </p:grpSpPr>
          <p:sp>
            <p:nvSpPr>
              <p:cNvPr id="33" name="Freeform: Shape 32">
                <a:extLst>
                  <a:ext uri="{FF2B5EF4-FFF2-40B4-BE49-F238E27FC236}">
                    <a16:creationId xmlns:a16="http://schemas.microsoft.com/office/drawing/2014/main" id="{2F3128E3-AF34-438E-A32C-CF4265351B41}"/>
                  </a:ext>
                </a:extLst>
              </p:cNvPr>
              <p:cNvSpPr/>
              <p:nvPr/>
            </p:nvSpPr>
            <p:spPr>
              <a:xfrm rot="14400000">
                <a:off x="2252789" y="1791796"/>
                <a:ext cx="28331" cy="165352"/>
              </a:xfrm>
              <a:custGeom>
                <a:avLst/>
                <a:gdLst>
                  <a:gd name="connsiteX0" fmla="*/ 0 w 87923"/>
                  <a:gd name="connsiteY0" fmla="*/ 457200 h 457200"/>
                  <a:gd name="connsiteX1" fmla="*/ 87923 w 87923"/>
                  <a:gd name="connsiteY1" fmla="*/ 0 h 457200"/>
                  <a:gd name="connsiteX2" fmla="*/ 87923 w 87923"/>
                  <a:gd name="connsiteY2" fmla="*/ 0 h 457200"/>
                </a:gdLst>
                <a:ahLst/>
                <a:cxnLst>
                  <a:cxn ang="0">
                    <a:pos x="connsiteX0" y="connsiteY0"/>
                  </a:cxn>
                  <a:cxn ang="0">
                    <a:pos x="connsiteX1" y="connsiteY1"/>
                  </a:cxn>
                  <a:cxn ang="0">
                    <a:pos x="connsiteX2" y="connsiteY2"/>
                  </a:cxn>
                </a:cxnLst>
                <a:rect l="l" t="t" r="r" b="b"/>
                <a:pathLst>
                  <a:path w="87923" h="457200">
                    <a:moveTo>
                      <a:pt x="0" y="457200"/>
                    </a:moveTo>
                    <a:lnTo>
                      <a:pt x="87923" y="0"/>
                    </a:lnTo>
                    <a:lnTo>
                      <a:pt x="87923" y="0"/>
                    </a:lnTo>
                  </a:path>
                </a:pathLst>
              </a:custGeom>
              <a:grpFill/>
              <a:ln w="349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BAA4F02C-24C4-49FD-A20A-6144A28873C4}"/>
                  </a:ext>
                </a:extLst>
              </p:cNvPr>
              <p:cNvSpPr/>
              <p:nvPr/>
            </p:nvSpPr>
            <p:spPr>
              <a:xfrm rot="13577649">
                <a:off x="2275911" y="1840053"/>
                <a:ext cx="28331" cy="163289"/>
              </a:xfrm>
              <a:custGeom>
                <a:avLst/>
                <a:gdLst>
                  <a:gd name="connsiteX0" fmla="*/ 0 w 87923"/>
                  <a:gd name="connsiteY0" fmla="*/ 457200 h 457200"/>
                  <a:gd name="connsiteX1" fmla="*/ 87923 w 87923"/>
                  <a:gd name="connsiteY1" fmla="*/ 0 h 457200"/>
                  <a:gd name="connsiteX2" fmla="*/ 87923 w 87923"/>
                  <a:gd name="connsiteY2" fmla="*/ 0 h 457200"/>
                </a:gdLst>
                <a:ahLst/>
                <a:cxnLst>
                  <a:cxn ang="0">
                    <a:pos x="connsiteX0" y="connsiteY0"/>
                  </a:cxn>
                  <a:cxn ang="0">
                    <a:pos x="connsiteX1" y="connsiteY1"/>
                  </a:cxn>
                  <a:cxn ang="0">
                    <a:pos x="connsiteX2" y="connsiteY2"/>
                  </a:cxn>
                </a:cxnLst>
                <a:rect l="l" t="t" r="r" b="b"/>
                <a:pathLst>
                  <a:path w="87923" h="457200">
                    <a:moveTo>
                      <a:pt x="0" y="457200"/>
                    </a:moveTo>
                    <a:lnTo>
                      <a:pt x="87923" y="0"/>
                    </a:lnTo>
                    <a:lnTo>
                      <a:pt x="87923" y="0"/>
                    </a:lnTo>
                  </a:path>
                </a:pathLst>
              </a:custGeom>
              <a:grpFill/>
              <a:ln w="349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DD9695D-3353-4C81-97AA-9AAF416ED8EA}"/>
                  </a:ext>
                </a:extLst>
              </p:cNvPr>
              <p:cNvSpPr/>
              <p:nvPr/>
            </p:nvSpPr>
            <p:spPr>
              <a:xfrm rot="14400000">
                <a:off x="2009775" y="1918360"/>
                <a:ext cx="188873" cy="326760"/>
              </a:xfrm>
              <a:custGeom>
                <a:avLst/>
                <a:gdLst>
                  <a:gd name="connsiteX0" fmla="*/ 0 w 87923"/>
                  <a:gd name="connsiteY0" fmla="*/ 457200 h 457200"/>
                  <a:gd name="connsiteX1" fmla="*/ 87923 w 87923"/>
                  <a:gd name="connsiteY1" fmla="*/ 0 h 457200"/>
                  <a:gd name="connsiteX2" fmla="*/ 87923 w 87923"/>
                  <a:gd name="connsiteY2" fmla="*/ 0 h 457200"/>
                  <a:gd name="connsiteX0" fmla="*/ 0 w 87923"/>
                  <a:gd name="connsiteY0" fmla="*/ 457200 h 457200"/>
                  <a:gd name="connsiteX1" fmla="*/ 87923 w 87923"/>
                  <a:gd name="connsiteY1" fmla="*/ 0 h 457200"/>
                  <a:gd name="connsiteX2" fmla="*/ 87923 w 87923"/>
                  <a:gd name="connsiteY2" fmla="*/ 0 h 457200"/>
                  <a:gd name="connsiteX0" fmla="*/ 0 w 88668"/>
                  <a:gd name="connsiteY0" fmla="*/ 457200 h 457200"/>
                  <a:gd name="connsiteX1" fmla="*/ 87923 w 88668"/>
                  <a:gd name="connsiteY1" fmla="*/ 0 h 457200"/>
                  <a:gd name="connsiteX2" fmla="*/ 87923 w 88668"/>
                  <a:gd name="connsiteY2" fmla="*/ 0 h 457200"/>
                  <a:gd name="connsiteX0" fmla="*/ 0 w 88591"/>
                  <a:gd name="connsiteY0" fmla="*/ 457200 h 457200"/>
                  <a:gd name="connsiteX1" fmla="*/ 87923 w 88591"/>
                  <a:gd name="connsiteY1" fmla="*/ 0 h 457200"/>
                  <a:gd name="connsiteX2" fmla="*/ 87923 w 88591"/>
                  <a:gd name="connsiteY2" fmla="*/ 0 h 457200"/>
                  <a:gd name="connsiteX0" fmla="*/ 0 w 104212"/>
                  <a:gd name="connsiteY0" fmla="*/ 457200 h 457200"/>
                  <a:gd name="connsiteX1" fmla="*/ 87923 w 104212"/>
                  <a:gd name="connsiteY1" fmla="*/ 0 h 457200"/>
                  <a:gd name="connsiteX2" fmla="*/ 87923 w 104212"/>
                  <a:gd name="connsiteY2" fmla="*/ 0 h 457200"/>
                  <a:gd name="connsiteX0" fmla="*/ 0 w 89660"/>
                  <a:gd name="connsiteY0" fmla="*/ 503909 h 503909"/>
                  <a:gd name="connsiteX1" fmla="*/ 87923 w 89660"/>
                  <a:gd name="connsiteY1" fmla="*/ 46709 h 503909"/>
                  <a:gd name="connsiteX2" fmla="*/ 55890 w 89660"/>
                  <a:gd name="connsiteY2" fmla="*/ 5890 h 503909"/>
                  <a:gd name="connsiteX0" fmla="*/ 0 w 87923"/>
                  <a:gd name="connsiteY0" fmla="*/ 457200 h 457200"/>
                  <a:gd name="connsiteX1" fmla="*/ 87923 w 87923"/>
                  <a:gd name="connsiteY1" fmla="*/ 0 h 457200"/>
                  <a:gd name="connsiteX0" fmla="*/ 0 w 67538"/>
                  <a:gd name="connsiteY0" fmla="*/ 482469 h 482469"/>
                  <a:gd name="connsiteX1" fmla="*/ 67538 w 67538"/>
                  <a:gd name="connsiteY1" fmla="*/ 0 h 482469"/>
                  <a:gd name="connsiteX0" fmla="*/ 0 w 88163"/>
                  <a:gd name="connsiteY0" fmla="*/ 482469 h 482469"/>
                  <a:gd name="connsiteX1" fmla="*/ 67538 w 88163"/>
                  <a:gd name="connsiteY1" fmla="*/ 0 h 482469"/>
                  <a:gd name="connsiteX0" fmla="*/ 0 w 87198"/>
                  <a:gd name="connsiteY0" fmla="*/ 482469 h 482469"/>
                  <a:gd name="connsiteX1" fmla="*/ 67538 w 87198"/>
                  <a:gd name="connsiteY1" fmla="*/ 0 h 482469"/>
                  <a:gd name="connsiteX0" fmla="*/ 585890 w 586086"/>
                  <a:gd name="connsiteY0" fmla="*/ 676892 h 676892"/>
                  <a:gd name="connsiteX1" fmla="*/ 0 w 586086"/>
                  <a:gd name="connsiteY1" fmla="*/ 0 h 676892"/>
                  <a:gd name="connsiteX0" fmla="*/ 585890 w 586160"/>
                  <a:gd name="connsiteY0" fmla="*/ 676892 h 676892"/>
                  <a:gd name="connsiteX1" fmla="*/ 0 w 586160"/>
                  <a:gd name="connsiteY1" fmla="*/ 0 h 676892"/>
                </a:gdLst>
                <a:ahLst/>
                <a:cxnLst>
                  <a:cxn ang="0">
                    <a:pos x="connsiteX0" y="connsiteY0"/>
                  </a:cxn>
                  <a:cxn ang="0">
                    <a:pos x="connsiteX1" y="connsiteY1"/>
                  </a:cxn>
                </a:cxnLst>
                <a:rect l="l" t="t" r="r" b="b"/>
                <a:pathLst>
                  <a:path w="586160" h="676892">
                    <a:moveTo>
                      <a:pt x="585890" y="676892"/>
                    </a:moveTo>
                    <a:cubicBezTo>
                      <a:pt x="597725" y="419528"/>
                      <a:pt x="221894" y="60950"/>
                      <a:pt x="0" y="0"/>
                    </a:cubicBezTo>
                  </a:path>
                </a:pathLst>
              </a:custGeom>
              <a:grpFill/>
              <a:ln w="349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6B62A65A-F9CA-42E9-B38C-218613EAD8E2}"/>
                  </a:ext>
                </a:extLst>
              </p:cNvPr>
              <p:cNvSpPr/>
              <p:nvPr/>
            </p:nvSpPr>
            <p:spPr>
              <a:xfrm rot="13577649">
                <a:off x="2079689" y="1959016"/>
                <a:ext cx="162221" cy="284295"/>
              </a:xfrm>
              <a:custGeom>
                <a:avLst/>
                <a:gdLst>
                  <a:gd name="connsiteX0" fmla="*/ 0 w 87923"/>
                  <a:gd name="connsiteY0" fmla="*/ 457200 h 457200"/>
                  <a:gd name="connsiteX1" fmla="*/ 87923 w 87923"/>
                  <a:gd name="connsiteY1" fmla="*/ 0 h 457200"/>
                  <a:gd name="connsiteX2" fmla="*/ 87923 w 87923"/>
                  <a:gd name="connsiteY2" fmla="*/ 0 h 457200"/>
                  <a:gd name="connsiteX0" fmla="*/ 0 w 106562"/>
                  <a:gd name="connsiteY0" fmla="*/ 457200 h 457200"/>
                  <a:gd name="connsiteX1" fmla="*/ 106562 w 106562"/>
                  <a:gd name="connsiteY1" fmla="*/ 202828 h 457200"/>
                  <a:gd name="connsiteX2" fmla="*/ 87923 w 106562"/>
                  <a:gd name="connsiteY2" fmla="*/ 0 h 457200"/>
                  <a:gd name="connsiteX3" fmla="*/ 87923 w 106562"/>
                  <a:gd name="connsiteY3" fmla="*/ 0 h 457200"/>
                  <a:gd name="connsiteX0" fmla="*/ 0 w 117378"/>
                  <a:gd name="connsiteY0" fmla="*/ 457200 h 457200"/>
                  <a:gd name="connsiteX1" fmla="*/ 106562 w 117378"/>
                  <a:gd name="connsiteY1" fmla="*/ 202828 h 457200"/>
                  <a:gd name="connsiteX2" fmla="*/ 87923 w 117378"/>
                  <a:gd name="connsiteY2" fmla="*/ 0 h 457200"/>
                  <a:gd name="connsiteX3" fmla="*/ 87923 w 117378"/>
                  <a:gd name="connsiteY3" fmla="*/ 0 h 457200"/>
                  <a:gd name="connsiteX0" fmla="*/ 0 w 126147"/>
                  <a:gd name="connsiteY0" fmla="*/ 457200 h 457200"/>
                  <a:gd name="connsiteX1" fmla="*/ 106562 w 126147"/>
                  <a:gd name="connsiteY1" fmla="*/ 202828 h 457200"/>
                  <a:gd name="connsiteX2" fmla="*/ 87923 w 126147"/>
                  <a:gd name="connsiteY2" fmla="*/ 0 h 457200"/>
                  <a:gd name="connsiteX3" fmla="*/ 87923 w 126147"/>
                  <a:gd name="connsiteY3" fmla="*/ 0 h 457200"/>
                  <a:gd name="connsiteX0" fmla="*/ 0 w 126147"/>
                  <a:gd name="connsiteY0" fmla="*/ 457200 h 457200"/>
                  <a:gd name="connsiteX1" fmla="*/ 106562 w 126147"/>
                  <a:gd name="connsiteY1" fmla="*/ 202828 h 457200"/>
                  <a:gd name="connsiteX2" fmla="*/ 87923 w 126147"/>
                  <a:gd name="connsiteY2" fmla="*/ 0 h 457200"/>
                  <a:gd name="connsiteX3" fmla="*/ 87923 w 126147"/>
                  <a:gd name="connsiteY3" fmla="*/ 0 h 457200"/>
                  <a:gd name="connsiteX0" fmla="*/ 0 w 126147"/>
                  <a:gd name="connsiteY0" fmla="*/ 457200 h 457200"/>
                  <a:gd name="connsiteX1" fmla="*/ 106562 w 126147"/>
                  <a:gd name="connsiteY1" fmla="*/ 202828 h 457200"/>
                  <a:gd name="connsiteX2" fmla="*/ 87923 w 126147"/>
                  <a:gd name="connsiteY2" fmla="*/ 0 h 457200"/>
                  <a:gd name="connsiteX3" fmla="*/ 87923 w 126147"/>
                  <a:gd name="connsiteY3" fmla="*/ 0 h 457200"/>
                  <a:gd name="connsiteX0" fmla="*/ 0 w 87923"/>
                  <a:gd name="connsiteY0" fmla="*/ 457200 h 457200"/>
                  <a:gd name="connsiteX1" fmla="*/ 87923 w 87923"/>
                  <a:gd name="connsiteY1" fmla="*/ 0 h 457200"/>
                  <a:gd name="connsiteX2" fmla="*/ 87923 w 87923"/>
                  <a:gd name="connsiteY2" fmla="*/ 0 h 457200"/>
                  <a:gd name="connsiteX0" fmla="*/ 0 w 87923"/>
                  <a:gd name="connsiteY0" fmla="*/ 457200 h 457200"/>
                  <a:gd name="connsiteX1" fmla="*/ 87923 w 87923"/>
                  <a:gd name="connsiteY1" fmla="*/ 0 h 457200"/>
                  <a:gd name="connsiteX0" fmla="*/ 0 w 103296"/>
                  <a:gd name="connsiteY0" fmla="*/ 457200 h 457200"/>
                  <a:gd name="connsiteX1" fmla="*/ 87923 w 103296"/>
                  <a:gd name="connsiteY1" fmla="*/ 0 h 457200"/>
                  <a:gd name="connsiteX0" fmla="*/ 0 w 103740"/>
                  <a:gd name="connsiteY0" fmla="*/ 457200 h 457200"/>
                  <a:gd name="connsiteX1" fmla="*/ 87923 w 103740"/>
                  <a:gd name="connsiteY1" fmla="*/ 0 h 457200"/>
                  <a:gd name="connsiteX0" fmla="*/ 501712 w 503450"/>
                  <a:gd name="connsiteY0" fmla="*/ 588924 h 588924"/>
                  <a:gd name="connsiteX1" fmla="*/ -1 w 503450"/>
                  <a:gd name="connsiteY1" fmla="*/ 0 h 588924"/>
                </a:gdLst>
                <a:ahLst/>
                <a:cxnLst>
                  <a:cxn ang="0">
                    <a:pos x="connsiteX0" y="connsiteY0"/>
                  </a:cxn>
                  <a:cxn ang="0">
                    <a:pos x="connsiteX1" y="connsiteY1"/>
                  </a:cxn>
                </a:cxnLst>
                <a:rect l="l" t="t" r="r" b="b"/>
                <a:pathLst>
                  <a:path w="503450" h="588924">
                    <a:moveTo>
                      <a:pt x="501712" y="588924"/>
                    </a:moveTo>
                    <a:cubicBezTo>
                      <a:pt x="535847" y="341273"/>
                      <a:pt x="56464" y="188371"/>
                      <a:pt x="-1" y="0"/>
                    </a:cubicBezTo>
                  </a:path>
                </a:pathLst>
              </a:custGeom>
              <a:grpFill/>
              <a:ln w="349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 name="Group 47">
            <a:extLst>
              <a:ext uri="{FF2B5EF4-FFF2-40B4-BE49-F238E27FC236}">
                <a16:creationId xmlns:a16="http://schemas.microsoft.com/office/drawing/2014/main" id="{3D4CA89C-0595-4857-B583-8E05A544BD2C}"/>
              </a:ext>
            </a:extLst>
          </p:cNvPr>
          <p:cNvGrpSpPr/>
          <p:nvPr/>
        </p:nvGrpSpPr>
        <p:grpSpPr>
          <a:xfrm>
            <a:off x="7975763" y="982018"/>
            <a:ext cx="3490610" cy="969496"/>
            <a:chOff x="6509852" y="714552"/>
            <a:chExt cx="4946526" cy="969496"/>
          </a:xfrm>
        </p:grpSpPr>
        <p:sp>
          <p:nvSpPr>
            <p:cNvPr id="49" name="TextBox 48">
              <a:extLst>
                <a:ext uri="{FF2B5EF4-FFF2-40B4-BE49-F238E27FC236}">
                  <a16:creationId xmlns:a16="http://schemas.microsoft.com/office/drawing/2014/main" id="{01450646-2993-4EEB-BD72-6A1404424CB5}"/>
                </a:ext>
              </a:extLst>
            </p:cNvPr>
            <p:cNvSpPr txBox="1"/>
            <p:nvPr/>
          </p:nvSpPr>
          <p:spPr>
            <a:xfrm>
              <a:off x="6509852" y="1222383"/>
              <a:ext cx="4946526" cy="461665"/>
            </a:xfrm>
            <a:prstGeom prst="rect">
              <a:avLst/>
            </a:prstGeom>
            <a:noFill/>
          </p:spPr>
          <p:txBody>
            <a:bodyPr wrap="square" rtlCol="0">
              <a:spAutoFit/>
            </a:bodyPr>
            <a:lstStyle/>
            <a:p>
              <a:r>
                <a:rPr lang="en-US" altLang="ko-KR" sz="1200" dirty="0">
                  <a:solidFill>
                    <a:schemeClr val="bg1"/>
                  </a:solidFill>
                  <a:cs typeface="Arial" pitchFamily="34" charset="0"/>
                </a:rPr>
                <a:t>Get a modern PowerPoint  Presentation that is beautifully designed. </a:t>
              </a:r>
            </a:p>
          </p:txBody>
        </p:sp>
        <p:sp>
          <p:nvSpPr>
            <p:cNvPr id="50" name="TextBox 49">
              <a:extLst>
                <a:ext uri="{FF2B5EF4-FFF2-40B4-BE49-F238E27FC236}">
                  <a16:creationId xmlns:a16="http://schemas.microsoft.com/office/drawing/2014/main" id="{18B7CB31-D10D-431B-8E19-FCEE69DD6B65}"/>
                </a:ext>
              </a:extLst>
            </p:cNvPr>
            <p:cNvSpPr txBox="1"/>
            <p:nvPr/>
          </p:nvSpPr>
          <p:spPr>
            <a:xfrm>
              <a:off x="6509852" y="714552"/>
              <a:ext cx="4946526" cy="507831"/>
            </a:xfrm>
            <a:prstGeom prst="rect">
              <a:avLst/>
            </a:prstGeom>
            <a:noFill/>
          </p:spPr>
          <p:txBody>
            <a:bodyPr wrap="square" lIns="108000" rIns="108000" rtlCol="0">
              <a:spAutoFit/>
            </a:bodyPr>
            <a:lstStyle/>
            <a:p>
              <a:r>
                <a:rPr lang="en-US" altLang="ko-KR" sz="2700" b="1" dirty="0">
                  <a:solidFill>
                    <a:schemeClr val="bg1"/>
                  </a:solidFill>
                  <a:cs typeface="Arial" pitchFamily="34" charset="0"/>
                </a:rPr>
                <a:t>Contents</a:t>
              </a:r>
              <a:endParaRPr lang="ko-KR" altLang="en-US" sz="2700" b="1" dirty="0">
                <a:solidFill>
                  <a:schemeClr val="bg1"/>
                </a:solidFill>
                <a:cs typeface="Arial" pitchFamily="34" charset="0"/>
              </a:endParaRPr>
            </a:p>
          </p:txBody>
        </p:sp>
      </p:grpSp>
      <p:sp>
        <p:nvSpPr>
          <p:cNvPr id="52" name="Rectangle: Rounded Corners 51">
            <a:extLst>
              <a:ext uri="{FF2B5EF4-FFF2-40B4-BE49-F238E27FC236}">
                <a16:creationId xmlns:a16="http://schemas.microsoft.com/office/drawing/2014/main" id="{3076FABC-A99C-428C-A87C-B9A956AA9371}"/>
              </a:ext>
            </a:extLst>
          </p:cNvPr>
          <p:cNvSpPr/>
          <p:nvPr/>
        </p:nvSpPr>
        <p:spPr>
          <a:xfrm>
            <a:off x="3775092" y="1374514"/>
            <a:ext cx="6740508" cy="122872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latin typeface="Cambria" panose="02040503050406030204" pitchFamily="18" charset="0"/>
                <a:ea typeface="Cambria" panose="02040503050406030204" pitchFamily="18" charset="0"/>
              </a:rPr>
              <a:t>Bám sát yêu cầu cần đạt</a:t>
            </a:r>
          </a:p>
        </p:txBody>
      </p:sp>
      <p:sp>
        <p:nvSpPr>
          <p:cNvPr id="53" name="Rectangle: Rounded Corners 52">
            <a:extLst>
              <a:ext uri="{FF2B5EF4-FFF2-40B4-BE49-F238E27FC236}">
                <a16:creationId xmlns:a16="http://schemas.microsoft.com/office/drawing/2014/main" id="{5B3252A1-D690-48A7-B6A9-FAC142A5386A}"/>
              </a:ext>
            </a:extLst>
          </p:cNvPr>
          <p:cNvSpPr/>
          <p:nvPr/>
        </p:nvSpPr>
        <p:spPr>
          <a:xfrm>
            <a:off x="3775092" y="2974529"/>
            <a:ext cx="6740508" cy="122872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latin typeface="Cambria" panose="02040503050406030204" pitchFamily="18" charset="0"/>
                <a:ea typeface="Cambria" panose="02040503050406030204" pitchFamily="18" charset="0"/>
              </a:rPr>
              <a:t>Bảo đảm cấu trúc như  QĐ thông tư 33 của BGD&amp;ĐT</a:t>
            </a:r>
          </a:p>
        </p:txBody>
      </p:sp>
      <p:sp>
        <p:nvSpPr>
          <p:cNvPr id="54" name="Rectangle: Rounded Corners 53">
            <a:extLst>
              <a:ext uri="{FF2B5EF4-FFF2-40B4-BE49-F238E27FC236}">
                <a16:creationId xmlns:a16="http://schemas.microsoft.com/office/drawing/2014/main" id="{6A1E87E7-9709-4B7E-988E-D5F6D0903E9E}"/>
              </a:ext>
            </a:extLst>
          </p:cNvPr>
          <p:cNvSpPr/>
          <p:nvPr/>
        </p:nvSpPr>
        <p:spPr>
          <a:xfrm>
            <a:off x="3831128" y="4696631"/>
            <a:ext cx="6740508" cy="122872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e-DE" sz="3200" b="1">
                <a:solidFill>
                  <a:schemeClr val="bg1"/>
                </a:solidFill>
                <a:latin typeface="Cambria" panose="02040503050406030204" pitchFamily="18" charset="0"/>
                <a:ea typeface="Cambria" panose="02040503050406030204" pitchFamily="18" charset="0"/>
              </a:rPr>
              <a:t>Kết hợp hài hòa giữa kênh chữ và kênh hình</a:t>
            </a:r>
            <a:endParaRPr lang="de-DE" sz="3200" b="1" dirty="0">
              <a:solidFill>
                <a:schemeClr val="bg1"/>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CEEDFEE1-80A7-48C1-8639-81A29A3CE58F}"/>
              </a:ext>
            </a:extLst>
          </p:cNvPr>
          <p:cNvSpPr txBox="1"/>
          <p:nvPr/>
        </p:nvSpPr>
        <p:spPr>
          <a:xfrm>
            <a:off x="2644048" y="337814"/>
            <a:ext cx="8923663" cy="338554"/>
          </a:xfrm>
          <a:prstGeom prst="rect">
            <a:avLst/>
          </a:prstGeom>
          <a:noFill/>
        </p:spPr>
        <p:txBody>
          <a:bodyPr wrap="square" rtlCol="0">
            <a:spAutoFit/>
          </a:bodyPr>
          <a:lstStyle/>
          <a:p>
            <a:pPr algn="l"/>
            <a:r>
              <a:rPr lang="en-US" sz="1600"/>
              <a:t>nnn</a:t>
            </a:r>
          </a:p>
        </p:txBody>
      </p:sp>
      <p:sp>
        <p:nvSpPr>
          <p:cNvPr id="22" name="TextBox 21">
            <a:extLst>
              <a:ext uri="{FF2B5EF4-FFF2-40B4-BE49-F238E27FC236}">
                <a16:creationId xmlns:a16="http://schemas.microsoft.com/office/drawing/2014/main" id="{D0634E31-697C-4CE6-8665-649A0F3FA41F}"/>
              </a:ext>
            </a:extLst>
          </p:cNvPr>
          <p:cNvSpPr txBox="1"/>
          <p:nvPr/>
        </p:nvSpPr>
        <p:spPr>
          <a:xfrm>
            <a:off x="2827245" y="2942622"/>
            <a:ext cx="297664" cy="477054"/>
          </a:xfrm>
          <a:prstGeom prst="rect">
            <a:avLst/>
          </a:prstGeom>
          <a:noFill/>
        </p:spPr>
        <p:txBody>
          <a:bodyPr wrap="square" rtlCol="0">
            <a:spAutoFit/>
          </a:bodyPr>
          <a:lstStyle/>
          <a:p>
            <a:pPr algn="l"/>
            <a:r>
              <a:rPr lang="en-US" sz="2500" b="1">
                <a:solidFill>
                  <a:srgbClr val="FF0000"/>
                </a:solidFill>
              </a:rPr>
              <a:t>2</a:t>
            </a:r>
          </a:p>
        </p:txBody>
      </p:sp>
      <p:sp>
        <p:nvSpPr>
          <p:cNvPr id="23" name="TextBox 22">
            <a:extLst>
              <a:ext uri="{FF2B5EF4-FFF2-40B4-BE49-F238E27FC236}">
                <a16:creationId xmlns:a16="http://schemas.microsoft.com/office/drawing/2014/main" id="{E4E6D8C5-9488-4C42-AF16-7C0CCF41A870}"/>
              </a:ext>
            </a:extLst>
          </p:cNvPr>
          <p:cNvSpPr txBox="1"/>
          <p:nvPr/>
        </p:nvSpPr>
        <p:spPr>
          <a:xfrm>
            <a:off x="2787281" y="4765337"/>
            <a:ext cx="377593" cy="477054"/>
          </a:xfrm>
          <a:prstGeom prst="rect">
            <a:avLst/>
          </a:prstGeom>
          <a:noFill/>
        </p:spPr>
        <p:txBody>
          <a:bodyPr wrap="square" rtlCol="0">
            <a:spAutoFit/>
          </a:bodyPr>
          <a:lstStyle/>
          <a:p>
            <a:pPr algn="l"/>
            <a:r>
              <a:rPr lang="en-US" sz="2500" b="1">
                <a:solidFill>
                  <a:schemeClr val="bg1"/>
                </a:solidFill>
              </a:rPr>
              <a:t>3</a:t>
            </a:r>
          </a:p>
        </p:txBody>
      </p:sp>
      <p:sp>
        <p:nvSpPr>
          <p:cNvPr id="24" name="TextBox 23">
            <a:extLst>
              <a:ext uri="{FF2B5EF4-FFF2-40B4-BE49-F238E27FC236}">
                <a16:creationId xmlns:a16="http://schemas.microsoft.com/office/drawing/2014/main" id="{0CEF0008-8A6F-4860-9D09-0C0463CB3898}"/>
              </a:ext>
            </a:extLst>
          </p:cNvPr>
          <p:cNvSpPr txBox="1"/>
          <p:nvPr/>
        </p:nvSpPr>
        <p:spPr>
          <a:xfrm>
            <a:off x="2834192" y="5634098"/>
            <a:ext cx="350473" cy="477054"/>
          </a:xfrm>
          <a:prstGeom prst="rect">
            <a:avLst/>
          </a:prstGeom>
          <a:noFill/>
        </p:spPr>
        <p:txBody>
          <a:bodyPr wrap="square" rtlCol="0">
            <a:spAutoFit/>
          </a:bodyPr>
          <a:lstStyle/>
          <a:p>
            <a:pPr algn="l"/>
            <a:r>
              <a:rPr lang="en-US" sz="2500" b="1">
                <a:solidFill>
                  <a:schemeClr val="bg1"/>
                </a:solidFill>
              </a:rPr>
              <a:t>4</a:t>
            </a:r>
          </a:p>
        </p:txBody>
      </p:sp>
      <p:sp>
        <p:nvSpPr>
          <p:cNvPr id="41" name="Text Placeholder 8"/>
          <p:cNvSpPr txBox="1">
            <a:spLocks/>
          </p:cNvSpPr>
          <p:nvPr/>
        </p:nvSpPr>
        <p:spPr>
          <a:xfrm>
            <a:off x="490183" y="57701"/>
            <a:ext cx="11471049" cy="638519"/>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a:solidFill>
                  <a:srgbClr val="FF0000"/>
                </a:solidFill>
              </a:rPr>
              <a:t>III. </a:t>
            </a:r>
            <a:r>
              <a:rPr lang="vi-VN" sz="4000" b="1" dirty="0">
                <a:solidFill>
                  <a:srgbClr val="FF0000"/>
                </a:solidFill>
              </a:rPr>
              <a:t>Cấu </a:t>
            </a:r>
            <a:r>
              <a:rPr lang="vi-VN" sz="4000" b="1">
                <a:solidFill>
                  <a:srgbClr val="FF0000"/>
                </a:solidFill>
              </a:rPr>
              <a:t>trúc </a:t>
            </a:r>
            <a:r>
              <a:rPr lang="en-US" sz="4000" b="1">
                <a:solidFill>
                  <a:srgbClr val="FF0000"/>
                </a:solidFill>
              </a:rPr>
              <a:t>bài học</a:t>
            </a:r>
            <a:endParaRPr lang="en-US" sz="4000" b="1" dirty="0">
              <a:solidFill>
                <a:srgbClr val="FF0000"/>
              </a:solidFill>
            </a:endParaRPr>
          </a:p>
        </p:txBody>
      </p:sp>
    </p:spTree>
    <p:extLst>
      <p:ext uri="{BB962C8B-B14F-4D97-AF65-F5344CB8AC3E}">
        <p14:creationId xmlns:p14="http://schemas.microsoft.com/office/powerpoint/2010/main" val="212446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arn(inVertical)">
                                      <p:cBhvr>
                                        <p:cTn id="13" dur="500"/>
                                        <p:tgtEl>
                                          <p:spTgt spid="52"/>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par>
                                <p:cTn id="24" presetID="16" presetClass="entr" presetSubtype="2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par>
                          <p:cTn id="27" fill="hold">
                            <p:stCondLst>
                              <p:cond delay="1000"/>
                            </p:stCondLst>
                            <p:childTnLst>
                              <p:par>
                                <p:cTn id="28" presetID="16" presetClass="entr" presetSubtype="2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par>
                          <p:cTn id="31" fill="hold">
                            <p:stCondLst>
                              <p:cond delay="1500"/>
                            </p:stCondLst>
                            <p:childTnLst>
                              <p:par>
                                <p:cTn id="32" presetID="16" presetClass="entr" presetSubtype="21"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barn(inVertical)">
                                      <p:cBhvr>
                                        <p:cTn id="34" dur="500"/>
                                        <p:tgtEl>
                                          <p:spTgt spid="5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2" grpId="0" animBg="1"/>
      <p:bldP spid="53" grpId="0" animBg="1"/>
      <p:bldP spid="54" grpId="0" animBg="1"/>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5F78F76-3386-487D-90BC-C5AA1C8E51B8}"/>
              </a:ext>
            </a:extLst>
          </p:cNvPr>
          <p:cNvSpPr>
            <a:spLocks noGrp="1"/>
          </p:cNvSpPr>
          <p:nvPr>
            <p:ph type="dt" sz="half" idx="10"/>
          </p:nvPr>
        </p:nvSpPr>
        <p:spPr/>
        <p:txBody>
          <a:bodyPr/>
          <a:lstStyle/>
          <a:p>
            <a:fld id="{5B40D6F2-2912-4CAC-ADE2-FD9E875697CE}"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5F43B937-1AC7-4CE3-A20A-F84639B6CFD4}"/>
              </a:ext>
            </a:extLst>
          </p:cNvPr>
          <p:cNvSpPr>
            <a:spLocks noGrp="1"/>
          </p:cNvSpPr>
          <p:nvPr>
            <p:ph type="sldNum" sz="quarter" idx="12"/>
          </p:nvPr>
        </p:nvSpPr>
        <p:spPr/>
        <p:txBody>
          <a:bodyPr/>
          <a:lstStyle/>
          <a:p>
            <a:fld id="{74A3404E-108D-4C83-932E-0A353F71BD4D}" type="slidenum">
              <a:rPr lang="en-US" smtClean="0">
                <a:latin typeface="Cambria" panose="02040503050406030204" pitchFamily="18" charset="0"/>
                <a:ea typeface="Cambria" panose="02040503050406030204" pitchFamily="18" charset="0"/>
              </a:rPr>
              <a:t>15</a:t>
            </a:fld>
            <a:endParaRPr lang="en-US">
              <a:latin typeface="Cambria" panose="02040503050406030204" pitchFamily="18" charset="0"/>
              <a:ea typeface="Cambria" panose="02040503050406030204" pitchFamily="18" charset="0"/>
            </a:endParaRPr>
          </a:p>
        </p:txBody>
      </p:sp>
      <p:sp>
        <p:nvSpPr>
          <p:cNvPr id="8" name="Title 1">
            <a:extLst>
              <a:ext uri="{FF2B5EF4-FFF2-40B4-BE49-F238E27FC236}">
                <a16:creationId xmlns:a16="http://schemas.microsoft.com/office/drawing/2014/main" id="{896B39C0-3EA4-4018-BFA4-004E3B08AB9E}"/>
              </a:ext>
            </a:extLst>
          </p:cNvPr>
          <p:cNvSpPr>
            <a:spLocks noGrp="1"/>
          </p:cNvSpPr>
          <p:nvPr>
            <p:ph type="title"/>
          </p:nvPr>
        </p:nvSpPr>
        <p:spPr>
          <a:xfrm>
            <a:off x="2526695" y="249532"/>
            <a:ext cx="7924799" cy="756410"/>
          </a:xfrm>
        </p:spPr>
        <p:txBody>
          <a:bodyPr>
            <a:normAutofit/>
          </a:bodyPr>
          <a:lstStyle/>
          <a:p>
            <a:pPr algn="ctr"/>
            <a:r>
              <a:rPr lang="en-US" sz="2400" i="1" dirty="0">
                <a:solidFill>
                  <a:srgbClr val="FF0000"/>
                </a:solidFill>
                <a:latin typeface="Cambria" panose="02040503050406030204" pitchFamily="18" charset="0"/>
                <a:ea typeface="Cambria" panose="02040503050406030204" pitchFamily="18" charset="0"/>
              </a:rPr>
              <a:t>Bám sát yêu cầu cần đạt của chương trình</a:t>
            </a:r>
          </a:p>
        </p:txBody>
      </p:sp>
      <p:pic>
        <p:nvPicPr>
          <p:cNvPr id="7" name="Picture 6">
            <a:extLst>
              <a:ext uri="{FF2B5EF4-FFF2-40B4-BE49-F238E27FC236}">
                <a16:creationId xmlns:a16="http://schemas.microsoft.com/office/drawing/2014/main" id="{F910D01B-C8FC-D021-8F06-FF9E7F508553}"/>
              </a:ext>
            </a:extLst>
          </p:cNvPr>
          <p:cNvPicPr>
            <a:picLocks noChangeAspect="1"/>
          </p:cNvPicPr>
          <p:nvPr/>
        </p:nvPicPr>
        <p:blipFill>
          <a:blip r:embed="rId3"/>
          <a:stretch>
            <a:fillRect/>
          </a:stretch>
        </p:blipFill>
        <p:spPr>
          <a:xfrm>
            <a:off x="820077" y="1043069"/>
            <a:ext cx="4364319" cy="5731129"/>
          </a:xfrm>
          <a:prstGeom prst="rect">
            <a:avLst/>
          </a:prstGeom>
        </p:spPr>
      </p:pic>
      <p:sp>
        <p:nvSpPr>
          <p:cNvPr id="13" name="Oval 12">
            <a:extLst>
              <a:ext uri="{FF2B5EF4-FFF2-40B4-BE49-F238E27FC236}">
                <a16:creationId xmlns:a16="http://schemas.microsoft.com/office/drawing/2014/main" id="{A8FC3792-CDCA-41F7-B002-E02CE3909C21}"/>
              </a:ext>
            </a:extLst>
          </p:cNvPr>
          <p:cNvSpPr/>
          <p:nvPr/>
        </p:nvSpPr>
        <p:spPr>
          <a:xfrm>
            <a:off x="1191236" y="2323750"/>
            <a:ext cx="1335459" cy="104023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8BF6595-CADA-0D7A-23C9-6CF254EDED83}"/>
              </a:ext>
            </a:extLst>
          </p:cNvPr>
          <p:cNvPicPr>
            <a:picLocks noChangeAspect="1"/>
          </p:cNvPicPr>
          <p:nvPr/>
        </p:nvPicPr>
        <p:blipFill>
          <a:blip r:embed="rId4"/>
          <a:stretch>
            <a:fillRect/>
          </a:stretch>
        </p:blipFill>
        <p:spPr>
          <a:xfrm>
            <a:off x="5670504" y="1075548"/>
            <a:ext cx="4050683" cy="5731129"/>
          </a:xfrm>
          <a:prstGeom prst="rect">
            <a:avLst/>
          </a:prstGeom>
        </p:spPr>
      </p:pic>
      <p:sp>
        <p:nvSpPr>
          <p:cNvPr id="14" name="Oval 13">
            <a:extLst>
              <a:ext uri="{FF2B5EF4-FFF2-40B4-BE49-F238E27FC236}">
                <a16:creationId xmlns:a16="http://schemas.microsoft.com/office/drawing/2014/main" id="{DAC55743-050E-40BD-AA68-666BCD87E2B2}"/>
              </a:ext>
            </a:extLst>
          </p:cNvPr>
          <p:cNvSpPr/>
          <p:nvPr/>
        </p:nvSpPr>
        <p:spPr>
          <a:xfrm>
            <a:off x="5788402" y="2617233"/>
            <a:ext cx="2306973" cy="12583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80434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0813" y="1459224"/>
            <a:ext cx="1722369" cy="2787923"/>
          </a:xfrm>
        </p:spPr>
        <p:txBody>
          <a:bodyPr>
            <a:noAutofit/>
          </a:bodyPr>
          <a:lstStyle/>
          <a:p>
            <a:r>
              <a:rPr lang="en-US" sz="3600" dirty="0">
                <a:latin typeface="Cambria" panose="02040503050406030204" pitchFamily="18" charset="0"/>
                <a:ea typeface="Cambria" panose="02040503050406030204" pitchFamily="18" charset="0"/>
              </a:rPr>
              <a:t>CẤU TRÚC bài học</a:t>
            </a: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t>16</a:t>
            </a:fld>
            <a:endParaRPr lang="en-US">
              <a:latin typeface="Cambria" panose="02040503050406030204" pitchFamily="18" charset="0"/>
              <a:ea typeface="Cambria" panose="02040503050406030204" pitchFamily="18" charset="0"/>
            </a:endParaRPr>
          </a:p>
        </p:txBody>
      </p:sp>
      <p:graphicFrame>
        <p:nvGraphicFramePr>
          <p:cNvPr id="16" name="Diagram 15"/>
          <p:cNvGraphicFramePr/>
          <p:nvPr/>
        </p:nvGraphicFramePr>
        <p:xfrm>
          <a:off x="2163468" y="176296"/>
          <a:ext cx="4211053" cy="6545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794BE7CE-EB3B-370E-C25C-81A1EEDC98D7}"/>
              </a:ext>
            </a:extLst>
          </p:cNvPr>
          <p:cNvPicPr>
            <a:picLocks noChangeAspect="1"/>
          </p:cNvPicPr>
          <p:nvPr/>
        </p:nvPicPr>
        <p:blipFill rotWithShape="1">
          <a:blip r:embed="rId7"/>
          <a:srcRect r="2285"/>
          <a:stretch/>
        </p:blipFill>
        <p:spPr>
          <a:xfrm>
            <a:off x="6160648" y="176293"/>
            <a:ext cx="4252257" cy="6098671"/>
          </a:xfrm>
          <a:prstGeom prst="rect">
            <a:avLst/>
          </a:prstGeom>
        </p:spPr>
      </p:pic>
    </p:spTree>
    <p:extLst>
      <p:ext uri="{BB962C8B-B14F-4D97-AF65-F5344CB8AC3E}">
        <p14:creationId xmlns:p14="http://schemas.microsoft.com/office/powerpoint/2010/main" val="48898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6E2C4A-2957-4CB7-85C4-282E8C33A0A9}"/>
              </a:ext>
            </a:extLst>
          </p:cNvPr>
          <p:cNvSpPr>
            <a:spLocks noGrp="1"/>
          </p:cNvSpPr>
          <p:nvPr>
            <p:ph type="dt" sz="half" idx="2"/>
          </p:nvPr>
        </p:nvSpPr>
        <p:spPr/>
        <p:txBody>
          <a:bodyPr/>
          <a:lstStyle/>
          <a:p>
            <a:fld id="{029B6D15-5ECA-428F-B7D0-A8FAF5B3A2DC}"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C5CC5741-67C8-4793-BFE8-504C3981695B}"/>
              </a:ext>
            </a:extLst>
          </p:cNvPr>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17</a:t>
            </a:fld>
            <a:endParaRPr lang="en-US">
              <a:latin typeface="Cambria" panose="02040503050406030204" pitchFamily="18" charset="0"/>
              <a:ea typeface="Cambria" panose="02040503050406030204" pitchFamily="18" charset="0"/>
            </a:endParaRPr>
          </a:p>
        </p:txBody>
      </p:sp>
      <p:sp>
        <p:nvSpPr>
          <p:cNvPr id="9" name="Right Brace 8">
            <a:extLst>
              <a:ext uri="{FF2B5EF4-FFF2-40B4-BE49-F238E27FC236}">
                <a16:creationId xmlns:a16="http://schemas.microsoft.com/office/drawing/2014/main" id="{DAC775AB-8599-421B-B919-45645CC74B79}"/>
              </a:ext>
            </a:extLst>
          </p:cNvPr>
          <p:cNvSpPr/>
          <p:nvPr/>
        </p:nvSpPr>
        <p:spPr>
          <a:xfrm>
            <a:off x="4761423" y="3559137"/>
            <a:ext cx="1002608" cy="2932676"/>
          </a:xfrm>
          <a:prstGeom prst="rightBrace">
            <a:avLst>
              <a:gd name="adj1" fmla="val 8333"/>
              <a:gd name="adj2" fmla="val 5122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00BC4A8-BD91-463C-92EF-A3D968484604}"/>
              </a:ext>
            </a:extLst>
          </p:cNvPr>
          <p:cNvSpPr txBox="1"/>
          <p:nvPr/>
        </p:nvSpPr>
        <p:spPr>
          <a:xfrm>
            <a:off x="6096000" y="4961796"/>
            <a:ext cx="594520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Times New Roman" panose="02020603050405020304" pitchFamily="18" charset="0"/>
              </a:rPr>
              <a:t>HÌNH THÀNH KIẾN THỨC MỚI</a:t>
            </a:r>
          </a:p>
        </p:txBody>
      </p:sp>
      <p:sp>
        <p:nvSpPr>
          <p:cNvPr id="11" name="Right Brace 10">
            <a:extLst>
              <a:ext uri="{FF2B5EF4-FFF2-40B4-BE49-F238E27FC236}">
                <a16:creationId xmlns:a16="http://schemas.microsoft.com/office/drawing/2014/main" id="{1DA494F0-45E0-447A-BFD3-98AF69549EE4}"/>
              </a:ext>
            </a:extLst>
          </p:cNvPr>
          <p:cNvSpPr/>
          <p:nvPr/>
        </p:nvSpPr>
        <p:spPr>
          <a:xfrm>
            <a:off x="4762996" y="2103943"/>
            <a:ext cx="1001035" cy="1345261"/>
          </a:xfrm>
          <a:prstGeom prst="rightBrace">
            <a:avLst>
              <a:gd name="adj1" fmla="val 8333"/>
              <a:gd name="adj2" fmla="val 5122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18B3DD9-847D-4E41-9A4F-71AC4F6B460E}"/>
              </a:ext>
            </a:extLst>
          </p:cNvPr>
          <p:cNvSpPr txBox="1"/>
          <p:nvPr/>
        </p:nvSpPr>
        <p:spPr>
          <a:xfrm>
            <a:off x="6096000" y="2545742"/>
            <a:ext cx="379319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Times New Roman" panose="02020603050405020304" pitchFamily="18" charset="0"/>
              </a:rPr>
              <a:t>MỞ ĐẦU</a:t>
            </a:r>
          </a:p>
        </p:txBody>
      </p:sp>
      <p:pic>
        <p:nvPicPr>
          <p:cNvPr id="2" name="Picture 1">
            <a:extLst>
              <a:ext uri="{FF2B5EF4-FFF2-40B4-BE49-F238E27FC236}">
                <a16:creationId xmlns:a16="http://schemas.microsoft.com/office/drawing/2014/main" id="{13CF94E5-A3C4-923A-1A92-959DFC6A1226}"/>
              </a:ext>
            </a:extLst>
          </p:cNvPr>
          <p:cNvPicPr>
            <a:picLocks noChangeAspect="1"/>
          </p:cNvPicPr>
          <p:nvPr/>
        </p:nvPicPr>
        <p:blipFill>
          <a:blip r:embed="rId2"/>
          <a:stretch>
            <a:fillRect/>
          </a:stretch>
        </p:blipFill>
        <p:spPr>
          <a:xfrm>
            <a:off x="318378" y="760683"/>
            <a:ext cx="4364319" cy="5731129"/>
          </a:xfrm>
          <a:prstGeom prst="rect">
            <a:avLst/>
          </a:prstGeom>
        </p:spPr>
      </p:pic>
    </p:spTree>
    <p:extLst>
      <p:ext uri="{BB962C8B-B14F-4D97-AF65-F5344CB8AC3E}">
        <p14:creationId xmlns:p14="http://schemas.microsoft.com/office/powerpoint/2010/main" val="26573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CD276CB-6B99-45DF-9229-10BEE464196F}"/>
              </a:ext>
            </a:extLst>
          </p:cNvPr>
          <p:cNvSpPr>
            <a:spLocks noGrp="1"/>
          </p:cNvSpPr>
          <p:nvPr>
            <p:ph type="dt" sz="half" idx="2"/>
          </p:nvPr>
        </p:nvSpPr>
        <p:spPr/>
        <p:txBody>
          <a:bodyPr/>
          <a:lstStyle/>
          <a:p>
            <a:fld id="{029B6D15-5ECA-428F-B7D0-A8FAF5B3A2DC}"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76D0B2D7-FD1B-4871-8207-7E3272E36447}"/>
              </a:ext>
            </a:extLst>
          </p:cNvPr>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18</a:t>
            </a:fld>
            <a:endParaRPr lang="en-US">
              <a:latin typeface="Cambria" panose="02040503050406030204" pitchFamily="18" charset="0"/>
              <a:ea typeface="Cambria" panose="02040503050406030204" pitchFamily="18" charset="0"/>
            </a:endParaRPr>
          </a:p>
        </p:txBody>
      </p:sp>
      <p:sp>
        <p:nvSpPr>
          <p:cNvPr id="8" name="Right Brace 7">
            <a:extLst>
              <a:ext uri="{FF2B5EF4-FFF2-40B4-BE49-F238E27FC236}">
                <a16:creationId xmlns:a16="http://schemas.microsoft.com/office/drawing/2014/main" id="{D44449D9-B547-428C-8347-881BDA31F1D7}"/>
              </a:ext>
            </a:extLst>
          </p:cNvPr>
          <p:cNvSpPr/>
          <p:nvPr/>
        </p:nvSpPr>
        <p:spPr>
          <a:xfrm>
            <a:off x="4446127" y="813732"/>
            <a:ext cx="1070516" cy="5818036"/>
          </a:xfrm>
          <a:prstGeom prst="rightBrace">
            <a:avLst>
              <a:gd name="adj1" fmla="val 8333"/>
              <a:gd name="adj2" fmla="val 5122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989E7CA-3479-44C9-988C-AD5BB9A25D78}"/>
              </a:ext>
            </a:extLst>
          </p:cNvPr>
          <p:cNvSpPr txBox="1"/>
          <p:nvPr/>
        </p:nvSpPr>
        <p:spPr>
          <a:xfrm>
            <a:off x="5777161" y="3570882"/>
            <a:ext cx="4398961" cy="461665"/>
          </a:xfrm>
          <a:prstGeom prst="rect">
            <a:avLst/>
          </a:prstGeom>
          <a:noFill/>
        </p:spPr>
        <p:txBody>
          <a:bodyPr wrap="none" rtlCol="0">
            <a:spAutoFit/>
          </a:bodyPr>
          <a:lstStyle/>
          <a:p>
            <a:r>
              <a:rPr lang="en-US" sz="2400" dirty="0">
                <a:latin typeface="Cambria" panose="02040503050406030204" pitchFamily="18" charset="0"/>
                <a:ea typeface="Cambria" panose="02040503050406030204" pitchFamily="18" charset="0"/>
                <a:cs typeface="Times New Roman" panose="02020603050405020304" pitchFamily="18" charset="0"/>
              </a:rPr>
              <a:t>HÌNH THÀNH KIẾN THỨC MỚI</a:t>
            </a:r>
          </a:p>
        </p:txBody>
      </p:sp>
      <p:pic>
        <p:nvPicPr>
          <p:cNvPr id="6" name="Picture 5">
            <a:extLst>
              <a:ext uri="{FF2B5EF4-FFF2-40B4-BE49-F238E27FC236}">
                <a16:creationId xmlns:a16="http://schemas.microsoft.com/office/drawing/2014/main" id="{825B4018-D663-EC3E-F55B-A6EA203DAF3B}"/>
              </a:ext>
            </a:extLst>
          </p:cNvPr>
          <p:cNvPicPr>
            <a:picLocks noChangeAspect="1"/>
          </p:cNvPicPr>
          <p:nvPr/>
        </p:nvPicPr>
        <p:blipFill rotWithShape="1">
          <a:blip r:embed="rId2"/>
          <a:srcRect t="1712" r="2080"/>
          <a:stretch/>
        </p:blipFill>
        <p:spPr>
          <a:xfrm>
            <a:off x="354995" y="813732"/>
            <a:ext cx="4088341" cy="5818036"/>
          </a:xfrm>
          <a:prstGeom prst="rect">
            <a:avLst/>
          </a:prstGeom>
          <a:ln>
            <a:solidFill>
              <a:schemeClr val="tx1"/>
            </a:solidFill>
          </a:ln>
        </p:spPr>
      </p:pic>
    </p:spTree>
    <p:extLst>
      <p:ext uri="{BB962C8B-B14F-4D97-AF65-F5344CB8AC3E}">
        <p14:creationId xmlns:p14="http://schemas.microsoft.com/office/powerpoint/2010/main" val="50736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CD276CB-6B99-45DF-9229-10BEE464196F}"/>
              </a:ext>
            </a:extLst>
          </p:cNvPr>
          <p:cNvSpPr>
            <a:spLocks noGrp="1"/>
          </p:cNvSpPr>
          <p:nvPr>
            <p:ph type="dt" sz="half" idx="2"/>
          </p:nvPr>
        </p:nvSpPr>
        <p:spPr/>
        <p:txBody>
          <a:bodyPr/>
          <a:lstStyle/>
          <a:p>
            <a:fld id="{029B6D15-5ECA-428F-B7D0-A8FAF5B3A2DC}"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76D0B2D7-FD1B-4871-8207-7E3272E36447}"/>
              </a:ext>
            </a:extLst>
          </p:cNvPr>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19</a:t>
            </a:fld>
            <a:endParaRPr lang="en-US">
              <a:latin typeface="Cambria" panose="02040503050406030204" pitchFamily="18" charset="0"/>
              <a:ea typeface="Cambria" panose="02040503050406030204" pitchFamily="18" charset="0"/>
            </a:endParaRPr>
          </a:p>
        </p:txBody>
      </p:sp>
      <p:sp>
        <p:nvSpPr>
          <p:cNvPr id="8" name="Right Brace 7">
            <a:extLst>
              <a:ext uri="{FF2B5EF4-FFF2-40B4-BE49-F238E27FC236}">
                <a16:creationId xmlns:a16="http://schemas.microsoft.com/office/drawing/2014/main" id="{D44449D9-B547-428C-8347-881BDA31F1D7}"/>
              </a:ext>
            </a:extLst>
          </p:cNvPr>
          <p:cNvSpPr/>
          <p:nvPr/>
        </p:nvSpPr>
        <p:spPr>
          <a:xfrm>
            <a:off x="4593207" y="851563"/>
            <a:ext cx="1070516" cy="3106153"/>
          </a:xfrm>
          <a:prstGeom prst="rightBrace">
            <a:avLst>
              <a:gd name="adj1" fmla="val 8333"/>
              <a:gd name="adj2" fmla="val 5122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989E7CA-3479-44C9-988C-AD5BB9A25D78}"/>
              </a:ext>
            </a:extLst>
          </p:cNvPr>
          <p:cNvSpPr txBox="1"/>
          <p:nvPr/>
        </p:nvSpPr>
        <p:spPr>
          <a:xfrm>
            <a:off x="5747651" y="2173806"/>
            <a:ext cx="4398961" cy="461665"/>
          </a:xfrm>
          <a:prstGeom prst="rect">
            <a:avLst/>
          </a:prstGeom>
          <a:noFill/>
        </p:spPr>
        <p:txBody>
          <a:bodyPr wrap="none" rtlCol="0">
            <a:spAutoFit/>
          </a:bodyPr>
          <a:lstStyle/>
          <a:p>
            <a:r>
              <a:rPr lang="en-US" sz="2400" dirty="0">
                <a:latin typeface="Cambria" panose="02040503050406030204" pitchFamily="18" charset="0"/>
                <a:ea typeface="Cambria" panose="02040503050406030204" pitchFamily="18" charset="0"/>
                <a:cs typeface="Times New Roman" panose="02020603050405020304" pitchFamily="18" charset="0"/>
              </a:rPr>
              <a:t>HÌNH THÀNH KIẾN THỨC MỚI</a:t>
            </a:r>
          </a:p>
        </p:txBody>
      </p:sp>
      <p:sp>
        <p:nvSpPr>
          <p:cNvPr id="10" name="Right Brace 9">
            <a:extLst>
              <a:ext uri="{FF2B5EF4-FFF2-40B4-BE49-F238E27FC236}">
                <a16:creationId xmlns:a16="http://schemas.microsoft.com/office/drawing/2014/main" id="{290C9690-ACB0-4FB8-A884-68F000534726}"/>
              </a:ext>
            </a:extLst>
          </p:cNvPr>
          <p:cNvSpPr/>
          <p:nvPr/>
        </p:nvSpPr>
        <p:spPr>
          <a:xfrm>
            <a:off x="4593207" y="4091939"/>
            <a:ext cx="951571" cy="2015246"/>
          </a:xfrm>
          <a:prstGeom prst="rightBrace">
            <a:avLst>
              <a:gd name="adj1" fmla="val 8333"/>
              <a:gd name="adj2" fmla="val 5122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646BE7DE-26EE-4889-8814-22E7F8D0BE80}"/>
              </a:ext>
            </a:extLst>
          </p:cNvPr>
          <p:cNvSpPr txBox="1"/>
          <p:nvPr/>
        </p:nvSpPr>
        <p:spPr>
          <a:xfrm>
            <a:off x="5747651" y="4868729"/>
            <a:ext cx="4536851"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Times New Roman" panose="02020603050405020304" pitchFamily="18" charset="0"/>
              </a:rPr>
              <a:t>LUYỆN TẬP – VẬN DỤNG </a:t>
            </a:r>
          </a:p>
        </p:txBody>
      </p:sp>
      <p:pic>
        <p:nvPicPr>
          <p:cNvPr id="3" name="Picture 2">
            <a:extLst>
              <a:ext uri="{FF2B5EF4-FFF2-40B4-BE49-F238E27FC236}">
                <a16:creationId xmlns:a16="http://schemas.microsoft.com/office/drawing/2014/main" id="{3B853FA1-DB28-B70F-CA3C-2BC7D9CBEA93}"/>
              </a:ext>
            </a:extLst>
          </p:cNvPr>
          <p:cNvPicPr>
            <a:picLocks noChangeAspect="1"/>
          </p:cNvPicPr>
          <p:nvPr/>
        </p:nvPicPr>
        <p:blipFill rotWithShape="1">
          <a:blip r:embed="rId2"/>
          <a:srcRect r="2032"/>
          <a:stretch/>
        </p:blipFill>
        <p:spPr>
          <a:xfrm>
            <a:off x="360727" y="754606"/>
            <a:ext cx="4043493" cy="5784308"/>
          </a:xfrm>
          <a:prstGeom prst="rect">
            <a:avLst/>
          </a:prstGeom>
          <a:ln>
            <a:solidFill>
              <a:schemeClr val="tx1"/>
            </a:solidFill>
          </a:ln>
        </p:spPr>
      </p:pic>
    </p:spTree>
    <p:extLst>
      <p:ext uri="{BB962C8B-B14F-4D97-AF65-F5344CB8AC3E}">
        <p14:creationId xmlns:p14="http://schemas.microsoft.com/office/powerpoint/2010/main" val="231247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4A3404E-108D-4C83-932E-0A353F71BD4D}" type="slidenum">
              <a:rPr lang="en-US" smtClean="0">
                <a:latin typeface="Cambria" panose="02040503050406030204" pitchFamily="18" charset="0"/>
                <a:ea typeface="Cambria" panose="02040503050406030204" pitchFamily="18" charset="0"/>
              </a:rPr>
              <a:t>2</a:t>
            </a:fld>
            <a:endParaRPr lang="en-US">
              <a:latin typeface="Cambria" panose="02040503050406030204" pitchFamily="18" charset="0"/>
              <a:ea typeface="Cambria" panose="02040503050406030204" pitchFamily="18" charset="0"/>
            </a:endParaRPr>
          </a:p>
        </p:txBody>
      </p:sp>
      <p:sp>
        <p:nvSpPr>
          <p:cNvPr id="3" name="Date Placeholder 2"/>
          <p:cNvSpPr>
            <a:spLocks noGrp="1"/>
          </p:cNvSpPr>
          <p:nvPr>
            <p:ph type="dt" sz="half" idx="10"/>
          </p:nvPr>
        </p:nvSpPr>
        <p:spPr/>
        <p:txBody>
          <a:bodyPr/>
          <a:lstStyle/>
          <a:p>
            <a:fld id="{83A9B9A7-C4AA-467E-A90E-D7B2E4CB7A48}"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11" name="Title 3"/>
          <p:cNvSpPr txBox="1">
            <a:spLocks/>
          </p:cNvSpPr>
          <p:nvPr/>
        </p:nvSpPr>
        <p:spPr>
          <a:xfrm>
            <a:off x="2573652" y="1541933"/>
            <a:ext cx="7012396" cy="70008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a:solidFill>
                  <a:srgbClr val="FF0000"/>
                </a:solidFill>
                <a:latin typeface="Cambria" panose="02040503050406030204" pitchFamily="18" charset="0"/>
                <a:ea typeface="Cambria" panose="02040503050406030204" pitchFamily="18" charset="0"/>
              </a:rPr>
              <a:t>(BỘ SÁCH CHÂN TRỜI SÁNG TẠO)</a:t>
            </a:r>
            <a:endParaRPr lang="en-US" sz="2400" dirty="0">
              <a:solidFill>
                <a:srgbClr val="FF000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3"/>
          <a:stretch>
            <a:fillRect/>
          </a:stretch>
        </p:blipFill>
        <p:spPr>
          <a:xfrm>
            <a:off x="4424343" y="2233807"/>
            <a:ext cx="3260505" cy="4506332"/>
          </a:xfrm>
          <a:prstGeom prst="rect">
            <a:avLst/>
          </a:prstGeom>
        </p:spPr>
      </p:pic>
      <p:pic>
        <p:nvPicPr>
          <p:cNvPr id="12" name="Picture 11"/>
          <p:cNvPicPr>
            <a:picLocks noChangeAspect="1"/>
          </p:cNvPicPr>
          <p:nvPr/>
        </p:nvPicPr>
        <p:blipFill>
          <a:blip r:embed="rId4"/>
          <a:stretch>
            <a:fillRect/>
          </a:stretch>
        </p:blipFill>
        <p:spPr>
          <a:xfrm>
            <a:off x="8059705" y="2233807"/>
            <a:ext cx="2635703" cy="3681802"/>
          </a:xfrm>
          <a:prstGeom prst="rect">
            <a:avLst/>
          </a:prstGeom>
        </p:spPr>
      </p:pic>
      <p:sp>
        <p:nvSpPr>
          <p:cNvPr id="13" name="Title 3"/>
          <p:cNvSpPr>
            <a:spLocks noGrp="1"/>
          </p:cNvSpPr>
          <p:nvPr>
            <p:ph type="title"/>
          </p:nvPr>
        </p:nvSpPr>
        <p:spPr>
          <a:xfrm>
            <a:off x="2619372" y="303504"/>
            <a:ext cx="7012396" cy="1516890"/>
          </a:xfrm>
        </p:spPr>
        <p:txBody>
          <a:bodyPr>
            <a:normAutofit/>
          </a:bodyPr>
          <a:lstStyle/>
          <a:p>
            <a:pPr algn="ctr"/>
            <a:br>
              <a:rPr lang="en-US" dirty="0">
                <a:latin typeface="Cambria" panose="02040503050406030204" pitchFamily="18" charset="0"/>
                <a:ea typeface="Cambria" panose="02040503050406030204" pitchFamily="18" charset="0"/>
              </a:rPr>
            </a:br>
            <a:r>
              <a:rPr lang="en-US" sz="2800" dirty="0">
                <a:latin typeface="Cambria" panose="02040503050406030204" pitchFamily="18" charset="0"/>
                <a:ea typeface="Cambria" panose="02040503050406030204" pitchFamily="18" charset="0"/>
              </a:rPr>
              <a:t>SÁCH GIÁO KHOA LỊCH SỬ VÀ ĐỊA LÍ 8</a:t>
            </a:r>
            <a:endParaRPr lang="en-US"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8556A4A3-A66A-4309-BA91-1AA059B8D581}"/>
              </a:ext>
            </a:extLst>
          </p:cNvPr>
          <p:cNvPicPr>
            <a:picLocks noChangeAspect="1"/>
          </p:cNvPicPr>
          <p:nvPr/>
        </p:nvPicPr>
        <p:blipFill>
          <a:blip r:embed="rId5"/>
          <a:stretch>
            <a:fillRect/>
          </a:stretch>
        </p:blipFill>
        <p:spPr>
          <a:xfrm>
            <a:off x="1418983" y="2233806"/>
            <a:ext cx="2630503" cy="3681801"/>
          </a:xfrm>
          <a:prstGeom prst="rect">
            <a:avLst/>
          </a:prstGeom>
        </p:spPr>
      </p:pic>
    </p:spTree>
    <p:extLst>
      <p:ext uri="{BB962C8B-B14F-4D97-AF65-F5344CB8AC3E}">
        <p14:creationId xmlns:p14="http://schemas.microsoft.com/office/powerpoint/2010/main" val="135627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20</a:t>
            </a:fld>
            <a:endParaRPr lang="en-US">
              <a:latin typeface="Cambria" panose="02040503050406030204" pitchFamily="18" charset="0"/>
              <a:ea typeface="Cambria" panose="02040503050406030204" pitchFamily="18" charset="0"/>
            </a:endParaRPr>
          </a:p>
        </p:txBody>
      </p:sp>
      <p:sp>
        <p:nvSpPr>
          <p:cNvPr id="6" name="Text Placeholder 8"/>
          <p:cNvSpPr txBox="1">
            <a:spLocks/>
          </p:cNvSpPr>
          <p:nvPr/>
        </p:nvSpPr>
        <p:spPr>
          <a:xfrm>
            <a:off x="132347" y="2382254"/>
            <a:ext cx="8035875" cy="1299410"/>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IV. NHỮNG </a:t>
            </a:r>
            <a:r>
              <a:rPr lang="en-US" sz="2800" b="1" dirty="0">
                <a:solidFill>
                  <a:srgbClr val="FF0000"/>
                </a:solidFill>
                <a:latin typeface="Times New Roman" panose="02020603050405020304" pitchFamily="18" charset="0"/>
                <a:cs typeface="Times New Roman" panose="02020603050405020304" pitchFamily="18" charset="0"/>
              </a:rPr>
              <a:t>ĐIỂM NỔI BẬT CỦA </a:t>
            </a:r>
          </a:p>
          <a:p>
            <a:pPr marL="0" indent="0" algn="ctr">
              <a:buNone/>
            </a:pPr>
            <a:r>
              <a:rPr lang="en-US" sz="2800" b="1" dirty="0">
                <a:solidFill>
                  <a:srgbClr val="FF0000"/>
                </a:solidFill>
                <a:latin typeface="Times New Roman" panose="02020603050405020304" pitchFamily="18" charset="0"/>
                <a:cs typeface="Times New Roman" panose="02020603050405020304" pitchFamily="18" charset="0"/>
              </a:rPr>
              <a:t>SGK LỊCH SỬ VÀ ĐỊA </a:t>
            </a:r>
            <a:r>
              <a:rPr lang="en-US" sz="2800" b="1">
                <a:solidFill>
                  <a:srgbClr val="FF0000"/>
                </a:solidFill>
                <a:latin typeface="Times New Roman" panose="02020603050405020304" pitchFamily="18" charset="0"/>
                <a:cs typeface="Times New Roman" panose="02020603050405020304" pitchFamily="18" charset="0"/>
              </a:rPr>
              <a:t>LÍ 8</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7324754" y="1428498"/>
            <a:ext cx="3260505" cy="4506332"/>
          </a:xfrm>
          <a:prstGeom prst="rect">
            <a:avLst/>
          </a:prstGeom>
        </p:spPr>
      </p:pic>
    </p:spTree>
    <p:extLst>
      <p:ext uri="{BB962C8B-B14F-4D97-AF65-F5344CB8AC3E}">
        <p14:creationId xmlns:p14="http://schemas.microsoft.com/office/powerpoint/2010/main" val="246965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9B6D15-5ECA-428F-B7D0-A8FAF5B3A2DC}" type="datetime1">
              <a:rPr lang="en-US" smtClean="0">
                <a:latin typeface="Cambria" panose="02040503050406030204" pitchFamily="18" charset="0"/>
                <a:ea typeface="Cambria" panose="02040503050406030204" pitchFamily="18" charset="0"/>
              </a:rPr>
              <a:pPr/>
              <a:t>4/17/2023</a:t>
            </a:fld>
            <a:endParaRPr lang="en-US" dirty="0">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21</a:t>
            </a:fld>
            <a:endParaRPr lang="en-US">
              <a:latin typeface="Cambria" panose="02040503050406030204" pitchFamily="18" charset="0"/>
              <a:ea typeface="Cambria" panose="02040503050406030204" pitchFamily="18" charset="0"/>
            </a:endParaRPr>
          </a:p>
        </p:txBody>
      </p:sp>
      <p:graphicFrame>
        <p:nvGraphicFramePr>
          <p:cNvPr id="10" name="Content Placeholder 2"/>
          <p:cNvGraphicFramePr>
            <a:graphicFrameLocks/>
          </p:cNvGraphicFramePr>
          <p:nvPr>
            <p:extLst>
              <p:ext uri="{D42A27DB-BD31-4B8C-83A1-F6EECF244321}">
                <p14:modId xmlns:p14="http://schemas.microsoft.com/office/powerpoint/2010/main" val="2465905225"/>
              </p:ext>
            </p:extLst>
          </p:nvPr>
        </p:nvGraphicFramePr>
        <p:xfrm>
          <a:off x="370837" y="1249811"/>
          <a:ext cx="11473070" cy="5471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D4629FB-7B6B-4F1F-941C-951CF6F51DB8}"/>
              </a:ext>
            </a:extLst>
          </p:cNvPr>
          <p:cNvSpPr txBox="1"/>
          <p:nvPr/>
        </p:nvSpPr>
        <p:spPr>
          <a:xfrm>
            <a:off x="4110480" y="276054"/>
            <a:ext cx="402478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ĐIỂM MỚI NỔI BẬT</a:t>
            </a:r>
          </a:p>
        </p:txBody>
      </p:sp>
    </p:spTree>
    <p:extLst>
      <p:ext uri="{BB962C8B-B14F-4D97-AF65-F5344CB8AC3E}">
        <p14:creationId xmlns:p14="http://schemas.microsoft.com/office/powerpoint/2010/main" val="336974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8989B8-FDB8-DF1D-E6CC-035582E709C9}"/>
              </a:ext>
            </a:extLst>
          </p:cNvPr>
          <p:cNvPicPr>
            <a:picLocks noChangeAspect="1"/>
          </p:cNvPicPr>
          <p:nvPr/>
        </p:nvPicPr>
        <p:blipFill>
          <a:blip r:embed="rId2"/>
          <a:stretch>
            <a:fillRect/>
          </a:stretch>
        </p:blipFill>
        <p:spPr>
          <a:xfrm>
            <a:off x="2529334" y="101789"/>
            <a:ext cx="4781210" cy="6709256"/>
          </a:xfrm>
          <a:prstGeom prst="rect">
            <a:avLst/>
          </a:prstGeom>
        </p:spPr>
      </p:pic>
      <p:sp>
        <p:nvSpPr>
          <p:cNvPr id="4" name="Date Placeholder 3">
            <a:extLst>
              <a:ext uri="{FF2B5EF4-FFF2-40B4-BE49-F238E27FC236}">
                <a16:creationId xmlns:a16="http://schemas.microsoft.com/office/drawing/2014/main" id="{74CB9912-695E-4B96-BA97-1EA2739A743E}"/>
              </a:ext>
            </a:extLst>
          </p:cNvPr>
          <p:cNvSpPr>
            <a:spLocks noGrp="1"/>
          </p:cNvSpPr>
          <p:nvPr>
            <p:ph type="dt" sz="half" idx="10"/>
          </p:nvPr>
        </p:nvSpPr>
        <p:spPr/>
        <p:txBody>
          <a:bodyPr/>
          <a:lstStyle/>
          <a:p>
            <a:fld id="{5B40D6F2-2912-4CAC-ADE2-FD9E875697CE}" type="datetime1">
              <a:rPr lang="en-US" smtClean="0"/>
              <a:t>4/17/2023</a:t>
            </a:fld>
            <a:endParaRPr lang="en-US"/>
          </a:p>
        </p:txBody>
      </p:sp>
      <p:sp>
        <p:nvSpPr>
          <p:cNvPr id="5" name="Slide Number Placeholder 4">
            <a:extLst>
              <a:ext uri="{FF2B5EF4-FFF2-40B4-BE49-F238E27FC236}">
                <a16:creationId xmlns:a16="http://schemas.microsoft.com/office/drawing/2014/main" id="{FA51C2B5-A3BD-4658-974C-49777BD19DF0}"/>
              </a:ext>
            </a:extLst>
          </p:cNvPr>
          <p:cNvSpPr>
            <a:spLocks noGrp="1"/>
          </p:cNvSpPr>
          <p:nvPr>
            <p:ph type="sldNum" sz="quarter" idx="12"/>
          </p:nvPr>
        </p:nvSpPr>
        <p:spPr/>
        <p:txBody>
          <a:bodyPr/>
          <a:lstStyle/>
          <a:p>
            <a:fld id="{74A3404E-108D-4C83-932E-0A353F71BD4D}" type="slidenum">
              <a:rPr lang="en-US" smtClean="0"/>
              <a:t>22</a:t>
            </a:fld>
            <a:endParaRPr lang="en-US"/>
          </a:p>
        </p:txBody>
      </p:sp>
      <p:grpSp>
        <p:nvGrpSpPr>
          <p:cNvPr id="6" name="Group 5"/>
          <p:cNvGrpSpPr/>
          <p:nvPr/>
        </p:nvGrpSpPr>
        <p:grpSpPr>
          <a:xfrm>
            <a:off x="28132" y="1175942"/>
            <a:ext cx="1881691" cy="4146763"/>
            <a:chOff x="4709167" y="143850"/>
            <a:chExt cx="2698148" cy="1767457"/>
          </a:xfrm>
        </p:grpSpPr>
        <p:sp>
          <p:nvSpPr>
            <p:cNvPr id="8" name="Oval 7"/>
            <p:cNvSpPr/>
            <p:nvPr/>
          </p:nvSpPr>
          <p:spPr>
            <a:xfrm>
              <a:off x="4709167" y="143850"/>
              <a:ext cx="2698148" cy="1767457"/>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Oval 4"/>
            <p:cNvSpPr/>
            <p:nvPr/>
          </p:nvSpPr>
          <p:spPr>
            <a:xfrm>
              <a:off x="5006674" y="402688"/>
              <a:ext cx="2144148" cy="1249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DE" sz="2500" b="1" kern="1200" dirty="0">
                  <a:solidFill>
                    <a:schemeClr val="bg1"/>
                  </a:solidFill>
                  <a:latin typeface="Cambria" panose="02040503050406030204" pitchFamily="18" charset="0"/>
                  <a:ea typeface="Cambria" panose="02040503050406030204" pitchFamily="18" charset="0"/>
                </a:rPr>
                <a:t>1. Chú ý khai </a:t>
              </a:r>
              <a:r>
                <a:rPr lang="de-DE" sz="2500" b="1" kern="1200">
                  <a:solidFill>
                    <a:schemeClr val="bg1"/>
                  </a:solidFill>
                  <a:latin typeface="Cambria" panose="02040503050406030204" pitchFamily="18" charset="0"/>
                  <a:ea typeface="Cambria" panose="02040503050406030204" pitchFamily="18" charset="0"/>
                </a:rPr>
                <a:t>thác </a:t>
              </a:r>
              <a:r>
                <a:rPr lang="de-DE" sz="2500" b="1">
                  <a:solidFill>
                    <a:schemeClr val="bg1"/>
                  </a:solidFill>
                  <a:latin typeface="Cambria" panose="02040503050406030204" pitchFamily="18" charset="0"/>
                  <a:ea typeface="Cambria" panose="02040503050406030204" pitchFamily="18" charset="0"/>
                </a:rPr>
                <a:t>hệ thống</a:t>
              </a:r>
              <a:r>
                <a:rPr lang="de-DE" sz="2500" b="1" kern="1200">
                  <a:solidFill>
                    <a:schemeClr val="bg1"/>
                  </a:solidFill>
                  <a:latin typeface="Cambria" panose="02040503050406030204" pitchFamily="18" charset="0"/>
                  <a:ea typeface="Cambria" panose="02040503050406030204" pitchFamily="18" charset="0"/>
                </a:rPr>
                <a:t> </a:t>
              </a:r>
              <a:r>
                <a:rPr lang="de-DE" sz="2500" b="1" kern="1200" dirty="0">
                  <a:solidFill>
                    <a:schemeClr val="bg1"/>
                  </a:solidFill>
                  <a:latin typeface="Cambria" panose="02040503050406030204" pitchFamily="18" charset="0"/>
                  <a:ea typeface="Cambria" panose="02040503050406030204" pitchFamily="18" charset="0"/>
                </a:rPr>
                <a:t>tư liệu để cụ thể hóa Yêu cầu cần đạt</a:t>
              </a:r>
              <a:endParaRPr lang="de-DE" sz="2500" kern="1200" dirty="0">
                <a:solidFill>
                  <a:schemeClr val="bg1"/>
                </a:solidFill>
                <a:latin typeface="Cambria" panose="02040503050406030204" pitchFamily="18" charset="0"/>
                <a:ea typeface="Cambria" panose="02040503050406030204" pitchFamily="18" charset="0"/>
              </a:endParaRPr>
            </a:p>
          </p:txBody>
        </p:sp>
      </p:grpSp>
      <p:sp>
        <p:nvSpPr>
          <p:cNvPr id="13" name="Rectangle: Rounded Corners 12">
            <a:extLst>
              <a:ext uri="{FF2B5EF4-FFF2-40B4-BE49-F238E27FC236}">
                <a16:creationId xmlns:a16="http://schemas.microsoft.com/office/drawing/2014/main" id="{2DE88135-9B16-4D68-A7E4-9C845CB24044}"/>
              </a:ext>
            </a:extLst>
          </p:cNvPr>
          <p:cNvSpPr/>
          <p:nvPr/>
        </p:nvSpPr>
        <p:spPr>
          <a:xfrm>
            <a:off x="2681992" y="371014"/>
            <a:ext cx="4416232" cy="164066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Rectangle: Rounded Corners 13">
            <a:extLst>
              <a:ext uri="{FF2B5EF4-FFF2-40B4-BE49-F238E27FC236}">
                <a16:creationId xmlns:a16="http://schemas.microsoft.com/office/drawing/2014/main" id="{674D269A-4BBB-428F-8710-32661CA93A64}"/>
              </a:ext>
            </a:extLst>
          </p:cNvPr>
          <p:cNvSpPr/>
          <p:nvPr/>
        </p:nvSpPr>
        <p:spPr>
          <a:xfrm>
            <a:off x="2666494" y="4726981"/>
            <a:ext cx="4431730" cy="164066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5A688DC-E3F5-402E-B8EE-0B737836FF47}"/>
              </a:ext>
            </a:extLst>
          </p:cNvPr>
          <p:cNvSpPr/>
          <p:nvPr/>
        </p:nvSpPr>
        <p:spPr>
          <a:xfrm>
            <a:off x="2797066" y="2906995"/>
            <a:ext cx="2053749" cy="17304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46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673A6CB-3187-4778-99E5-C27AA8627DE0}"/>
              </a:ext>
            </a:extLst>
          </p:cNvPr>
          <p:cNvSpPr>
            <a:spLocks noGrp="1"/>
          </p:cNvSpPr>
          <p:nvPr>
            <p:ph type="dt" sz="half" idx="10"/>
          </p:nvPr>
        </p:nvSpPr>
        <p:spPr/>
        <p:txBody>
          <a:bodyPr/>
          <a:lstStyle/>
          <a:p>
            <a:fld id="{5B40D6F2-2912-4CAC-ADE2-FD9E875697CE}" type="datetime1">
              <a:rPr lang="en-US" smtClean="0"/>
              <a:t>4/17/2023</a:t>
            </a:fld>
            <a:endParaRPr lang="en-US"/>
          </a:p>
        </p:txBody>
      </p:sp>
      <p:sp>
        <p:nvSpPr>
          <p:cNvPr id="5" name="Slide Number Placeholder 4">
            <a:extLst>
              <a:ext uri="{FF2B5EF4-FFF2-40B4-BE49-F238E27FC236}">
                <a16:creationId xmlns:a16="http://schemas.microsoft.com/office/drawing/2014/main" id="{D83D53DE-3E9A-4805-8354-23C910212ACF}"/>
              </a:ext>
            </a:extLst>
          </p:cNvPr>
          <p:cNvSpPr>
            <a:spLocks noGrp="1"/>
          </p:cNvSpPr>
          <p:nvPr>
            <p:ph type="sldNum" sz="quarter" idx="12"/>
          </p:nvPr>
        </p:nvSpPr>
        <p:spPr/>
        <p:txBody>
          <a:bodyPr/>
          <a:lstStyle/>
          <a:p>
            <a:fld id="{74A3404E-108D-4C83-932E-0A353F71BD4D}" type="slidenum">
              <a:rPr lang="en-US" smtClean="0"/>
              <a:t>23</a:t>
            </a:fld>
            <a:endParaRPr lang="en-US"/>
          </a:p>
        </p:txBody>
      </p:sp>
      <p:sp>
        <p:nvSpPr>
          <p:cNvPr id="2" name="TextBox 1">
            <a:extLst>
              <a:ext uri="{FF2B5EF4-FFF2-40B4-BE49-F238E27FC236}">
                <a16:creationId xmlns:a16="http://schemas.microsoft.com/office/drawing/2014/main" id="{D785B1E4-28F6-2315-97D9-B17D4729EB81}"/>
              </a:ext>
            </a:extLst>
          </p:cNvPr>
          <p:cNvSpPr txBox="1"/>
          <p:nvPr/>
        </p:nvSpPr>
        <p:spPr>
          <a:xfrm>
            <a:off x="7743427" y="2363403"/>
            <a:ext cx="3730007" cy="830997"/>
          </a:xfrm>
          <a:prstGeom prst="rect">
            <a:avLst/>
          </a:prstGeom>
          <a:noFill/>
        </p:spPr>
        <p:txBody>
          <a:bodyPr wrap="square">
            <a:spAutoFit/>
          </a:bodyPr>
          <a:lstStyle/>
          <a:p>
            <a:pPr marL="342900" indent="-342900">
              <a:buFont typeface="Wingdings" panose="05000000000000000000" pitchFamily="2" charset="2"/>
              <a:buChar char="q"/>
            </a:pPr>
            <a:r>
              <a:rPr lang="en-US" sz="2400" b="1">
                <a:solidFill>
                  <a:srgbClr val="002060"/>
                </a:solidFill>
              </a:rPr>
              <a:t>Kế thừa và cập nhật thông tin, hình ảnh mới</a:t>
            </a:r>
          </a:p>
        </p:txBody>
      </p:sp>
      <p:sp>
        <p:nvSpPr>
          <p:cNvPr id="6" name="TextBox 5">
            <a:extLst>
              <a:ext uri="{FF2B5EF4-FFF2-40B4-BE49-F238E27FC236}">
                <a16:creationId xmlns:a16="http://schemas.microsoft.com/office/drawing/2014/main" id="{4EA02FB0-0E05-3BBF-267E-EE292F6495FE}"/>
              </a:ext>
            </a:extLst>
          </p:cNvPr>
          <p:cNvSpPr txBox="1"/>
          <p:nvPr/>
        </p:nvSpPr>
        <p:spPr>
          <a:xfrm>
            <a:off x="718566" y="2194126"/>
            <a:ext cx="2064975" cy="1938992"/>
          </a:xfrm>
          <a:prstGeom prst="rect">
            <a:avLst/>
          </a:prstGeom>
          <a:noFill/>
        </p:spPr>
        <p:txBody>
          <a:bodyPr wrap="square" rtlCol="0">
            <a:spAutoFit/>
          </a:bodyPr>
          <a:lstStyle/>
          <a:p>
            <a:pPr marL="285750" indent="-285750">
              <a:buFont typeface="Wingdings" panose="05000000000000000000" pitchFamily="2" charset="2"/>
              <a:buChar char="q"/>
            </a:pPr>
            <a:r>
              <a:rPr lang="en-US" sz="2000" b="1">
                <a:solidFill>
                  <a:srgbClr val="002060"/>
                </a:solidFill>
              </a:rPr>
              <a:t>Cấu trúc hệ thống và nhiều hình ảnh mới có độ chính xác, phân giải cao</a:t>
            </a:r>
          </a:p>
        </p:txBody>
      </p:sp>
      <p:pic>
        <p:nvPicPr>
          <p:cNvPr id="8" name="Picture 7">
            <a:extLst>
              <a:ext uri="{FF2B5EF4-FFF2-40B4-BE49-F238E27FC236}">
                <a16:creationId xmlns:a16="http://schemas.microsoft.com/office/drawing/2014/main" id="{2D5393D3-F9D8-F3C1-D39D-FB55911BBB41}"/>
              </a:ext>
            </a:extLst>
          </p:cNvPr>
          <p:cNvPicPr>
            <a:picLocks noChangeAspect="1"/>
          </p:cNvPicPr>
          <p:nvPr/>
        </p:nvPicPr>
        <p:blipFill>
          <a:blip r:embed="rId2"/>
          <a:stretch>
            <a:fillRect/>
          </a:stretch>
        </p:blipFill>
        <p:spPr>
          <a:xfrm>
            <a:off x="3152836" y="301699"/>
            <a:ext cx="4486250" cy="6350771"/>
          </a:xfrm>
          <a:prstGeom prst="rect">
            <a:avLst/>
          </a:prstGeom>
        </p:spPr>
      </p:pic>
    </p:spTree>
    <p:extLst>
      <p:ext uri="{BB962C8B-B14F-4D97-AF65-F5344CB8AC3E}">
        <p14:creationId xmlns:p14="http://schemas.microsoft.com/office/powerpoint/2010/main" val="210415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D7AC147-73DE-A453-DA9C-B932193B583A}"/>
              </a:ext>
            </a:extLst>
          </p:cNvPr>
          <p:cNvPicPr>
            <a:picLocks noChangeAspect="1"/>
          </p:cNvPicPr>
          <p:nvPr/>
        </p:nvPicPr>
        <p:blipFill rotWithShape="1">
          <a:blip r:embed="rId3"/>
          <a:srcRect b="426"/>
          <a:stretch/>
        </p:blipFill>
        <p:spPr>
          <a:xfrm>
            <a:off x="6555533" y="797015"/>
            <a:ext cx="4270483" cy="5990141"/>
          </a:xfrm>
          <a:prstGeom prst="rect">
            <a:avLst/>
          </a:prstGeom>
        </p:spPr>
      </p:pic>
      <p:pic>
        <p:nvPicPr>
          <p:cNvPr id="15" name="Picture 14">
            <a:extLst>
              <a:ext uri="{FF2B5EF4-FFF2-40B4-BE49-F238E27FC236}">
                <a16:creationId xmlns:a16="http://schemas.microsoft.com/office/drawing/2014/main" id="{108620C6-6D41-C5EA-77A1-ED24A1BEE2AE}"/>
              </a:ext>
            </a:extLst>
          </p:cNvPr>
          <p:cNvPicPr>
            <a:picLocks noChangeAspect="1"/>
          </p:cNvPicPr>
          <p:nvPr/>
        </p:nvPicPr>
        <p:blipFill>
          <a:blip r:embed="rId4"/>
          <a:stretch>
            <a:fillRect/>
          </a:stretch>
        </p:blipFill>
        <p:spPr>
          <a:xfrm>
            <a:off x="2058023" y="797015"/>
            <a:ext cx="4337076" cy="6060985"/>
          </a:xfrm>
          <a:prstGeom prst="rect">
            <a:avLst/>
          </a:prstGeom>
        </p:spPr>
      </p:pic>
      <p:sp>
        <p:nvSpPr>
          <p:cNvPr id="2" name="Date Placeholder 1"/>
          <p:cNvSpPr>
            <a:spLocks noGrp="1"/>
          </p:cNvSpPr>
          <p:nvPr>
            <p:ph type="dt" sz="half" idx="2"/>
          </p:nvPr>
        </p:nvSpPr>
        <p:spPr/>
        <p:txBody>
          <a:bodyPr/>
          <a:lstStyle/>
          <a:p>
            <a:fld id="{779C4323-E1AD-4834-8B83-7D48C0574BE9}" type="datetime1">
              <a:rPr lang="en-US" smtClean="0"/>
              <a:t>4/17/2023</a:t>
            </a:fld>
            <a:endParaRPr lang="en-US"/>
          </a:p>
        </p:txBody>
      </p:sp>
      <p:sp>
        <p:nvSpPr>
          <p:cNvPr id="3" name="Slide Number Placeholder 2"/>
          <p:cNvSpPr>
            <a:spLocks noGrp="1"/>
          </p:cNvSpPr>
          <p:nvPr>
            <p:ph type="sldNum" sz="quarter" idx="4"/>
          </p:nvPr>
        </p:nvSpPr>
        <p:spPr>
          <a:xfrm>
            <a:off x="11467750" y="6356352"/>
            <a:ext cx="480232" cy="365125"/>
          </a:xfrm>
        </p:spPr>
        <p:txBody>
          <a:bodyPr/>
          <a:lstStyle/>
          <a:p>
            <a:fld id="{74A3404E-108D-4C83-932E-0A353F71BD4D}" type="slidenum">
              <a:rPr lang="en-US" smtClean="0"/>
              <a:pPr/>
              <a:t>24</a:t>
            </a:fld>
            <a:endParaRPr lang="en-US"/>
          </a:p>
        </p:txBody>
      </p:sp>
      <p:sp>
        <p:nvSpPr>
          <p:cNvPr id="8" name="Oval 7"/>
          <p:cNvSpPr/>
          <p:nvPr/>
        </p:nvSpPr>
        <p:spPr>
          <a:xfrm>
            <a:off x="2218457" y="1011063"/>
            <a:ext cx="4016208" cy="57272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8134" y="1175942"/>
            <a:ext cx="2065571" cy="1792341"/>
            <a:chOff x="4709167" y="143850"/>
            <a:chExt cx="2698148" cy="1767457"/>
          </a:xfrm>
        </p:grpSpPr>
        <p:sp>
          <p:nvSpPr>
            <p:cNvPr id="12" name="Oval 11"/>
            <p:cNvSpPr/>
            <p:nvPr/>
          </p:nvSpPr>
          <p:spPr>
            <a:xfrm>
              <a:off x="4709167" y="143850"/>
              <a:ext cx="2698148" cy="1767457"/>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3" name="Oval 4"/>
            <p:cNvSpPr/>
            <p:nvPr/>
          </p:nvSpPr>
          <p:spPr>
            <a:xfrm>
              <a:off x="5006674" y="402688"/>
              <a:ext cx="2144148" cy="1249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DE" sz="2000" b="1" kern="1200" dirty="0">
                  <a:solidFill>
                    <a:schemeClr val="bg1"/>
                  </a:solidFill>
                  <a:latin typeface="Cambria" panose="02040503050406030204" pitchFamily="18" charset="0"/>
                  <a:ea typeface="Cambria" panose="02040503050406030204" pitchFamily="18" charset="0"/>
                </a:rPr>
                <a:t>1. Chú ý khai thác HT tư liệu để cụ thể hóa Yêu cầu cần đạt</a:t>
              </a:r>
              <a:endParaRPr lang="de-DE" sz="2000" kern="1200" dirty="0">
                <a:solidFill>
                  <a:schemeClr val="bg1"/>
                </a:solidFill>
                <a:latin typeface="Cambria" panose="02040503050406030204" pitchFamily="18" charset="0"/>
                <a:ea typeface="Cambria" panose="02040503050406030204" pitchFamily="18" charset="0"/>
              </a:endParaRPr>
            </a:p>
          </p:txBody>
        </p:sp>
      </p:grpSp>
      <p:sp>
        <p:nvSpPr>
          <p:cNvPr id="14" name="Oval 13">
            <a:extLst>
              <a:ext uri="{FF2B5EF4-FFF2-40B4-BE49-F238E27FC236}">
                <a16:creationId xmlns:a16="http://schemas.microsoft.com/office/drawing/2014/main" id="{DB2D3194-2511-4EAD-993A-23EF87788624}"/>
              </a:ext>
            </a:extLst>
          </p:cNvPr>
          <p:cNvSpPr/>
          <p:nvPr/>
        </p:nvSpPr>
        <p:spPr>
          <a:xfrm>
            <a:off x="6845416" y="1568741"/>
            <a:ext cx="3606078" cy="16358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568298" y="3976320"/>
            <a:ext cx="1879134" cy="14119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083B131-53DA-E55C-DA60-8488C2F1EA58}"/>
              </a:ext>
            </a:extLst>
          </p:cNvPr>
          <p:cNvSpPr txBox="1"/>
          <p:nvPr/>
        </p:nvSpPr>
        <p:spPr>
          <a:xfrm>
            <a:off x="10826016" y="2705800"/>
            <a:ext cx="1325439" cy="2862322"/>
          </a:xfrm>
          <a:prstGeom prst="rect">
            <a:avLst/>
          </a:prstGeom>
          <a:noFill/>
        </p:spPr>
        <p:txBody>
          <a:bodyPr wrap="square">
            <a:spAutoFit/>
          </a:bodyPr>
          <a:lstStyle/>
          <a:p>
            <a:pPr marL="342900" indent="-342900">
              <a:buFont typeface="Wingdings" panose="05000000000000000000" pitchFamily="2" charset="2"/>
              <a:buChar char="q"/>
            </a:pPr>
            <a:r>
              <a:rPr lang="en-US" b="1" dirty="0" err="1">
                <a:solidFill>
                  <a:srgbClr val="002060"/>
                </a:solidFill>
              </a:rPr>
              <a:t>Các</a:t>
            </a:r>
            <a:r>
              <a:rPr lang="en-US" b="1" dirty="0">
                <a:solidFill>
                  <a:srgbClr val="002060"/>
                </a:solidFill>
              </a:rPr>
              <a:t> </a:t>
            </a:r>
            <a:r>
              <a:rPr lang="en-US" b="1" dirty="0" err="1">
                <a:solidFill>
                  <a:srgbClr val="002060"/>
                </a:solidFill>
              </a:rPr>
              <a:t>thông</a:t>
            </a:r>
            <a:r>
              <a:rPr lang="en-US" b="1" dirty="0">
                <a:solidFill>
                  <a:srgbClr val="002060"/>
                </a:solidFill>
              </a:rPr>
              <a:t> tin </a:t>
            </a:r>
            <a:r>
              <a:rPr lang="en-US" b="1" dirty="0" err="1">
                <a:solidFill>
                  <a:srgbClr val="002060"/>
                </a:solidFill>
              </a:rPr>
              <a:t>bổ</a:t>
            </a:r>
            <a:r>
              <a:rPr lang="en-US" b="1" dirty="0">
                <a:solidFill>
                  <a:srgbClr val="002060"/>
                </a:solidFill>
              </a:rPr>
              <a:t> </a:t>
            </a:r>
            <a:r>
              <a:rPr lang="en-US" b="1" dirty="0" err="1">
                <a:solidFill>
                  <a:srgbClr val="002060"/>
                </a:solidFill>
              </a:rPr>
              <a:t>trợ</a:t>
            </a:r>
            <a:r>
              <a:rPr lang="en-US" b="1" dirty="0">
                <a:solidFill>
                  <a:srgbClr val="002060"/>
                </a:solidFill>
              </a:rPr>
              <a:t> </a:t>
            </a:r>
            <a:r>
              <a:rPr lang="en-US" b="1" dirty="0" err="1">
                <a:solidFill>
                  <a:srgbClr val="002060"/>
                </a:solidFill>
              </a:rPr>
              <a:t>được</a:t>
            </a:r>
            <a:r>
              <a:rPr lang="en-US" b="1" dirty="0">
                <a:solidFill>
                  <a:srgbClr val="002060"/>
                </a:solidFill>
              </a:rPr>
              <a:t> </a:t>
            </a:r>
            <a:r>
              <a:rPr lang="en-US" b="1" dirty="0" err="1">
                <a:solidFill>
                  <a:srgbClr val="002060"/>
                </a:solidFill>
              </a:rPr>
              <a:t>trình</a:t>
            </a:r>
            <a:r>
              <a:rPr lang="en-US" b="1" dirty="0">
                <a:solidFill>
                  <a:srgbClr val="002060"/>
                </a:solidFill>
              </a:rPr>
              <a:t> </a:t>
            </a:r>
            <a:r>
              <a:rPr lang="en-US" b="1" dirty="0" err="1">
                <a:solidFill>
                  <a:srgbClr val="002060"/>
                </a:solidFill>
              </a:rPr>
              <a:t>bày</a:t>
            </a:r>
            <a:r>
              <a:rPr lang="en-US" b="1" dirty="0">
                <a:solidFill>
                  <a:srgbClr val="002060"/>
                </a:solidFill>
              </a:rPr>
              <a:t> </a:t>
            </a:r>
            <a:r>
              <a:rPr lang="en-US" b="1" dirty="0" err="1">
                <a:solidFill>
                  <a:srgbClr val="002060"/>
                </a:solidFill>
              </a:rPr>
              <a:t>vào</a:t>
            </a:r>
            <a:r>
              <a:rPr lang="en-US" b="1" dirty="0">
                <a:solidFill>
                  <a:srgbClr val="002060"/>
                </a:solidFill>
              </a:rPr>
              <a:t> </a:t>
            </a:r>
            <a:r>
              <a:rPr lang="en-US" b="1" dirty="0" err="1">
                <a:solidFill>
                  <a:srgbClr val="002060"/>
                </a:solidFill>
              </a:rPr>
              <a:t>vị</a:t>
            </a:r>
            <a:r>
              <a:rPr lang="en-US" b="1" dirty="0">
                <a:solidFill>
                  <a:srgbClr val="002060"/>
                </a:solidFill>
              </a:rPr>
              <a:t> </a:t>
            </a:r>
            <a:r>
              <a:rPr lang="en-US" b="1" dirty="0" err="1">
                <a:solidFill>
                  <a:srgbClr val="002060"/>
                </a:solidFill>
              </a:rPr>
              <a:t>trí</a:t>
            </a:r>
            <a:r>
              <a:rPr lang="en-US" b="1" dirty="0">
                <a:solidFill>
                  <a:srgbClr val="002060"/>
                </a:solidFill>
              </a:rPr>
              <a:t> </a:t>
            </a:r>
            <a:r>
              <a:rPr lang="en-US" b="1" dirty="0" err="1">
                <a:solidFill>
                  <a:srgbClr val="002060"/>
                </a:solidFill>
              </a:rPr>
              <a:t>riêng</a:t>
            </a:r>
            <a:r>
              <a:rPr lang="en-US" b="1" dirty="0">
                <a:solidFill>
                  <a:srgbClr val="002060"/>
                </a:solidFill>
              </a:rPr>
              <a:t>, </a:t>
            </a:r>
            <a:r>
              <a:rPr lang="en-US" b="1" dirty="0" err="1">
                <a:solidFill>
                  <a:srgbClr val="002060"/>
                </a:solidFill>
              </a:rPr>
              <a:t>cụ</a:t>
            </a:r>
            <a:r>
              <a:rPr lang="en-US" b="1" dirty="0">
                <a:solidFill>
                  <a:srgbClr val="002060"/>
                </a:solidFill>
              </a:rPr>
              <a:t> </a:t>
            </a:r>
            <a:r>
              <a:rPr lang="en-US" b="1" dirty="0" err="1">
                <a:solidFill>
                  <a:srgbClr val="002060"/>
                </a:solidFill>
              </a:rPr>
              <a:t>thể</a:t>
            </a:r>
            <a:endParaRPr lang="en-US" b="1" dirty="0">
              <a:solidFill>
                <a:srgbClr val="002060"/>
              </a:solidFill>
            </a:endParaRPr>
          </a:p>
        </p:txBody>
      </p:sp>
      <p:sp>
        <p:nvSpPr>
          <p:cNvPr id="9" name="TextBox 8">
            <a:extLst>
              <a:ext uri="{FF2B5EF4-FFF2-40B4-BE49-F238E27FC236}">
                <a16:creationId xmlns:a16="http://schemas.microsoft.com/office/drawing/2014/main" id="{AEF3EE79-E122-1251-5012-FFC9DB63CD08}"/>
              </a:ext>
            </a:extLst>
          </p:cNvPr>
          <p:cNvSpPr txBox="1"/>
          <p:nvPr/>
        </p:nvSpPr>
        <p:spPr>
          <a:xfrm>
            <a:off x="476933" y="3889718"/>
            <a:ext cx="1363581" cy="1323439"/>
          </a:xfrm>
          <a:prstGeom prst="rect">
            <a:avLst/>
          </a:prstGeom>
          <a:noFill/>
        </p:spPr>
        <p:txBody>
          <a:bodyPr wrap="square">
            <a:spAutoFit/>
          </a:bodyPr>
          <a:lstStyle/>
          <a:p>
            <a:r>
              <a:rPr lang="en-US" sz="1600" b="1">
                <a:solidFill>
                  <a:srgbClr val="002060"/>
                </a:solidFill>
              </a:rPr>
              <a:t>Kế thừa và thành lập bản đồ với thang đo chi tiết hơn</a:t>
            </a:r>
          </a:p>
        </p:txBody>
      </p:sp>
    </p:spTree>
    <p:extLst>
      <p:ext uri="{BB962C8B-B14F-4D97-AF65-F5344CB8AC3E}">
        <p14:creationId xmlns:p14="http://schemas.microsoft.com/office/powerpoint/2010/main" val="326346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8BDC4F-01A5-45E9-E56D-C4F1728A952C}"/>
              </a:ext>
            </a:extLst>
          </p:cNvPr>
          <p:cNvPicPr>
            <a:picLocks noChangeAspect="1"/>
          </p:cNvPicPr>
          <p:nvPr/>
        </p:nvPicPr>
        <p:blipFill>
          <a:blip r:embed="rId3"/>
          <a:stretch>
            <a:fillRect/>
          </a:stretch>
        </p:blipFill>
        <p:spPr>
          <a:xfrm>
            <a:off x="2366357" y="1266738"/>
            <a:ext cx="3640330" cy="5133460"/>
          </a:xfrm>
          <a:prstGeom prst="rect">
            <a:avLst/>
          </a:prstGeom>
        </p:spPr>
      </p:pic>
      <p:sp>
        <p:nvSpPr>
          <p:cNvPr id="4" name="Date Placeholder 3">
            <a:extLst>
              <a:ext uri="{FF2B5EF4-FFF2-40B4-BE49-F238E27FC236}">
                <a16:creationId xmlns:a16="http://schemas.microsoft.com/office/drawing/2014/main" id="{049B9A64-B839-44C5-A7E1-A56855046592}"/>
              </a:ext>
            </a:extLst>
          </p:cNvPr>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FE79E5F5-DAAF-47CA-A1B5-D30F44BBB1BE}"/>
              </a:ext>
            </a:extLst>
          </p:cNvPr>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t>25</a:t>
            </a:fld>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DCB27E-FC83-459B-A576-2AF5D5FD47EA}"/>
              </a:ext>
            </a:extLst>
          </p:cNvPr>
          <p:cNvSpPr txBox="1"/>
          <p:nvPr/>
        </p:nvSpPr>
        <p:spPr>
          <a:xfrm>
            <a:off x="61155" y="1069389"/>
            <a:ext cx="2267305" cy="1631216"/>
          </a:xfrm>
          <a:prstGeom prst="rect">
            <a:avLst/>
          </a:prstGeom>
          <a:noFill/>
        </p:spPr>
        <p:txBody>
          <a:bodyPr wrap="square">
            <a:spAutoFit/>
          </a:bodyPr>
          <a:lstStyle/>
          <a:p>
            <a:pPr algn="just"/>
            <a:r>
              <a:rPr lang="en-US" sz="2000">
                <a:latin typeface="Cambria" panose="02040503050406030204" pitchFamily="18" charset="0"/>
                <a:ea typeface="Cambria" panose="02040503050406030204" pitchFamily="18" charset="0"/>
                <a:cs typeface="Times New Roman" panose="02020603050405020304" pitchFamily="18" charset="0"/>
              </a:rPr>
              <a:t>HS tự rút ra những nội dung chính theo yêu cầu cần đạt sau khi học xong bài học.</a:t>
            </a:r>
            <a:endParaRPr lang="en-US" sz="2000" dirty="0">
              <a:latin typeface="Cambria" panose="02040503050406030204" pitchFamily="18" charset="0"/>
              <a:ea typeface="Cambria" panose="02040503050406030204" pitchFamily="18" charset="0"/>
              <a:cs typeface="Times New Roman" panose="02020603050405020304" pitchFamily="18" charset="0"/>
            </a:endParaRPr>
          </a:p>
        </p:txBody>
      </p:sp>
      <p:grpSp>
        <p:nvGrpSpPr>
          <p:cNvPr id="13" name="Group 12"/>
          <p:cNvGrpSpPr/>
          <p:nvPr/>
        </p:nvGrpSpPr>
        <p:grpSpPr>
          <a:xfrm>
            <a:off x="3469909" y="1"/>
            <a:ext cx="6981585" cy="1465728"/>
            <a:chOff x="6627099" y="1498237"/>
            <a:chExt cx="2776509" cy="2721064"/>
          </a:xfrm>
          <a:solidFill>
            <a:schemeClr val="bg1"/>
          </a:solidFill>
        </p:grpSpPr>
        <p:sp>
          <p:nvSpPr>
            <p:cNvPr id="14" name="Oval 13"/>
            <p:cNvSpPr/>
            <p:nvPr/>
          </p:nvSpPr>
          <p:spPr>
            <a:xfrm>
              <a:off x="6627099" y="1498237"/>
              <a:ext cx="2776509" cy="2721064"/>
            </a:xfrm>
            <a:prstGeom prst="ellipse">
              <a:avLst/>
            </a:prstGeom>
            <a:solidFill>
              <a:schemeClr val="accent6">
                <a:lumMod val="40000"/>
                <a:lumOff val="60000"/>
              </a:schemeClr>
            </a:solidFill>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15" name="Oval 4"/>
            <p:cNvSpPr/>
            <p:nvPr/>
          </p:nvSpPr>
          <p:spPr>
            <a:xfrm>
              <a:off x="6808697" y="2140643"/>
              <a:ext cx="2213428" cy="1342870"/>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800" b="1" kern="1200" dirty="0">
                  <a:solidFill>
                    <a:srgbClr val="002060"/>
                  </a:solidFill>
                  <a:latin typeface="Cambria" panose="02040503050406030204" pitchFamily="18" charset="0"/>
                  <a:ea typeface="Cambria" panose="02040503050406030204" pitchFamily="18" charset="0"/>
                </a:rPr>
                <a:t>2. </a:t>
              </a:r>
              <a:r>
                <a:rPr lang="en-US" sz="2800" b="1" kern="1200" dirty="0" err="1">
                  <a:solidFill>
                    <a:srgbClr val="002060"/>
                  </a:solidFill>
                  <a:latin typeface="Cambria" panose="02040503050406030204" pitchFamily="18" charset="0"/>
                  <a:ea typeface="Cambria" panose="02040503050406030204" pitchFamily="18" charset="0"/>
                </a:rPr>
                <a:t>Hệ</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thống</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câu</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hỏi</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phát</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triển</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năng</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lực</a:t>
              </a:r>
              <a:endParaRPr lang="en-US" sz="2800" b="1" kern="1200" dirty="0">
                <a:solidFill>
                  <a:srgbClr val="002060"/>
                </a:solidFill>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60FE33DF-6115-A27C-EF38-CC3BFC169CA6}"/>
              </a:ext>
            </a:extLst>
          </p:cNvPr>
          <p:cNvSpPr txBox="1"/>
          <p:nvPr/>
        </p:nvSpPr>
        <p:spPr>
          <a:xfrm>
            <a:off x="104592" y="2850416"/>
            <a:ext cx="1966255" cy="2554545"/>
          </a:xfrm>
          <a:prstGeom prst="rect">
            <a:avLst/>
          </a:prstGeom>
          <a:noFill/>
        </p:spPr>
        <p:txBody>
          <a:bodyPr wrap="square" rtlCol="0">
            <a:spAutoFit/>
          </a:bodyPr>
          <a:lstStyle/>
          <a:p>
            <a:r>
              <a:rPr lang="en-US" sz="2000" b="1">
                <a:solidFill>
                  <a:srgbClr val="FF0000"/>
                </a:solidFill>
                <a:latin typeface="+mj-lt"/>
              </a:rPr>
              <a:t>HỆ THỐNG CÂU HỎI CƠ BẢN:</a:t>
            </a:r>
          </a:p>
          <a:p>
            <a:pPr marL="285750" indent="-285750">
              <a:buFontTx/>
              <a:buChar char="-"/>
            </a:pPr>
            <a:r>
              <a:rPr lang="en-US" sz="2000" b="1">
                <a:solidFill>
                  <a:srgbClr val="002060"/>
                </a:solidFill>
                <a:latin typeface="+mj-lt"/>
              </a:rPr>
              <a:t>NÊU</a:t>
            </a:r>
          </a:p>
          <a:p>
            <a:pPr marL="285750" indent="-285750">
              <a:buFontTx/>
              <a:buChar char="-"/>
            </a:pPr>
            <a:r>
              <a:rPr lang="en-US" sz="2000" b="1">
                <a:solidFill>
                  <a:srgbClr val="002060"/>
                </a:solidFill>
                <a:latin typeface="+mj-lt"/>
              </a:rPr>
              <a:t>TRÌNH BÀY</a:t>
            </a:r>
          </a:p>
          <a:p>
            <a:pPr marL="285750" indent="-285750">
              <a:buFontTx/>
              <a:buChar char="-"/>
            </a:pPr>
            <a:r>
              <a:rPr lang="en-US" sz="2000" b="1">
                <a:solidFill>
                  <a:srgbClr val="002060"/>
                </a:solidFill>
                <a:latin typeface="+mj-lt"/>
              </a:rPr>
              <a:t>KỂ TÊN</a:t>
            </a:r>
          </a:p>
          <a:p>
            <a:pPr marL="285750" indent="-285750">
              <a:buFontTx/>
              <a:buChar char="-"/>
            </a:pPr>
            <a:r>
              <a:rPr lang="en-US" sz="2000" b="1">
                <a:solidFill>
                  <a:srgbClr val="002060"/>
                </a:solidFill>
                <a:latin typeface="+mj-lt"/>
              </a:rPr>
              <a:t>XÁC ĐỊNH</a:t>
            </a:r>
          </a:p>
          <a:p>
            <a:pPr marL="285750" indent="-285750">
              <a:buFontTx/>
              <a:buChar char="-"/>
            </a:pPr>
            <a:r>
              <a:rPr lang="en-US" sz="2000" b="1">
                <a:solidFill>
                  <a:srgbClr val="002060"/>
                </a:solidFill>
                <a:latin typeface="+mj-lt"/>
              </a:rPr>
              <a:t>……..</a:t>
            </a:r>
          </a:p>
          <a:p>
            <a:endParaRPr lang="en-US" sz="2000">
              <a:latin typeface="+mj-lt"/>
            </a:endParaRPr>
          </a:p>
        </p:txBody>
      </p:sp>
      <p:sp>
        <p:nvSpPr>
          <p:cNvPr id="7" name="TextBox 6">
            <a:extLst>
              <a:ext uri="{FF2B5EF4-FFF2-40B4-BE49-F238E27FC236}">
                <a16:creationId xmlns:a16="http://schemas.microsoft.com/office/drawing/2014/main" id="{3778D74D-FAFC-0FCB-8A37-EB7C404E212D}"/>
              </a:ext>
            </a:extLst>
          </p:cNvPr>
          <p:cNvSpPr txBox="1"/>
          <p:nvPr/>
        </p:nvSpPr>
        <p:spPr>
          <a:xfrm>
            <a:off x="10171955" y="2138695"/>
            <a:ext cx="2020045" cy="2862322"/>
          </a:xfrm>
          <a:prstGeom prst="rect">
            <a:avLst/>
          </a:prstGeom>
          <a:noFill/>
        </p:spPr>
        <p:txBody>
          <a:bodyPr wrap="square" rtlCol="0">
            <a:spAutoFit/>
          </a:bodyPr>
          <a:lstStyle/>
          <a:p>
            <a:r>
              <a:rPr lang="en-US" sz="2000" b="1">
                <a:solidFill>
                  <a:srgbClr val="FF0000"/>
                </a:solidFill>
                <a:latin typeface="+mj-lt"/>
              </a:rPr>
              <a:t>HỆ THỐNG CÂU HỎI NÂNG CAO:</a:t>
            </a:r>
          </a:p>
          <a:p>
            <a:pPr marL="285750" indent="-285750">
              <a:buFontTx/>
              <a:buChar char="-"/>
            </a:pPr>
            <a:r>
              <a:rPr lang="en-US" sz="2000" b="1">
                <a:solidFill>
                  <a:srgbClr val="002060"/>
                </a:solidFill>
                <a:latin typeface="+mj-lt"/>
              </a:rPr>
              <a:t>NHẬN XÉT</a:t>
            </a:r>
          </a:p>
          <a:p>
            <a:pPr marL="285750" indent="-285750">
              <a:buFontTx/>
              <a:buChar char="-"/>
            </a:pPr>
            <a:r>
              <a:rPr lang="en-US" sz="2000" b="1">
                <a:solidFill>
                  <a:srgbClr val="002060"/>
                </a:solidFill>
                <a:latin typeface="+mj-lt"/>
              </a:rPr>
              <a:t>CHỨNG MINH</a:t>
            </a:r>
          </a:p>
          <a:p>
            <a:pPr marL="285750" indent="-285750">
              <a:buFontTx/>
              <a:buChar char="-"/>
            </a:pPr>
            <a:r>
              <a:rPr lang="en-US" sz="2000" b="1">
                <a:solidFill>
                  <a:srgbClr val="002060"/>
                </a:solidFill>
                <a:latin typeface="+mj-lt"/>
              </a:rPr>
              <a:t>PHÂN TÍCH</a:t>
            </a:r>
          </a:p>
          <a:p>
            <a:pPr marL="285750" indent="-285750">
              <a:buFontTx/>
              <a:buChar char="-"/>
            </a:pPr>
            <a:r>
              <a:rPr lang="en-US" sz="2000" b="1">
                <a:solidFill>
                  <a:srgbClr val="002060"/>
                </a:solidFill>
                <a:latin typeface="+mj-lt"/>
              </a:rPr>
              <a:t>GIẢI THÍCH</a:t>
            </a:r>
          </a:p>
          <a:p>
            <a:pPr marL="285750" indent="-285750">
              <a:buFontTx/>
              <a:buChar char="-"/>
            </a:pPr>
            <a:r>
              <a:rPr lang="en-US" sz="2000" b="1">
                <a:solidFill>
                  <a:srgbClr val="002060"/>
                </a:solidFill>
                <a:latin typeface="+mj-lt"/>
              </a:rPr>
              <a:t>VÌ SAO?</a:t>
            </a:r>
          </a:p>
          <a:p>
            <a:pPr marL="285750" indent="-285750">
              <a:buFontTx/>
              <a:buChar char="-"/>
            </a:pPr>
            <a:r>
              <a:rPr lang="en-US" sz="2000" b="1">
                <a:solidFill>
                  <a:srgbClr val="002060"/>
                </a:solidFill>
                <a:latin typeface="+mj-lt"/>
              </a:rPr>
              <a:t>……..</a:t>
            </a:r>
          </a:p>
          <a:p>
            <a:endParaRPr lang="en-US" sz="2000">
              <a:latin typeface="+mj-lt"/>
            </a:endParaRPr>
          </a:p>
        </p:txBody>
      </p:sp>
      <p:sp>
        <p:nvSpPr>
          <p:cNvPr id="16" name="Oval 15">
            <a:extLst>
              <a:ext uri="{FF2B5EF4-FFF2-40B4-BE49-F238E27FC236}">
                <a16:creationId xmlns:a16="http://schemas.microsoft.com/office/drawing/2014/main" id="{34951003-AD0D-CE4F-C0AC-0F97F489A59E}"/>
              </a:ext>
            </a:extLst>
          </p:cNvPr>
          <p:cNvSpPr/>
          <p:nvPr/>
        </p:nvSpPr>
        <p:spPr>
          <a:xfrm>
            <a:off x="2587284" y="3590488"/>
            <a:ext cx="1061928" cy="6631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C425FDD-297E-8716-EA28-420DF87D72C3}"/>
              </a:ext>
            </a:extLst>
          </p:cNvPr>
          <p:cNvPicPr>
            <a:picLocks noChangeAspect="1"/>
          </p:cNvPicPr>
          <p:nvPr/>
        </p:nvPicPr>
        <p:blipFill>
          <a:blip r:embed="rId4"/>
          <a:stretch>
            <a:fillRect/>
          </a:stretch>
        </p:blipFill>
        <p:spPr>
          <a:xfrm>
            <a:off x="6078235" y="1254357"/>
            <a:ext cx="3640331" cy="5121479"/>
          </a:xfrm>
          <a:prstGeom prst="rect">
            <a:avLst/>
          </a:prstGeom>
        </p:spPr>
      </p:pic>
      <p:sp>
        <p:nvSpPr>
          <p:cNvPr id="11" name="Oval 10"/>
          <p:cNvSpPr/>
          <p:nvPr/>
        </p:nvSpPr>
        <p:spPr>
          <a:xfrm>
            <a:off x="6319086" y="3045204"/>
            <a:ext cx="3173162" cy="54528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54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6"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67D704-DDDA-D239-8D1E-3141C683FDF9}"/>
              </a:ext>
            </a:extLst>
          </p:cNvPr>
          <p:cNvPicPr>
            <a:picLocks noChangeAspect="1"/>
          </p:cNvPicPr>
          <p:nvPr/>
        </p:nvPicPr>
        <p:blipFill rotWithShape="1">
          <a:blip r:embed="rId3"/>
          <a:srcRect l="3507" t="54435" r="1474" b="3609"/>
          <a:stretch/>
        </p:blipFill>
        <p:spPr>
          <a:xfrm>
            <a:off x="4580389" y="2473691"/>
            <a:ext cx="5731149" cy="3555790"/>
          </a:xfrm>
          <a:prstGeom prst="rect">
            <a:avLst/>
          </a:prstGeom>
          <a:ln>
            <a:solidFill>
              <a:schemeClr val="tx1"/>
            </a:solidFill>
          </a:ln>
        </p:spPr>
      </p:pic>
      <p:sp>
        <p:nvSpPr>
          <p:cNvPr id="4" name="Date Placeholder 3">
            <a:extLst>
              <a:ext uri="{FF2B5EF4-FFF2-40B4-BE49-F238E27FC236}">
                <a16:creationId xmlns:a16="http://schemas.microsoft.com/office/drawing/2014/main" id="{9ADFDD6C-4D7A-4C44-9D0F-ECB3BEA28E93}"/>
              </a:ext>
            </a:extLst>
          </p:cNvPr>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E1FF053E-2C00-4102-9664-6B8AAE2B10F5}"/>
              </a:ext>
            </a:extLst>
          </p:cNvPr>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t>26</a:t>
            </a:fld>
            <a:endParaRPr lang="en-US">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854AB313-76E8-4C69-BE6E-90025F5217EC}"/>
              </a:ext>
            </a:extLst>
          </p:cNvPr>
          <p:cNvSpPr txBox="1"/>
          <p:nvPr/>
        </p:nvSpPr>
        <p:spPr>
          <a:xfrm>
            <a:off x="461977" y="1081855"/>
            <a:ext cx="3364743" cy="1938992"/>
          </a:xfrm>
          <a:prstGeom prst="rect">
            <a:avLst/>
          </a:prstGeom>
          <a:noFill/>
        </p:spPr>
        <p:txBody>
          <a:bodyPr wrap="square" rtlCol="0">
            <a:spAutoFit/>
          </a:bodyPr>
          <a:lstStyle/>
          <a:p>
            <a:pPr algn="just"/>
            <a:r>
              <a:rPr lang="en-US" sz="3000" dirty="0">
                <a:latin typeface="Cambria" panose="02040503050406030204" pitchFamily="18" charset="0"/>
                <a:ea typeface="Cambria" panose="02040503050406030204" pitchFamily="18" charset="0"/>
                <a:cs typeface="Times New Roman" panose="02020603050405020304" pitchFamily="18" charset="0"/>
              </a:rPr>
              <a:t>HS </a:t>
            </a:r>
            <a:r>
              <a:rPr lang="en-US" sz="3000" dirty="0" err="1">
                <a:latin typeface="Cambria" panose="02040503050406030204" pitchFamily="18" charset="0"/>
                <a:ea typeface="Cambria" panose="02040503050406030204" pitchFamily="18" charset="0"/>
                <a:cs typeface="Times New Roman" panose="02020603050405020304" pitchFamily="18" charset="0"/>
              </a:rPr>
              <a:t>học</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thông</a:t>
            </a:r>
            <a:r>
              <a:rPr lang="en-US" sz="3000" dirty="0">
                <a:latin typeface="Cambria" panose="02040503050406030204" pitchFamily="18" charset="0"/>
                <a:ea typeface="Cambria" panose="02040503050406030204" pitchFamily="18" charset="0"/>
                <a:cs typeface="Times New Roman" panose="02020603050405020304" pitchFamily="18" charset="0"/>
              </a:rPr>
              <a:t> qua </a:t>
            </a:r>
            <a:r>
              <a:rPr lang="en-US" sz="3000" dirty="0" err="1">
                <a:latin typeface="Cambria" panose="02040503050406030204" pitchFamily="18" charset="0"/>
                <a:ea typeface="Cambria" panose="02040503050406030204" pitchFamily="18" charset="0"/>
                <a:cs typeface="Times New Roman" panose="02020603050405020304" pitchFamily="18" charset="0"/>
              </a:rPr>
              <a:t>thực</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hành</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trải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nghiệm</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trong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lớp</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và</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ngoài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thực</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tế</a:t>
            </a:r>
            <a:r>
              <a:rPr lang="en-US" sz="3000" dirty="0">
                <a:latin typeface="Cambria" panose="02040503050406030204" pitchFamily="18" charset="0"/>
                <a:ea typeface="Cambria" panose="02040503050406030204" pitchFamily="18" charset="0"/>
                <a:cs typeface="Times New Roman" panose="02020603050405020304" pitchFamily="18" charset="0"/>
              </a:rPr>
              <a:t>).</a:t>
            </a:r>
          </a:p>
        </p:txBody>
      </p:sp>
      <p:sp>
        <p:nvSpPr>
          <p:cNvPr id="11" name="Oval 10"/>
          <p:cNvSpPr/>
          <p:nvPr/>
        </p:nvSpPr>
        <p:spPr>
          <a:xfrm>
            <a:off x="4028305" y="2473692"/>
            <a:ext cx="6504287" cy="35557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A0E6E03-B725-0FC0-2DF4-812BCE7603AC}"/>
              </a:ext>
            </a:extLst>
          </p:cNvPr>
          <p:cNvGrpSpPr/>
          <p:nvPr/>
        </p:nvGrpSpPr>
        <p:grpSpPr>
          <a:xfrm>
            <a:off x="3469909" y="1"/>
            <a:ext cx="6981585" cy="1465728"/>
            <a:chOff x="6627099" y="1498237"/>
            <a:chExt cx="2776509" cy="2721064"/>
          </a:xfrm>
          <a:solidFill>
            <a:schemeClr val="bg1"/>
          </a:solidFill>
        </p:grpSpPr>
        <p:sp>
          <p:nvSpPr>
            <p:cNvPr id="6" name="Oval 5">
              <a:extLst>
                <a:ext uri="{FF2B5EF4-FFF2-40B4-BE49-F238E27FC236}">
                  <a16:creationId xmlns:a16="http://schemas.microsoft.com/office/drawing/2014/main" id="{8E694AC1-C8FF-01BD-18AF-A8E02896B10B}"/>
                </a:ext>
              </a:extLst>
            </p:cNvPr>
            <p:cNvSpPr/>
            <p:nvPr/>
          </p:nvSpPr>
          <p:spPr>
            <a:xfrm>
              <a:off x="6627099" y="1498237"/>
              <a:ext cx="2776509" cy="2721064"/>
            </a:xfrm>
            <a:prstGeom prst="ellipse">
              <a:avLst/>
            </a:prstGeom>
            <a:solidFill>
              <a:schemeClr val="accent6">
                <a:lumMod val="40000"/>
                <a:lumOff val="60000"/>
              </a:schemeClr>
            </a:solidFill>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7" name="Oval 4">
              <a:extLst>
                <a:ext uri="{FF2B5EF4-FFF2-40B4-BE49-F238E27FC236}">
                  <a16:creationId xmlns:a16="http://schemas.microsoft.com/office/drawing/2014/main" id="{59CAC565-68AE-BABA-9E9B-2BC254550535}"/>
                </a:ext>
              </a:extLst>
            </p:cNvPr>
            <p:cNvSpPr/>
            <p:nvPr/>
          </p:nvSpPr>
          <p:spPr>
            <a:xfrm>
              <a:off x="6808697" y="2140643"/>
              <a:ext cx="2213428" cy="1342870"/>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800" b="1" kern="1200" dirty="0">
                  <a:solidFill>
                    <a:srgbClr val="002060"/>
                  </a:solidFill>
                  <a:latin typeface="Cambria" panose="02040503050406030204" pitchFamily="18" charset="0"/>
                  <a:ea typeface="Cambria" panose="02040503050406030204" pitchFamily="18" charset="0"/>
                </a:rPr>
                <a:t>2. </a:t>
              </a:r>
              <a:r>
                <a:rPr lang="en-US" sz="2800" b="1" kern="1200" dirty="0" err="1">
                  <a:solidFill>
                    <a:srgbClr val="002060"/>
                  </a:solidFill>
                  <a:latin typeface="Cambria" panose="02040503050406030204" pitchFamily="18" charset="0"/>
                  <a:ea typeface="Cambria" panose="02040503050406030204" pitchFamily="18" charset="0"/>
                </a:rPr>
                <a:t>Hệ</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thống</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câu</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hỏi</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phát</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triển</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năng</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lực</a:t>
              </a:r>
              <a:endParaRPr lang="en-US" sz="2800" b="1" kern="1200" dirty="0">
                <a:solidFill>
                  <a:srgbClr val="00206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38CDFE85-17F8-1162-EA30-2B215FE69335}"/>
              </a:ext>
            </a:extLst>
          </p:cNvPr>
          <p:cNvSpPr txBox="1"/>
          <p:nvPr/>
        </p:nvSpPr>
        <p:spPr>
          <a:xfrm>
            <a:off x="1846388" y="3670565"/>
            <a:ext cx="1623520" cy="1077218"/>
          </a:xfrm>
          <a:prstGeom prst="rect">
            <a:avLst/>
          </a:prstGeom>
          <a:noFill/>
        </p:spPr>
        <p:txBody>
          <a:bodyPr wrap="square" rtlCol="0">
            <a:spAutoFit/>
          </a:bodyPr>
          <a:lstStyle/>
          <a:p>
            <a:r>
              <a:rPr lang="en-US" sz="1600" b="1">
                <a:solidFill>
                  <a:srgbClr val="002060"/>
                </a:solidFill>
              </a:rPr>
              <a:t>Bảng số liệu trực quan và cập nhật giai đoạn mới 1943 -2021</a:t>
            </a:r>
          </a:p>
        </p:txBody>
      </p:sp>
    </p:spTree>
    <p:extLst>
      <p:ext uri="{BB962C8B-B14F-4D97-AF65-F5344CB8AC3E}">
        <p14:creationId xmlns:p14="http://schemas.microsoft.com/office/powerpoint/2010/main" val="249843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49B9A64-B839-44C5-A7E1-A56855046592}"/>
              </a:ext>
            </a:extLst>
          </p:cNvPr>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FE79E5F5-DAAF-47CA-A1B5-D30F44BBB1BE}"/>
              </a:ext>
            </a:extLst>
          </p:cNvPr>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t>27</a:t>
            </a:fld>
            <a:endParaRPr lang="en-US">
              <a:latin typeface="Cambria" panose="02040503050406030204" pitchFamily="18" charset="0"/>
              <a:ea typeface="Cambria" panose="02040503050406030204" pitchFamily="18" charset="0"/>
            </a:endParaRPr>
          </a:p>
        </p:txBody>
      </p:sp>
      <p:sp>
        <p:nvSpPr>
          <p:cNvPr id="2" name="Rectangle 1"/>
          <p:cNvSpPr/>
          <p:nvPr/>
        </p:nvSpPr>
        <p:spPr>
          <a:xfrm>
            <a:off x="8722092" y="2221481"/>
            <a:ext cx="2223704" cy="1384995"/>
          </a:xfrm>
          <a:prstGeom prst="rect">
            <a:avLst/>
          </a:prstGeom>
        </p:spPr>
        <p:txBody>
          <a:bodyPr wrap="square">
            <a:spAutoFit/>
          </a:bodyPr>
          <a:lstStyle/>
          <a:p>
            <a:pPr algn="ctr"/>
            <a:r>
              <a:rPr lang="en-US" sz="2800" dirty="0">
                <a:solidFill>
                  <a:srgbClr val="0070C0"/>
                </a:solidFill>
                <a:latin typeface="Times New Roman" panose="02020603050405020304" pitchFamily="18" charset="0"/>
                <a:cs typeface="Times New Roman" panose="02020603050405020304" pitchFamily="18" charset="0"/>
              </a:rPr>
              <a:t>HS </a:t>
            </a:r>
            <a:r>
              <a:rPr lang="en-US" sz="2800" dirty="0" err="1">
                <a:solidFill>
                  <a:srgbClr val="0070C0"/>
                </a:solidFill>
                <a:latin typeface="Times New Roman" panose="02020603050405020304" pitchFamily="18" charset="0"/>
                <a:cs typeface="Times New Roman" panose="02020603050405020304" pitchFamily="18" charset="0"/>
              </a:rPr>
              <a:t>có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cơ</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hội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để</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bày</a:t>
            </a:r>
            <a:r>
              <a:rPr lang="en-US" sz="2800" dirty="0">
                <a:solidFill>
                  <a:srgbClr val="0070C0"/>
                </a:solidFill>
                <a:latin typeface="Times New Roman" panose="02020603050405020304" pitchFamily="18" charset="0"/>
                <a:cs typeface="Times New Roman" panose="02020603050405020304" pitchFamily="18" charset="0"/>
              </a:rPr>
              <a:t> ý </a:t>
            </a:r>
            <a:r>
              <a:rPr lang="en-US" sz="2800" dirty="0" err="1">
                <a:solidFill>
                  <a:srgbClr val="0070C0"/>
                </a:solidFill>
                <a:latin typeface="Times New Roman" panose="02020603050405020304" pitchFamily="18" charset="0"/>
                <a:cs typeface="Times New Roman" panose="02020603050405020304" pitchFamily="18" charset="0"/>
              </a:rPr>
              <a:t>kiến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riêng</a:t>
            </a:r>
            <a:r>
              <a:rPr lang="en-US" sz="2800" dirty="0">
                <a:solidFill>
                  <a:srgbClr val="0070C0"/>
                </a:solidFill>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a16="http://schemas.microsoft.com/office/drawing/2014/main" id="{F2D48D0F-7E24-EBE7-85A8-D67B1774D491}"/>
              </a:ext>
            </a:extLst>
          </p:cNvPr>
          <p:cNvGrpSpPr/>
          <p:nvPr/>
        </p:nvGrpSpPr>
        <p:grpSpPr>
          <a:xfrm>
            <a:off x="233905" y="1411941"/>
            <a:ext cx="1787891" cy="3428999"/>
            <a:chOff x="6627099" y="1498237"/>
            <a:chExt cx="2776509" cy="2721064"/>
          </a:xfrm>
          <a:solidFill>
            <a:schemeClr val="bg1"/>
          </a:solidFill>
        </p:grpSpPr>
        <p:sp>
          <p:nvSpPr>
            <p:cNvPr id="7" name="Oval 6">
              <a:extLst>
                <a:ext uri="{FF2B5EF4-FFF2-40B4-BE49-F238E27FC236}">
                  <a16:creationId xmlns:a16="http://schemas.microsoft.com/office/drawing/2014/main" id="{F3952D72-7877-792D-01ED-5A44D51D4DDA}"/>
                </a:ext>
              </a:extLst>
            </p:cNvPr>
            <p:cNvSpPr/>
            <p:nvPr/>
          </p:nvSpPr>
          <p:spPr>
            <a:xfrm>
              <a:off x="6627099" y="1498237"/>
              <a:ext cx="2776509" cy="2721064"/>
            </a:xfrm>
            <a:prstGeom prst="ellipse">
              <a:avLst/>
            </a:prstGeom>
            <a:solidFill>
              <a:schemeClr val="accent6">
                <a:lumMod val="40000"/>
                <a:lumOff val="60000"/>
              </a:schemeClr>
            </a:solidFill>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id="{C9A4CE9F-9CBC-DC90-0F46-4397C36890B1}"/>
                </a:ext>
              </a:extLst>
            </p:cNvPr>
            <p:cNvSpPr/>
            <p:nvPr/>
          </p:nvSpPr>
          <p:spPr>
            <a:xfrm>
              <a:off x="6808697" y="2140643"/>
              <a:ext cx="2213428" cy="1342870"/>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800" b="1" kern="1200" dirty="0">
                  <a:solidFill>
                    <a:srgbClr val="002060"/>
                  </a:solidFill>
                  <a:latin typeface="Cambria" panose="02040503050406030204" pitchFamily="18" charset="0"/>
                  <a:ea typeface="Cambria" panose="02040503050406030204" pitchFamily="18" charset="0"/>
                </a:rPr>
                <a:t>2. </a:t>
              </a:r>
              <a:r>
                <a:rPr lang="en-US" sz="2800" b="1" kern="1200" dirty="0" err="1">
                  <a:solidFill>
                    <a:srgbClr val="002060"/>
                  </a:solidFill>
                  <a:latin typeface="Cambria" panose="02040503050406030204" pitchFamily="18" charset="0"/>
                  <a:ea typeface="Cambria" panose="02040503050406030204" pitchFamily="18" charset="0"/>
                </a:rPr>
                <a:t>Hệ</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thống</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câu</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hỏi</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phát</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triển</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năng</a:t>
              </a:r>
              <a:r>
                <a:rPr lang="en-US" sz="2800" b="1" kern="1200" dirty="0">
                  <a:solidFill>
                    <a:srgbClr val="002060"/>
                  </a:solidFill>
                  <a:latin typeface="Cambria" panose="02040503050406030204" pitchFamily="18" charset="0"/>
                  <a:ea typeface="Cambria" panose="02040503050406030204" pitchFamily="18" charset="0"/>
                </a:rPr>
                <a:t> </a:t>
              </a:r>
              <a:r>
                <a:rPr lang="en-US" sz="2800" b="1" kern="1200" dirty="0" err="1">
                  <a:solidFill>
                    <a:srgbClr val="002060"/>
                  </a:solidFill>
                  <a:latin typeface="Cambria" panose="02040503050406030204" pitchFamily="18" charset="0"/>
                  <a:ea typeface="Cambria" panose="02040503050406030204" pitchFamily="18" charset="0"/>
                </a:rPr>
                <a:t>lực</a:t>
              </a:r>
              <a:endParaRPr lang="en-US" sz="2800" b="1" kern="1200" dirty="0">
                <a:solidFill>
                  <a:srgbClr val="002060"/>
                </a:solidFill>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97C4609A-1E5A-D438-874E-CBFC11C57135}"/>
              </a:ext>
            </a:extLst>
          </p:cNvPr>
          <p:cNvPicPr>
            <a:picLocks noChangeAspect="1"/>
          </p:cNvPicPr>
          <p:nvPr/>
        </p:nvPicPr>
        <p:blipFill>
          <a:blip r:embed="rId3"/>
          <a:stretch>
            <a:fillRect/>
          </a:stretch>
        </p:blipFill>
        <p:spPr>
          <a:xfrm>
            <a:off x="3715837" y="127883"/>
            <a:ext cx="4760326" cy="6730117"/>
          </a:xfrm>
          <a:prstGeom prst="rect">
            <a:avLst/>
          </a:prstGeom>
        </p:spPr>
      </p:pic>
      <p:sp>
        <p:nvSpPr>
          <p:cNvPr id="11" name="Oval 10"/>
          <p:cNvSpPr/>
          <p:nvPr/>
        </p:nvSpPr>
        <p:spPr>
          <a:xfrm>
            <a:off x="4051883" y="4697651"/>
            <a:ext cx="1426128" cy="108925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90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236496-E0CD-4C12-887E-5C90C322F31C}"/>
              </a:ext>
            </a:extLst>
          </p:cNvPr>
          <p:cNvSpPr>
            <a:spLocks noGrp="1"/>
          </p:cNvSpPr>
          <p:nvPr>
            <p:ph type="dt" sz="half" idx="10"/>
          </p:nvPr>
        </p:nvSpPr>
        <p:spPr/>
        <p:txBody>
          <a:bodyPr/>
          <a:lstStyle/>
          <a:p>
            <a:fld id="{5B40D6F2-2912-4CAC-ADE2-FD9E875697CE}" type="datetime1">
              <a:rPr lang="en-US" smtClean="0"/>
              <a:t>4/17/2023</a:t>
            </a:fld>
            <a:endParaRPr lang="en-US"/>
          </a:p>
        </p:txBody>
      </p:sp>
      <p:sp>
        <p:nvSpPr>
          <p:cNvPr id="5" name="Slide Number Placeholder 4">
            <a:extLst>
              <a:ext uri="{FF2B5EF4-FFF2-40B4-BE49-F238E27FC236}">
                <a16:creationId xmlns:a16="http://schemas.microsoft.com/office/drawing/2014/main" id="{CE884294-C378-4C4F-BC82-36FF91FEB0DC}"/>
              </a:ext>
            </a:extLst>
          </p:cNvPr>
          <p:cNvSpPr>
            <a:spLocks noGrp="1"/>
          </p:cNvSpPr>
          <p:nvPr>
            <p:ph type="sldNum" sz="quarter" idx="12"/>
          </p:nvPr>
        </p:nvSpPr>
        <p:spPr/>
        <p:txBody>
          <a:bodyPr/>
          <a:lstStyle/>
          <a:p>
            <a:fld id="{74A3404E-108D-4C83-932E-0A353F71BD4D}" type="slidenum">
              <a:rPr lang="en-US" smtClean="0"/>
              <a:t>28</a:t>
            </a:fld>
            <a:endParaRPr lang="en-US"/>
          </a:p>
        </p:txBody>
      </p:sp>
      <p:grpSp>
        <p:nvGrpSpPr>
          <p:cNvPr id="11" name="Group 10"/>
          <p:cNvGrpSpPr/>
          <p:nvPr/>
        </p:nvGrpSpPr>
        <p:grpSpPr>
          <a:xfrm>
            <a:off x="1" y="1098890"/>
            <a:ext cx="4504400" cy="1005524"/>
            <a:chOff x="6241763" y="4175248"/>
            <a:chExt cx="2899119" cy="1899106"/>
          </a:xfrm>
        </p:grpSpPr>
        <p:sp>
          <p:nvSpPr>
            <p:cNvPr id="12" name="Oval 11"/>
            <p:cNvSpPr/>
            <p:nvPr/>
          </p:nvSpPr>
          <p:spPr>
            <a:xfrm>
              <a:off x="6241763" y="4175248"/>
              <a:ext cx="2899119" cy="1899106"/>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3" name="Oval 4"/>
            <p:cNvSpPr/>
            <p:nvPr/>
          </p:nvSpPr>
          <p:spPr>
            <a:xfrm>
              <a:off x="6666329" y="4453366"/>
              <a:ext cx="2049987" cy="13428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de-DE" sz="2400" b="1" kern="1200" dirty="0">
                  <a:solidFill>
                    <a:schemeClr val="bg1"/>
                  </a:solidFill>
                  <a:latin typeface="Cambria" panose="02040503050406030204" pitchFamily="18" charset="0"/>
                  <a:ea typeface="Cambria" panose="02040503050406030204" pitchFamily="18" charset="0"/>
                </a:rPr>
                <a:t>3. Tích hợp nội môn và liên môn</a:t>
              </a:r>
            </a:p>
          </p:txBody>
        </p:sp>
      </p:grpSp>
      <p:pic>
        <p:nvPicPr>
          <p:cNvPr id="7" name="Picture 6">
            <a:extLst>
              <a:ext uri="{FF2B5EF4-FFF2-40B4-BE49-F238E27FC236}">
                <a16:creationId xmlns:a16="http://schemas.microsoft.com/office/drawing/2014/main" id="{0D24C5D0-ADB7-4EA7-5516-6E87F1FC744C}"/>
              </a:ext>
            </a:extLst>
          </p:cNvPr>
          <p:cNvPicPr>
            <a:picLocks noChangeAspect="1"/>
          </p:cNvPicPr>
          <p:nvPr/>
        </p:nvPicPr>
        <p:blipFill rotWithShape="1">
          <a:blip r:embed="rId2"/>
          <a:srcRect l="3183" t="1818"/>
          <a:stretch/>
        </p:blipFill>
        <p:spPr>
          <a:xfrm>
            <a:off x="4605069" y="1601652"/>
            <a:ext cx="5118108" cy="3824899"/>
          </a:xfrm>
          <a:prstGeom prst="rect">
            <a:avLst/>
          </a:prstGeom>
          <a:ln>
            <a:solidFill>
              <a:schemeClr val="tx1"/>
            </a:solidFill>
          </a:ln>
        </p:spPr>
      </p:pic>
      <p:sp>
        <p:nvSpPr>
          <p:cNvPr id="3" name="Oval Callout 2"/>
          <p:cNvSpPr/>
          <p:nvPr/>
        </p:nvSpPr>
        <p:spPr>
          <a:xfrm>
            <a:off x="1487908" y="2888459"/>
            <a:ext cx="2851790" cy="1251284"/>
          </a:xfrm>
          <a:prstGeom prst="wedgeEllipseCallout">
            <a:avLst>
              <a:gd name="adj1" fmla="val 60699"/>
              <a:gd name="adj2" fmla="val 509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TÍCH HỢP </a:t>
            </a:r>
          </a:p>
          <a:p>
            <a:pPr algn="ctr"/>
            <a:r>
              <a:rPr lang="en-US" sz="2400" b="1" dirty="0">
                <a:solidFill>
                  <a:srgbClr val="002060"/>
                </a:solidFill>
              </a:rPr>
              <a:t>LỊCH SỬ VÀO ĐỊA LÍ</a:t>
            </a:r>
          </a:p>
        </p:txBody>
      </p:sp>
    </p:spTree>
    <p:extLst>
      <p:ext uri="{BB962C8B-B14F-4D97-AF65-F5344CB8AC3E}">
        <p14:creationId xmlns:p14="http://schemas.microsoft.com/office/powerpoint/2010/main" val="419329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779C4323-E1AD-4834-8B83-7D48C0574BE9}" type="datetime1">
              <a:rPr lang="en-US" smtClean="0"/>
              <a:t>4/17/2023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29</a:t>
            </a:fld>
            <a:endParaRPr lang="en-US"/>
          </a:p>
        </p:txBody>
      </p:sp>
      <p:grpSp>
        <p:nvGrpSpPr>
          <p:cNvPr id="8" name="Group 7"/>
          <p:cNvGrpSpPr/>
          <p:nvPr/>
        </p:nvGrpSpPr>
        <p:grpSpPr>
          <a:xfrm>
            <a:off x="4149969" y="107630"/>
            <a:ext cx="4712677" cy="1051245"/>
            <a:chOff x="6241763" y="4175248"/>
            <a:chExt cx="2899119" cy="1899106"/>
          </a:xfrm>
        </p:grpSpPr>
        <p:sp>
          <p:nvSpPr>
            <p:cNvPr id="9" name="Oval 8"/>
            <p:cNvSpPr/>
            <p:nvPr/>
          </p:nvSpPr>
          <p:spPr>
            <a:xfrm>
              <a:off x="6241763" y="4175248"/>
              <a:ext cx="2899119" cy="1899106"/>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0" name="Oval 4"/>
            <p:cNvSpPr/>
            <p:nvPr/>
          </p:nvSpPr>
          <p:spPr>
            <a:xfrm>
              <a:off x="6666329" y="4453366"/>
              <a:ext cx="2049987" cy="13428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de-DE" sz="2400" b="1" kern="1200" dirty="0">
                  <a:solidFill>
                    <a:schemeClr val="bg1"/>
                  </a:solidFill>
                  <a:latin typeface="Cambria" panose="02040503050406030204" pitchFamily="18" charset="0"/>
                  <a:ea typeface="Cambria" panose="02040503050406030204" pitchFamily="18" charset="0"/>
                </a:rPr>
                <a:t>3. Tích hợp nội môn và liên môn</a:t>
              </a:r>
            </a:p>
          </p:txBody>
        </p:sp>
      </p:grpSp>
      <p:pic>
        <p:nvPicPr>
          <p:cNvPr id="6" name="Picture 5">
            <a:extLst>
              <a:ext uri="{FF2B5EF4-FFF2-40B4-BE49-F238E27FC236}">
                <a16:creationId xmlns:a16="http://schemas.microsoft.com/office/drawing/2014/main" id="{BC1E7FD5-29B5-73FF-A8DB-A3475A713A08}"/>
              </a:ext>
            </a:extLst>
          </p:cNvPr>
          <p:cNvPicPr>
            <a:picLocks noChangeAspect="1"/>
          </p:cNvPicPr>
          <p:nvPr/>
        </p:nvPicPr>
        <p:blipFill>
          <a:blip r:embed="rId2"/>
          <a:stretch>
            <a:fillRect/>
          </a:stretch>
        </p:blipFill>
        <p:spPr>
          <a:xfrm>
            <a:off x="4623718" y="1203643"/>
            <a:ext cx="3882719" cy="5439997"/>
          </a:xfrm>
          <a:prstGeom prst="rect">
            <a:avLst/>
          </a:prstGeom>
        </p:spPr>
      </p:pic>
      <p:sp>
        <p:nvSpPr>
          <p:cNvPr id="7" name="Speech Bubble: Rectangle with Corners Rounded 7">
            <a:extLst>
              <a:ext uri="{FF2B5EF4-FFF2-40B4-BE49-F238E27FC236}">
                <a16:creationId xmlns:a16="http://schemas.microsoft.com/office/drawing/2014/main" id="{640D8D60-565A-4619-A416-BF7E5A664C59}"/>
              </a:ext>
            </a:extLst>
          </p:cNvPr>
          <p:cNvSpPr/>
          <p:nvPr/>
        </p:nvSpPr>
        <p:spPr>
          <a:xfrm>
            <a:off x="9198823" y="2972122"/>
            <a:ext cx="1854507" cy="2090058"/>
          </a:xfrm>
          <a:prstGeom prst="wedgeRoundRectCallout">
            <a:avLst>
              <a:gd name="adj1" fmla="val -90592"/>
              <a:gd name="adj2" fmla="val 44010"/>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ea typeface="Cambria" panose="02040503050406030204" pitchFamily="18" charset="0"/>
                <a:cs typeface="Times New Roman" panose="02020603050405020304" pitchFamily="18" charset="0"/>
              </a:rPr>
              <a:t>Tích </a:t>
            </a:r>
            <a:r>
              <a:rPr lang="en-US" sz="20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hợp</a:t>
            </a:r>
            <a:r>
              <a:rPr lang="en-US" sz="20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Toán</a:t>
            </a:r>
            <a:r>
              <a:rPr lang="en-US" sz="20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học</a:t>
            </a:r>
            <a:endParaRPr lang="en-US" sz="20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8754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57404-AF92-4EDD-AAD4-8B855B02EFDE}"/>
              </a:ext>
            </a:extLst>
          </p:cNvPr>
          <p:cNvSpPr>
            <a:spLocks noGrp="1"/>
          </p:cNvSpPr>
          <p:nvPr>
            <p:ph type="title"/>
          </p:nvPr>
        </p:nvSpPr>
        <p:spPr>
          <a:xfrm>
            <a:off x="3263901" y="0"/>
            <a:ext cx="6306768" cy="756410"/>
          </a:xfrm>
        </p:spPr>
        <p:txBody>
          <a:bodyPr>
            <a:normAutofit/>
          </a:bodyPr>
          <a:lstStyle/>
          <a:p>
            <a:r>
              <a:rPr lang="en-US" sz="2800" i="1" dirty="0">
                <a:solidFill>
                  <a:srgbClr val="FF0000"/>
                </a:solidFill>
                <a:latin typeface="Cambria" panose="02040503050406030204" pitchFamily="18" charset="0"/>
                <a:ea typeface="Cambria" panose="02040503050406030204" pitchFamily="18" charset="0"/>
              </a:rPr>
              <a:t>Hai </a:t>
            </a:r>
            <a:r>
              <a:rPr lang="en-US" sz="2800" i="1" dirty="0" err="1">
                <a:solidFill>
                  <a:srgbClr val="FF0000"/>
                </a:solidFill>
                <a:latin typeface="Cambria" panose="02040503050406030204" pitchFamily="18" charset="0"/>
                <a:ea typeface="Cambria" panose="02040503050406030204" pitchFamily="18" charset="0"/>
              </a:rPr>
              <a:t>phần</a:t>
            </a:r>
            <a:r>
              <a:rPr lang="en-US" sz="2800" i="1" dirty="0">
                <a:solidFill>
                  <a:srgbClr val="FF0000"/>
                </a:solidFill>
                <a:latin typeface="Cambria" panose="02040503050406030204" pitchFamily="18" charset="0"/>
                <a:ea typeface="Cambria" panose="02040503050406030204" pitchFamily="18" charset="0"/>
              </a:rPr>
              <a:t>: lịch sử và </a:t>
            </a:r>
            <a:r>
              <a:rPr lang="en-US" sz="2800" i="1" dirty="0" err="1">
                <a:solidFill>
                  <a:srgbClr val="FF0000"/>
                </a:solidFill>
                <a:latin typeface="Cambria" panose="02040503050406030204" pitchFamily="18" charset="0"/>
                <a:ea typeface="Cambria" panose="02040503050406030204" pitchFamily="18" charset="0"/>
              </a:rPr>
              <a:t>địa</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lÍ</a:t>
            </a:r>
            <a:endParaRPr lang="en-US" sz="2800" i="1" dirty="0">
              <a:solidFill>
                <a:srgbClr val="FF0000"/>
              </a:solidFill>
              <a:latin typeface="Cambria" panose="02040503050406030204" pitchFamily="18" charset="0"/>
              <a:ea typeface="Cambria" panose="02040503050406030204" pitchFamily="18" charset="0"/>
            </a:endParaRPr>
          </a:p>
        </p:txBody>
      </p:sp>
      <p:sp>
        <p:nvSpPr>
          <p:cNvPr id="4" name="Date Placeholder 3">
            <a:extLst>
              <a:ext uri="{FF2B5EF4-FFF2-40B4-BE49-F238E27FC236}">
                <a16:creationId xmlns:a16="http://schemas.microsoft.com/office/drawing/2014/main" id="{5EB7CED1-B1F7-460D-9502-D77BC135B0EF}"/>
              </a:ext>
            </a:extLst>
          </p:cNvPr>
          <p:cNvSpPr>
            <a:spLocks noGrp="1"/>
          </p:cNvSpPr>
          <p:nvPr>
            <p:ph type="dt" sz="half" idx="2"/>
          </p:nvPr>
        </p:nvSpPr>
        <p:spPr/>
        <p:txBody>
          <a:bodyPr/>
          <a:lstStyle/>
          <a:p>
            <a:fld id="{029B6D15-5ECA-428F-B7D0-A8FAF5B3A2DC}"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C9EE8F27-6DCF-4C08-96D4-D3AD02447678}"/>
              </a:ext>
            </a:extLst>
          </p:cNvPr>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3</a:t>
            </a:fld>
            <a:endParaRPr lang="en-US">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stretch>
            <a:fillRect/>
          </a:stretch>
        </p:blipFill>
        <p:spPr>
          <a:xfrm>
            <a:off x="6050868" y="660246"/>
            <a:ext cx="4077689" cy="5696106"/>
          </a:xfrm>
          <a:prstGeom prst="rect">
            <a:avLst/>
          </a:prstGeom>
        </p:spPr>
      </p:pic>
      <p:pic>
        <p:nvPicPr>
          <p:cNvPr id="7" name="Picture 6">
            <a:extLst>
              <a:ext uri="{FF2B5EF4-FFF2-40B4-BE49-F238E27FC236}">
                <a16:creationId xmlns:a16="http://schemas.microsoft.com/office/drawing/2014/main" id="{197742F9-2309-4A9E-9FEE-E91EECD7FD1A}"/>
              </a:ext>
            </a:extLst>
          </p:cNvPr>
          <p:cNvPicPr>
            <a:picLocks noChangeAspect="1"/>
          </p:cNvPicPr>
          <p:nvPr/>
        </p:nvPicPr>
        <p:blipFill>
          <a:blip r:embed="rId4"/>
          <a:stretch>
            <a:fillRect/>
          </a:stretch>
        </p:blipFill>
        <p:spPr>
          <a:xfrm>
            <a:off x="1229078" y="660246"/>
            <a:ext cx="4069645" cy="5696106"/>
          </a:xfrm>
          <a:prstGeom prst="rect">
            <a:avLst/>
          </a:prstGeom>
        </p:spPr>
      </p:pic>
    </p:spTree>
    <p:extLst>
      <p:ext uri="{BB962C8B-B14F-4D97-AF65-F5344CB8AC3E}">
        <p14:creationId xmlns:p14="http://schemas.microsoft.com/office/powerpoint/2010/main" val="129395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779C4323-E1AD-4834-8B83-7D48C0574BE9}" type="datetime1">
              <a:rPr lang="en-US" smtClean="0"/>
              <a:t>4/17/2023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30</a:t>
            </a:fld>
            <a:endParaRPr lang="en-US"/>
          </a:p>
        </p:txBody>
      </p:sp>
      <p:grpSp>
        <p:nvGrpSpPr>
          <p:cNvPr id="8" name="Group 7"/>
          <p:cNvGrpSpPr/>
          <p:nvPr/>
        </p:nvGrpSpPr>
        <p:grpSpPr>
          <a:xfrm>
            <a:off x="4149969" y="107630"/>
            <a:ext cx="4712677" cy="1003718"/>
            <a:chOff x="6241763" y="4175248"/>
            <a:chExt cx="2899119" cy="1899106"/>
          </a:xfrm>
        </p:grpSpPr>
        <p:sp>
          <p:nvSpPr>
            <p:cNvPr id="9" name="Oval 8"/>
            <p:cNvSpPr/>
            <p:nvPr/>
          </p:nvSpPr>
          <p:spPr>
            <a:xfrm>
              <a:off x="6241763" y="4175248"/>
              <a:ext cx="2899119" cy="1899106"/>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0" name="Oval 4"/>
            <p:cNvSpPr/>
            <p:nvPr/>
          </p:nvSpPr>
          <p:spPr>
            <a:xfrm>
              <a:off x="6666329" y="4453366"/>
              <a:ext cx="2049987" cy="13428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de-DE" sz="2400" b="1" kern="1200" dirty="0">
                  <a:solidFill>
                    <a:schemeClr val="bg1"/>
                  </a:solidFill>
                  <a:latin typeface="Cambria" panose="02040503050406030204" pitchFamily="18" charset="0"/>
                  <a:ea typeface="Cambria" panose="02040503050406030204" pitchFamily="18" charset="0"/>
                </a:rPr>
                <a:t>3. Tích hợp nội môn và liên môn</a:t>
              </a:r>
            </a:p>
          </p:txBody>
        </p:sp>
      </p:grpSp>
      <p:pic>
        <p:nvPicPr>
          <p:cNvPr id="4" name="Picture 3"/>
          <p:cNvPicPr>
            <a:picLocks noChangeAspect="1"/>
          </p:cNvPicPr>
          <p:nvPr/>
        </p:nvPicPr>
        <p:blipFill>
          <a:blip r:embed="rId2"/>
          <a:stretch>
            <a:fillRect/>
          </a:stretch>
        </p:blipFill>
        <p:spPr>
          <a:xfrm>
            <a:off x="1897380" y="1188976"/>
            <a:ext cx="4072890" cy="5669023"/>
          </a:xfrm>
          <a:prstGeom prst="rect">
            <a:avLst/>
          </a:prstGeom>
        </p:spPr>
      </p:pic>
      <p:pic>
        <p:nvPicPr>
          <p:cNvPr id="6" name="Picture 5"/>
          <p:cNvPicPr>
            <a:picLocks noChangeAspect="1"/>
          </p:cNvPicPr>
          <p:nvPr/>
        </p:nvPicPr>
        <p:blipFill>
          <a:blip r:embed="rId3"/>
          <a:stretch>
            <a:fillRect/>
          </a:stretch>
        </p:blipFill>
        <p:spPr>
          <a:xfrm>
            <a:off x="5970270" y="1188977"/>
            <a:ext cx="4156666" cy="5669024"/>
          </a:xfrm>
          <a:prstGeom prst="rect">
            <a:avLst/>
          </a:prstGeom>
        </p:spPr>
      </p:pic>
      <p:sp>
        <p:nvSpPr>
          <p:cNvPr id="7" name="Speech Bubble: Rectangle with Corners Rounded 7">
            <a:extLst>
              <a:ext uri="{FF2B5EF4-FFF2-40B4-BE49-F238E27FC236}">
                <a16:creationId xmlns:a16="http://schemas.microsoft.com/office/drawing/2014/main" id="{640D8D60-565A-4619-A416-BF7E5A664C59}"/>
              </a:ext>
            </a:extLst>
          </p:cNvPr>
          <p:cNvSpPr/>
          <p:nvPr/>
        </p:nvSpPr>
        <p:spPr>
          <a:xfrm>
            <a:off x="10337493" y="1213928"/>
            <a:ext cx="1854507" cy="2090058"/>
          </a:xfrm>
          <a:prstGeom prst="wedgeRoundRectCallout">
            <a:avLst>
              <a:gd name="adj1" fmla="val -90592"/>
              <a:gd name="adj2" fmla="val 44010"/>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Cambria" panose="02040503050406030204" pitchFamily="18" charset="0"/>
                <a:ea typeface="Cambria" panose="02040503050406030204" pitchFamily="18" charset="0"/>
                <a:cs typeface="Times New Roman" panose="02020603050405020304" pitchFamily="18" charset="0"/>
              </a:rPr>
              <a:t>2 chủ đề tích hợp</a:t>
            </a:r>
            <a:endParaRPr lang="en-US" sz="20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8101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B7CED1-B1F7-460D-9502-D77BC135B0EF}"/>
              </a:ext>
            </a:extLst>
          </p:cNvPr>
          <p:cNvSpPr>
            <a:spLocks noGrp="1"/>
          </p:cNvSpPr>
          <p:nvPr>
            <p:ph type="dt" sz="half" idx="2"/>
          </p:nvPr>
        </p:nvSpPr>
        <p:spPr/>
        <p:txBody>
          <a:bodyPr/>
          <a:lstStyle/>
          <a:p>
            <a:fld id="{029B6D15-5ECA-428F-B7D0-A8FAF5B3A2DC}"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C9EE8F27-6DCF-4C08-96D4-D3AD02447678}"/>
              </a:ext>
            </a:extLst>
          </p:cNvPr>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31</a:t>
            </a:fld>
            <a:endParaRPr lang="en-US">
              <a:latin typeface="Cambria" panose="02040503050406030204" pitchFamily="18" charset="0"/>
              <a:ea typeface="Cambria" panose="02040503050406030204" pitchFamily="18" charset="0"/>
            </a:endParaRPr>
          </a:p>
        </p:txBody>
      </p:sp>
      <p:grpSp>
        <p:nvGrpSpPr>
          <p:cNvPr id="12" name="Group 11"/>
          <p:cNvGrpSpPr/>
          <p:nvPr/>
        </p:nvGrpSpPr>
        <p:grpSpPr>
          <a:xfrm>
            <a:off x="3185450" y="0"/>
            <a:ext cx="5494316" cy="949553"/>
            <a:chOff x="1987461" y="4106585"/>
            <a:chExt cx="2899119" cy="1899106"/>
          </a:xfrm>
        </p:grpSpPr>
        <p:sp>
          <p:nvSpPr>
            <p:cNvPr id="13" name="Oval 12"/>
            <p:cNvSpPr/>
            <p:nvPr/>
          </p:nvSpPr>
          <p:spPr>
            <a:xfrm>
              <a:off x="1987461" y="4106585"/>
              <a:ext cx="2899119" cy="1899106"/>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4" name="Oval 4"/>
            <p:cNvSpPr/>
            <p:nvPr/>
          </p:nvSpPr>
          <p:spPr>
            <a:xfrm>
              <a:off x="2330374" y="4384703"/>
              <a:ext cx="2185911" cy="13428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de-DE" sz="2400" b="1" kern="1200">
                  <a:solidFill>
                    <a:schemeClr val="bg1"/>
                  </a:solidFill>
                  <a:latin typeface="Cambria" panose="02040503050406030204" pitchFamily="18" charset="0"/>
                  <a:ea typeface="Cambria" panose="02040503050406030204" pitchFamily="18" charset="0"/>
                </a:rPr>
                <a:t>4. Thiết kế hình </a:t>
              </a:r>
              <a:r>
                <a:rPr lang="de-DE" sz="2400" b="1" kern="1200" dirty="0">
                  <a:solidFill>
                    <a:schemeClr val="bg1"/>
                  </a:solidFill>
                  <a:latin typeface="Cambria" panose="02040503050406030204" pitchFamily="18" charset="0"/>
                  <a:ea typeface="Cambria" panose="02040503050406030204" pitchFamily="18" charset="0"/>
                </a:rPr>
                <a:t>thức hấp dẫn</a:t>
              </a:r>
            </a:p>
          </p:txBody>
        </p:sp>
      </p:grpSp>
      <p:sp>
        <p:nvSpPr>
          <p:cNvPr id="6" name="TextBox 5">
            <a:extLst>
              <a:ext uri="{FF2B5EF4-FFF2-40B4-BE49-F238E27FC236}">
                <a16:creationId xmlns:a16="http://schemas.microsoft.com/office/drawing/2014/main" id="{F2681E6C-C279-EB10-ABAB-332F91372CFE}"/>
              </a:ext>
            </a:extLst>
          </p:cNvPr>
          <p:cNvSpPr txBox="1"/>
          <p:nvPr/>
        </p:nvSpPr>
        <p:spPr>
          <a:xfrm>
            <a:off x="167268" y="2274849"/>
            <a:ext cx="1393903" cy="2862322"/>
          </a:xfrm>
          <a:prstGeom prst="rect">
            <a:avLst/>
          </a:prstGeom>
          <a:noFill/>
        </p:spPr>
        <p:txBody>
          <a:bodyPr wrap="square" rtlCol="0">
            <a:spAutoFit/>
          </a:bodyPr>
          <a:lstStyle/>
          <a:p>
            <a:r>
              <a:rPr lang="en-US" b="1">
                <a:solidFill>
                  <a:srgbClr val="002060"/>
                </a:solidFill>
              </a:rPr>
              <a:t>Hệ thống kênh chữ trình  bày logic, nhiều màu sắc, front chữ khác nhau giúp kích thích trí tò mò của HS</a:t>
            </a:r>
          </a:p>
        </p:txBody>
      </p:sp>
      <p:sp>
        <p:nvSpPr>
          <p:cNvPr id="9" name="TextBox 8">
            <a:extLst>
              <a:ext uri="{FF2B5EF4-FFF2-40B4-BE49-F238E27FC236}">
                <a16:creationId xmlns:a16="http://schemas.microsoft.com/office/drawing/2014/main" id="{144F97A1-C270-6FA5-DDE7-5E46697D416C}"/>
              </a:ext>
            </a:extLst>
          </p:cNvPr>
          <p:cNvSpPr txBox="1"/>
          <p:nvPr/>
        </p:nvSpPr>
        <p:spPr>
          <a:xfrm>
            <a:off x="9932019" y="1970049"/>
            <a:ext cx="1393903" cy="923330"/>
          </a:xfrm>
          <a:prstGeom prst="rect">
            <a:avLst/>
          </a:prstGeom>
          <a:noFill/>
        </p:spPr>
        <p:txBody>
          <a:bodyPr wrap="square" rtlCol="0">
            <a:spAutoFit/>
          </a:bodyPr>
          <a:lstStyle/>
          <a:p>
            <a:r>
              <a:rPr lang="en-US" b="1">
                <a:solidFill>
                  <a:srgbClr val="002060"/>
                </a:solidFill>
              </a:rPr>
              <a:t>Hệ thống kênh hình đa dạng </a:t>
            </a:r>
          </a:p>
        </p:txBody>
      </p:sp>
      <p:pic>
        <p:nvPicPr>
          <p:cNvPr id="3" name="Picture 2">
            <a:extLst>
              <a:ext uri="{FF2B5EF4-FFF2-40B4-BE49-F238E27FC236}">
                <a16:creationId xmlns:a16="http://schemas.microsoft.com/office/drawing/2014/main" id="{C887B0B3-8AF8-833A-0A09-035788D7D5E5}"/>
              </a:ext>
            </a:extLst>
          </p:cNvPr>
          <p:cNvPicPr>
            <a:picLocks noChangeAspect="1"/>
          </p:cNvPicPr>
          <p:nvPr/>
        </p:nvPicPr>
        <p:blipFill>
          <a:blip r:embed="rId3"/>
          <a:stretch>
            <a:fillRect/>
          </a:stretch>
        </p:blipFill>
        <p:spPr>
          <a:xfrm>
            <a:off x="1668052" y="1088612"/>
            <a:ext cx="3869333" cy="5469222"/>
          </a:xfrm>
          <a:prstGeom prst="rect">
            <a:avLst/>
          </a:prstGeom>
          <a:ln>
            <a:solidFill>
              <a:schemeClr val="tx1"/>
            </a:solidFill>
          </a:ln>
        </p:spPr>
      </p:pic>
      <p:pic>
        <p:nvPicPr>
          <p:cNvPr id="11" name="Picture 10">
            <a:extLst>
              <a:ext uri="{FF2B5EF4-FFF2-40B4-BE49-F238E27FC236}">
                <a16:creationId xmlns:a16="http://schemas.microsoft.com/office/drawing/2014/main" id="{09A5B41D-C829-D1C8-FC39-8EE9BD17AFF2}"/>
              </a:ext>
            </a:extLst>
          </p:cNvPr>
          <p:cNvPicPr>
            <a:picLocks noChangeAspect="1"/>
          </p:cNvPicPr>
          <p:nvPr/>
        </p:nvPicPr>
        <p:blipFill>
          <a:blip r:embed="rId4"/>
          <a:stretch>
            <a:fillRect/>
          </a:stretch>
        </p:blipFill>
        <p:spPr>
          <a:xfrm>
            <a:off x="5912765" y="1088612"/>
            <a:ext cx="3903551" cy="5469222"/>
          </a:xfrm>
          <a:prstGeom prst="rect">
            <a:avLst/>
          </a:prstGeom>
          <a:ln>
            <a:solidFill>
              <a:schemeClr val="tx1"/>
            </a:solidFill>
          </a:ln>
        </p:spPr>
      </p:pic>
    </p:spTree>
    <p:extLst>
      <p:ext uri="{BB962C8B-B14F-4D97-AF65-F5344CB8AC3E}">
        <p14:creationId xmlns:p14="http://schemas.microsoft.com/office/powerpoint/2010/main" val="10453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0" indent="0">
              <a:buNone/>
            </a:pPr>
            <a:r>
              <a:rPr lang="en-US" sz="3000" b="1" dirty="0">
                <a:solidFill>
                  <a:srgbClr val="002060"/>
                </a:solidFill>
                <a:latin typeface="Times New Roman" panose="02020603050405020304" pitchFamily="18" charset="0"/>
                <a:cs typeface="Times New Roman" panose="02020603050405020304" pitchFamily="18" charset="0"/>
              </a:rPr>
              <a:t>1. </a:t>
            </a:r>
            <a:r>
              <a:rPr lang="en-US" sz="3000" b="1" dirty="0" err="1">
                <a:solidFill>
                  <a:srgbClr val="002060"/>
                </a:solidFill>
                <a:latin typeface="Times New Roman" panose="02020603050405020304" pitchFamily="18" charset="0"/>
                <a:cs typeface="Times New Roman" panose="02020603050405020304" pitchFamily="18" charset="0"/>
              </a:rPr>
              <a:t>Bài</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học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tìm</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hiểu</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kiến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thức</a:t>
            </a:r>
            <a:endParaRPr lang="en-US" sz="3000" b="1" dirty="0">
              <a:solidFill>
                <a:srgbClr val="002060"/>
              </a:solidFill>
              <a:latin typeface="Times New Roman" panose="02020603050405020304" pitchFamily="18" charset="0"/>
              <a:cs typeface="Times New Roman" panose="02020603050405020304" pitchFamily="18" charset="0"/>
            </a:endParaRPr>
          </a:p>
          <a:p>
            <a:pPr marL="0" indent="0" algn="ctr">
              <a:buNone/>
            </a:pPr>
            <a:r>
              <a:rPr lang="en-US" sz="3000" b="1" dirty="0">
                <a:solidFill>
                  <a:srgbClr val="002060"/>
                </a:solidFill>
                <a:latin typeface="Times New Roman" panose="02020603050405020304" pitchFamily="18" charset="0"/>
                <a:cs typeface="Times New Roman" panose="02020603050405020304" pitchFamily="18" charset="0"/>
              </a:rPr>
              <a:t>XEM VIDEO TIẾT DẠY MINH HOẠ</a:t>
            </a: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32</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B. PHÂN TÍCH VIDEO TIẾT DẠY MINH HỌA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05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74320" y="1531620"/>
            <a:ext cx="11672517" cy="4710432"/>
          </a:xfrm>
        </p:spPr>
        <p:txBody>
          <a:bodyPr>
            <a:noAutofit/>
          </a:bodyPr>
          <a:lstStyle/>
          <a:p>
            <a:pPr marL="0" indent="0" algn="just">
              <a:buNone/>
            </a:pP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Khởi</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động</a:t>
            </a:r>
            <a:r>
              <a:rPr lang="vi-VN" sz="2400" b="1" dirty="0">
                <a:solidFill>
                  <a:srgbClr val="002060"/>
                </a:solidFill>
                <a:latin typeface="Times New Roman" panose="02020603050405020304" pitchFamily="18" charset="0"/>
                <a:cs typeface="Times New Roman" panose="02020603050405020304" pitchFamily="18" charset="0"/>
              </a:rPr>
              <a:t>:</a:t>
            </a:r>
          </a:p>
          <a:p>
            <a:pPr marL="0" indent="0" algn="just">
              <a:buNone/>
            </a:pPr>
            <a:endParaRPr lang="vi-VN"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vi-VN" sz="2400" b="1" dirty="0">
                <a:solidFill>
                  <a:srgbClr val="002060"/>
                </a:solidFill>
                <a:latin typeface="Times New Roman" panose="02020603050405020304" pitchFamily="18" charset="0"/>
                <a:cs typeface="Times New Roman" panose="02020603050405020304" pitchFamily="18" charset="0"/>
              </a:rPr>
              <a:t>- HĐ 1:</a:t>
            </a:r>
          </a:p>
          <a:p>
            <a:pPr marL="0" indent="0" algn="just">
              <a:buNone/>
            </a:pPr>
            <a:endParaRPr lang="vi-VN" sz="2400" dirty="0">
              <a:solidFill>
                <a:srgbClr val="002060"/>
              </a:solidFill>
              <a:latin typeface="+mn-lt"/>
            </a:endParaRP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33</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B. PHÂN TÍCH VIDEO TIẾT DẠY MINH HỌA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123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74320" y="1531620"/>
            <a:ext cx="11672517" cy="5326380"/>
          </a:xfrm>
        </p:spPr>
        <p:txBody>
          <a:bodyPr>
            <a:noAutofit/>
          </a:bodyPr>
          <a:lstStyle/>
          <a:p>
            <a:pPr marL="0" indent="0" algn="just">
              <a:buNone/>
            </a:pPr>
            <a:r>
              <a:rPr lang="vi-VN" sz="2400" b="1" dirty="0">
                <a:solidFill>
                  <a:srgbClr val="002060"/>
                </a:solidFill>
                <a:latin typeface="Times New Roman" panose="02020603050405020304" pitchFamily="18" charset="0"/>
                <a:cs typeface="Times New Roman" panose="02020603050405020304" pitchFamily="18" charset="0"/>
              </a:rPr>
              <a:t>- HĐ 2:</a:t>
            </a: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34</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B. PHÂN TÍCH VIDEO TIẾT DẠY MINH HỌA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93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74320" y="1531620"/>
            <a:ext cx="11672517" cy="5326380"/>
          </a:xfrm>
        </p:spPr>
        <p:txBody>
          <a:bodyPr>
            <a:noAutofit/>
          </a:bodyPr>
          <a:lstStyle/>
          <a:p>
            <a:pPr marL="0" indent="0" algn="just">
              <a:buNone/>
            </a:pPr>
            <a:r>
              <a:rPr lang="vi-VN" sz="2400" b="1" dirty="0">
                <a:solidFill>
                  <a:srgbClr val="002060"/>
                </a:solidFill>
                <a:latin typeface="Times New Roman" panose="02020603050405020304" pitchFamily="18" charset="0"/>
                <a:cs typeface="Times New Roman" panose="02020603050405020304" pitchFamily="18" charset="0"/>
              </a:rPr>
              <a:t>- HĐ 2:</a:t>
            </a:r>
            <a:endParaRPr lang="vi-VN" sz="2400" dirty="0">
              <a:solidFill>
                <a:srgbClr val="002060"/>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35</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B. PHÂN TÍCH VIDEO TIẾT DẠY MINH HỌA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660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74320" y="1531620"/>
            <a:ext cx="11672517" cy="5326380"/>
          </a:xfrm>
        </p:spPr>
        <p:txBody>
          <a:bodyPr>
            <a:noAutofit/>
          </a:bodyPr>
          <a:lstStyle/>
          <a:p>
            <a:pPr marL="0" indent="0" algn="just">
              <a:buNone/>
            </a:pPr>
            <a:r>
              <a:rPr lang="en-US" sz="2400" b="1" dirty="0" err="1">
                <a:solidFill>
                  <a:srgbClr val="002060"/>
                </a:solidFill>
                <a:latin typeface="Times New Roman" panose="02020603050405020304" pitchFamily="18" charset="0"/>
                <a:cs typeface="Times New Roman" panose="02020603050405020304" pitchFamily="18" charset="0"/>
              </a:rPr>
              <a:t>Đề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xuất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khác</a:t>
            </a:r>
            <a:r>
              <a:rPr lang="en-US" sz="2400" b="1" dirty="0">
                <a:solidFill>
                  <a:srgbClr val="002060"/>
                </a:solidFill>
                <a:latin typeface="Times New Roman" panose="02020603050405020304" pitchFamily="18" charset="0"/>
                <a:cs typeface="Times New Roman" panose="02020603050405020304" pitchFamily="18" charset="0"/>
              </a:rPr>
              <a:t>:</a:t>
            </a:r>
          </a:p>
          <a:p>
            <a:pPr marL="0" indent="0" algn="just">
              <a:buNone/>
            </a:pPr>
            <a:r>
              <a:rPr lang="en-US" sz="2400" b="1" dirty="0">
                <a:solidFill>
                  <a:srgbClr val="002060"/>
                </a:solidFill>
                <a:latin typeface="Times New Roman" panose="02020603050405020304" pitchFamily="18" charset="0"/>
                <a:cs typeface="Times New Roman" panose="02020603050405020304" pitchFamily="18" charset="0"/>
              </a:rPr>
              <a:t>a) Ý </a:t>
            </a:r>
            <a:r>
              <a:rPr lang="en-US" sz="2400" b="1" dirty="0" err="1">
                <a:solidFill>
                  <a:srgbClr val="002060"/>
                </a:solidFill>
                <a:latin typeface="Times New Roman" panose="02020603050405020304" pitchFamily="18" charset="0"/>
                <a:cs typeface="Times New Roman" panose="02020603050405020304" pitchFamily="18" charset="0"/>
              </a:rPr>
              <a:t>tưởng</a:t>
            </a:r>
            <a:r>
              <a:rPr lang="en-US" sz="2400" b="1" dirty="0">
                <a:solidFill>
                  <a:srgbClr val="002060"/>
                </a:solidFill>
                <a:latin typeface="Times New Roman" panose="02020603050405020304" pitchFamily="18" charset="0"/>
                <a:cs typeface="Times New Roman" panose="02020603050405020304" pitchFamily="18" charset="0"/>
              </a:rPr>
              <a:t> 1:</a:t>
            </a: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36</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B. PHÂN TÍCH VIDEO TIẾT DẠY MINH HỌA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414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74320" y="1531620"/>
            <a:ext cx="11672517" cy="5326380"/>
          </a:xfrm>
        </p:spPr>
        <p:txBody>
          <a:bodyPr>
            <a:noAutofit/>
          </a:bodyPr>
          <a:lstStyle/>
          <a:p>
            <a:pPr marL="0" indent="0" algn="just">
              <a:buNone/>
            </a:pPr>
            <a:r>
              <a:rPr lang="en-US" sz="2400" b="1" dirty="0" err="1">
                <a:solidFill>
                  <a:srgbClr val="002060"/>
                </a:solidFill>
                <a:latin typeface="Times New Roman" panose="02020603050405020304" pitchFamily="18" charset="0"/>
                <a:cs typeface="Times New Roman" panose="02020603050405020304" pitchFamily="18" charset="0"/>
              </a:rPr>
              <a:t>Đề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xuất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khác</a:t>
            </a:r>
            <a:r>
              <a:rPr lang="en-US" sz="2400" b="1" dirty="0">
                <a:solidFill>
                  <a:srgbClr val="002060"/>
                </a:solidFill>
                <a:latin typeface="Times New Roman" panose="02020603050405020304" pitchFamily="18" charset="0"/>
                <a:cs typeface="Times New Roman" panose="02020603050405020304" pitchFamily="18" charset="0"/>
              </a:rPr>
              <a:t>:</a:t>
            </a:r>
          </a:p>
          <a:p>
            <a:pPr marL="0" indent="0" algn="just">
              <a:buNone/>
            </a:pPr>
            <a:r>
              <a:rPr lang="en-US" sz="2400" b="1" dirty="0">
                <a:solidFill>
                  <a:srgbClr val="002060"/>
                </a:solidFill>
                <a:latin typeface="Times New Roman" panose="02020603050405020304" pitchFamily="18" charset="0"/>
                <a:cs typeface="Times New Roman" panose="02020603050405020304" pitchFamily="18" charset="0"/>
              </a:rPr>
              <a:t>b) Ý </a:t>
            </a:r>
            <a:r>
              <a:rPr lang="en-US" sz="2400" b="1" dirty="0" err="1">
                <a:solidFill>
                  <a:srgbClr val="002060"/>
                </a:solidFill>
                <a:latin typeface="Times New Roman" panose="02020603050405020304" pitchFamily="18" charset="0"/>
                <a:cs typeface="Times New Roman" panose="02020603050405020304" pitchFamily="18" charset="0"/>
              </a:rPr>
              <a:t>tưởng</a:t>
            </a:r>
            <a:r>
              <a:rPr lang="en-US" sz="2400" b="1" dirty="0">
                <a:solidFill>
                  <a:srgbClr val="002060"/>
                </a:solidFill>
                <a:latin typeface="Times New Roman" panose="02020603050405020304" pitchFamily="18" charset="0"/>
                <a:cs typeface="Times New Roman" panose="02020603050405020304" pitchFamily="18" charset="0"/>
              </a:rPr>
              <a:t> 2:</a:t>
            </a: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37</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B. PHÂN TÍCH VIDEO TIẾT DẠY MINH HỌA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468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0" indent="0">
              <a:buNone/>
            </a:pPr>
            <a:r>
              <a:rPr lang="en-US" sz="3000" b="1" dirty="0">
                <a:solidFill>
                  <a:srgbClr val="002060"/>
                </a:solidFill>
                <a:latin typeface="Times New Roman" panose="02020603050405020304" pitchFamily="18" charset="0"/>
                <a:cs typeface="Times New Roman" panose="02020603050405020304" pitchFamily="18" charset="0"/>
              </a:rPr>
              <a:t>2. </a:t>
            </a:r>
            <a:r>
              <a:rPr lang="en-US" sz="3000" b="1" dirty="0" err="1">
                <a:solidFill>
                  <a:srgbClr val="002060"/>
                </a:solidFill>
                <a:latin typeface="Times New Roman" panose="02020603050405020304" pitchFamily="18" charset="0"/>
                <a:cs typeface="Times New Roman" panose="02020603050405020304" pitchFamily="18" charset="0"/>
              </a:rPr>
              <a:t>Bài</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thực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hành</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38</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C. PHÂN TÍCH VÀ XÂY DỰNG CÁC KẾ HOẠCH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95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39</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766098"/>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a:solidFill>
                  <a:srgbClr val="FF0000"/>
                </a:solidFill>
                <a:latin typeface="Times New Roman" panose="02020603050405020304" pitchFamily="18" charset="0"/>
                <a:cs typeface="Times New Roman" panose="02020603050405020304" pitchFamily="18" charset="0"/>
              </a:rPr>
              <a:t>D. TRAO ĐỔI – THẢO LUẬN</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3052743" y="1627318"/>
            <a:ext cx="3260505" cy="4506332"/>
          </a:xfrm>
          <a:prstGeom prst="rect">
            <a:avLst/>
          </a:prstGeom>
        </p:spPr>
      </p:pic>
      <p:pic>
        <p:nvPicPr>
          <p:cNvPr id="10" name="Picture 9"/>
          <p:cNvPicPr>
            <a:picLocks noChangeAspect="1"/>
          </p:cNvPicPr>
          <p:nvPr/>
        </p:nvPicPr>
        <p:blipFill>
          <a:blip r:embed="rId4"/>
          <a:stretch>
            <a:fillRect/>
          </a:stretch>
        </p:blipFill>
        <p:spPr>
          <a:xfrm>
            <a:off x="6688105" y="1627318"/>
            <a:ext cx="2635703" cy="3681802"/>
          </a:xfrm>
          <a:prstGeom prst="rect">
            <a:avLst/>
          </a:prstGeom>
        </p:spPr>
      </p:pic>
    </p:spTree>
    <p:extLst>
      <p:ext uri="{BB962C8B-B14F-4D97-AF65-F5344CB8AC3E}">
        <p14:creationId xmlns:p14="http://schemas.microsoft.com/office/powerpoint/2010/main" val="366625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D2E104-2B8A-4D91-BC38-84D0A79CC604}"/>
              </a:ext>
            </a:extLst>
          </p:cNvPr>
          <p:cNvPicPr>
            <a:picLocks noChangeAspect="1"/>
          </p:cNvPicPr>
          <p:nvPr/>
        </p:nvPicPr>
        <p:blipFill>
          <a:blip r:embed="rId3"/>
          <a:stretch>
            <a:fillRect/>
          </a:stretch>
        </p:blipFill>
        <p:spPr>
          <a:xfrm>
            <a:off x="7592791" y="0"/>
            <a:ext cx="4599209" cy="6857967"/>
          </a:xfrm>
          <a:prstGeom prst="rect">
            <a:avLst/>
          </a:prstGeom>
        </p:spPr>
      </p:pic>
      <p:pic>
        <p:nvPicPr>
          <p:cNvPr id="8" name="Picture 7"/>
          <p:cNvPicPr>
            <a:picLocks noChangeAspect="1"/>
          </p:cNvPicPr>
          <p:nvPr/>
        </p:nvPicPr>
        <p:blipFill rotWithShape="1">
          <a:blip r:embed="rId4"/>
          <a:srcRect r="254"/>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p:nvSpPr>
          <p:cNvPr id="3" name="Date Placeholder 2"/>
          <p:cNvSpPr>
            <a:spLocks noGrp="1"/>
          </p:cNvSpPr>
          <p:nvPr>
            <p:ph type="dt" sz="half" idx="10"/>
          </p:nvPr>
        </p:nvSpPr>
        <p:spPr>
          <a:xfrm>
            <a:off x="438911" y="6356350"/>
            <a:ext cx="2793386" cy="365125"/>
          </a:xfrm>
        </p:spPr>
        <p:txBody>
          <a:bodyPr vert="horz" lIns="91440" tIns="45720" rIns="91440" bIns="45720" rtlCol="0" anchor="ctr">
            <a:normAutofit/>
          </a:bodyPr>
          <a:lstStyle/>
          <a:p>
            <a:pPr>
              <a:spcAft>
                <a:spcPts val="600"/>
              </a:spcAft>
            </a:pPr>
            <a:fld id="{83A9B9A7-C4AA-467E-A90E-D7B2E4CB7A48}" type="datetime1">
              <a:rPr lang="en-US">
                <a:solidFill>
                  <a:schemeClr val="tx1">
                    <a:lumMod val="50000"/>
                    <a:lumOff val="50000"/>
                  </a:schemeClr>
                </a:solidFill>
                <a:latin typeface="+mn-lt"/>
              </a:rPr>
              <a:pPr>
                <a:spcAft>
                  <a:spcPts val="600"/>
                </a:spcAft>
              </a:pPr>
              <a:t>4/17/2023</a:t>
            </a:fld>
            <a:endParaRPr lang="en-US">
              <a:solidFill>
                <a:schemeClr val="tx1">
                  <a:lumMod val="50000"/>
                  <a:lumOff val="50000"/>
                </a:schemeClr>
              </a:solidFill>
              <a:latin typeface="+mn-lt"/>
            </a:endParaRPr>
          </a:p>
        </p:txBody>
      </p:sp>
      <p:sp>
        <p:nvSpPr>
          <p:cNvPr id="2" name="Slide Number Placeholder 1"/>
          <p:cNvSpPr>
            <a:spLocks noGrp="1"/>
          </p:cNvSpPr>
          <p:nvPr>
            <p:ph type="sldNum" sz="quarter" idx="12"/>
          </p:nvPr>
        </p:nvSpPr>
        <p:spPr>
          <a:xfrm>
            <a:off x="9009889" y="6356350"/>
            <a:ext cx="2743200" cy="365125"/>
          </a:xfrm>
        </p:spPr>
        <p:txBody>
          <a:bodyPr vert="horz" lIns="91440" tIns="45720" rIns="91440" bIns="45720" rtlCol="0" anchor="ctr">
            <a:normAutofit/>
          </a:bodyPr>
          <a:lstStyle/>
          <a:p>
            <a:pPr>
              <a:spcAft>
                <a:spcPts val="600"/>
              </a:spcAft>
            </a:pPr>
            <a:fld id="{74A3404E-108D-4C83-932E-0A353F71BD4D}" type="slidenum">
              <a:rPr lang="en-US">
                <a:latin typeface="+mn-lt"/>
              </a:rPr>
              <a:pPr>
                <a:spcAft>
                  <a:spcPts val="600"/>
                </a:spcAft>
              </a:pPr>
              <a:t>4</a:t>
            </a:fld>
            <a:endParaRPr lang="en-US">
              <a:latin typeface="+mn-lt"/>
            </a:endParaRPr>
          </a:p>
        </p:txBody>
      </p:sp>
      <p:sp>
        <p:nvSpPr>
          <p:cNvPr id="14" name="Text Placeholder 6">
            <a:extLst>
              <a:ext uri="{FF2B5EF4-FFF2-40B4-BE49-F238E27FC236}">
                <a16:creationId xmlns:a16="http://schemas.microsoft.com/office/drawing/2014/main" id="{C1D33716-5788-3E2D-D1A4-D461E791B6BA}"/>
              </a:ext>
            </a:extLst>
          </p:cNvPr>
          <p:cNvSpPr>
            <a:spLocks noGrp="1"/>
          </p:cNvSpPr>
          <p:nvPr>
            <p:ph type="body" idx="1"/>
          </p:nvPr>
        </p:nvSpPr>
        <p:spPr>
          <a:xfrm>
            <a:off x="183495" y="1285538"/>
            <a:ext cx="3997387" cy="3398729"/>
          </a:xfrm>
        </p:spPr>
        <p:txBody>
          <a:bodyPr vert="horz" lIns="91440" tIns="45720" rIns="91440" bIns="45720" rtlCol="0">
            <a:normAutofit fontScale="92500" lnSpcReduction="20000"/>
          </a:bodyPr>
          <a:lstStyle/>
          <a:p>
            <a:r>
              <a:rPr lang="vi-VN" sz="2800" i="1" dirty="0">
                <a:solidFill>
                  <a:schemeClr val="accent5"/>
                </a:solidFill>
                <a:latin typeface="Calibri" panose="020F0502020204030204" pitchFamily="34" charset="0"/>
                <a:ea typeface="Cambria" panose="02040503050406030204" pitchFamily="18" charset="0"/>
                <a:cs typeface="Calibri" panose="020F0502020204030204" pitchFamily="34" charset="0"/>
              </a:rPr>
              <a:t>HÀ BÍCH LIÊN </a:t>
            </a:r>
            <a:br>
              <a:rPr lang="en-US" sz="2800" i="1" dirty="0">
                <a:solidFill>
                  <a:schemeClr val="tx1"/>
                </a:solidFill>
                <a:latin typeface="Calibri" panose="020F0502020204030204" pitchFamily="34" charset="0"/>
                <a:ea typeface="Cambria" panose="02040503050406030204" pitchFamily="18" charset="0"/>
                <a:cs typeface="Calibri" panose="020F0502020204030204" pitchFamily="34" charset="0"/>
              </a:rPr>
            </a:br>
            <a:r>
              <a:rPr lang="vi-VN" sz="2800" i="1" dirty="0">
                <a:solidFill>
                  <a:schemeClr val="tx1"/>
                </a:solidFill>
                <a:latin typeface="Calibri" panose="020F0502020204030204" pitchFamily="34" charset="0"/>
                <a:ea typeface="Cambria" panose="02040503050406030204" pitchFamily="18" charset="0"/>
                <a:cs typeface="Calibri" panose="020F0502020204030204" pitchFamily="34" charset="0"/>
              </a:rPr>
              <a:t>(C</a:t>
            </a:r>
            <a:r>
              <a:rPr lang="en-US" sz="2800" i="1" dirty="0" err="1">
                <a:solidFill>
                  <a:schemeClr val="tx1"/>
                </a:solidFill>
                <a:latin typeface="Calibri" panose="020F0502020204030204" pitchFamily="34" charset="0"/>
                <a:ea typeface="Cambria" panose="02040503050406030204" pitchFamily="18" charset="0"/>
                <a:cs typeface="Calibri" panose="020F0502020204030204" pitchFamily="34" charset="0"/>
              </a:rPr>
              <a:t>hủ</a:t>
            </a:r>
            <a:r>
              <a:rPr lang="en-US" sz="2800" i="1"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i="1" dirty="0" err="1">
                <a:solidFill>
                  <a:schemeClr val="tx1"/>
                </a:solidFill>
                <a:latin typeface="Calibri" panose="020F0502020204030204" pitchFamily="34" charset="0"/>
                <a:ea typeface="Cambria" panose="02040503050406030204" pitchFamily="18" charset="0"/>
                <a:cs typeface="Calibri" panose="020F0502020204030204" pitchFamily="34" charset="0"/>
              </a:rPr>
              <a:t>biên</a:t>
            </a:r>
            <a:r>
              <a:rPr lang="en-US" sz="2800" i="1"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i="1" dirty="0" err="1">
                <a:solidFill>
                  <a:schemeClr val="tx1"/>
                </a:solidFill>
                <a:latin typeface="Calibri" panose="020F0502020204030204" pitchFamily="34" charset="0"/>
                <a:ea typeface="Cambria" panose="02040503050406030204" pitchFamily="18" charset="0"/>
                <a:cs typeface="Calibri" panose="020F0502020204030204" pitchFamily="34" charset="0"/>
              </a:rPr>
              <a:t>phần</a:t>
            </a:r>
            <a:r>
              <a:rPr lang="vi-VN" sz="2800" i="1" dirty="0">
                <a:solidFill>
                  <a:schemeClr val="tx1"/>
                </a:solidFill>
                <a:latin typeface="Calibri" panose="020F0502020204030204" pitchFamily="34" charset="0"/>
                <a:ea typeface="Cambria" panose="02040503050406030204" pitchFamily="18" charset="0"/>
                <a:cs typeface="Calibri" panose="020F0502020204030204" pitchFamily="34" charset="0"/>
              </a:rPr>
              <a:t> L</a:t>
            </a:r>
            <a:r>
              <a:rPr lang="en-US" sz="2800" i="1" dirty="0" err="1">
                <a:solidFill>
                  <a:schemeClr val="tx1"/>
                </a:solidFill>
                <a:latin typeface="Calibri" panose="020F0502020204030204" pitchFamily="34" charset="0"/>
                <a:ea typeface="Cambria" panose="02040503050406030204" pitchFamily="18" charset="0"/>
                <a:cs typeface="Calibri" panose="020F0502020204030204" pitchFamily="34" charset="0"/>
              </a:rPr>
              <a:t>ịch</a:t>
            </a:r>
            <a:r>
              <a:rPr lang="en-US" sz="2800" i="1"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i="1" dirty="0" err="1">
                <a:solidFill>
                  <a:schemeClr val="tx1"/>
                </a:solidFill>
                <a:latin typeface="Calibri" panose="020F0502020204030204" pitchFamily="34" charset="0"/>
                <a:ea typeface="Cambria" panose="02040503050406030204" pitchFamily="18" charset="0"/>
                <a:cs typeface="Calibri" panose="020F0502020204030204" pitchFamily="34" charset="0"/>
              </a:rPr>
              <a:t>sử</a:t>
            </a:r>
            <a:r>
              <a:rPr lang="vi-VN" sz="2800" i="1" dirty="0">
                <a:solidFill>
                  <a:schemeClr val="tx1"/>
                </a:solidFill>
                <a:latin typeface="Calibri" panose="020F0502020204030204" pitchFamily="34" charset="0"/>
                <a:ea typeface="Cambria" panose="02040503050406030204" pitchFamily="18" charset="0"/>
                <a:cs typeface="Calibri" panose="020F0502020204030204" pitchFamily="34" charset="0"/>
              </a:rPr>
              <a:t>)</a:t>
            </a:r>
            <a:br>
              <a:rPr lang="vi-VN" sz="2800" i="1" dirty="0">
                <a:solidFill>
                  <a:srgbClr val="FF0000"/>
                </a:solidFill>
                <a:latin typeface="Calibri" panose="020F0502020204030204" pitchFamily="34" charset="0"/>
                <a:ea typeface="Cambria" panose="02040503050406030204" pitchFamily="18" charset="0"/>
                <a:cs typeface="Calibri" panose="020F0502020204030204" pitchFamily="34" charset="0"/>
              </a:rPr>
            </a:br>
            <a:r>
              <a:rPr lang="en-US" sz="2800" i="1" dirty="0">
                <a:solidFill>
                  <a:srgbClr val="002060"/>
                </a:solidFill>
                <a:latin typeface="Calibri" panose="020F0502020204030204" pitchFamily="34" charset="0"/>
                <a:ea typeface="Cambria" panose="02040503050406030204" pitchFamily="18" charset="0"/>
                <a:cs typeface="Calibri" panose="020F0502020204030204" pitchFamily="34" charset="0"/>
              </a:rPr>
              <a:t>LÊ PHỤNG HOÀNG, </a:t>
            </a:r>
            <a:br>
              <a:rPr lang="en-US" sz="2800" i="1" dirty="0">
                <a:solidFill>
                  <a:srgbClr val="002060"/>
                </a:solidFill>
                <a:latin typeface="Calibri" panose="020F0502020204030204" pitchFamily="34" charset="0"/>
                <a:ea typeface="Cambria" panose="02040503050406030204" pitchFamily="18" charset="0"/>
                <a:cs typeface="Calibri" panose="020F0502020204030204" pitchFamily="34" charset="0"/>
              </a:rPr>
            </a:br>
            <a:r>
              <a:rPr lang="en-US" sz="2800" i="1" dirty="0">
                <a:solidFill>
                  <a:srgbClr val="002060"/>
                </a:solidFill>
                <a:latin typeface="Calibri" panose="020F0502020204030204" pitchFamily="34" charset="0"/>
                <a:ea typeface="Cambria" panose="02040503050406030204" pitchFamily="18" charset="0"/>
                <a:cs typeface="Calibri" panose="020F0502020204030204" pitchFamily="34" charset="0"/>
              </a:rPr>
              <a:t>NHỮ THỊ PHƯƠNG LAN, TRẦN VIẾT NGẠC</a:t>
            </a:r>
            <a:br>
              <a:rPr lang="en-US" sz="2800" i="1" dirty="0">
                <a:solidFill>
                  <a:srgbClr val="002060"/>
                </a:solidFill>
                <a:latin typeface="Calibri" panose="020F0502020204030204" pitchFamily="34" charset="0"/>
                <a:ea typeface="Cambria" panose="02040503050406030204" pitchFamily="18" charset="0"/>
                <a:cs typeface="Calibri" panose="020F0502020204030204" pitchFamily="34" charset="0"/>
              </a:rPr>
            </a:br>
            <a:r>
              <a:rPr lang="en-US" sz="2800" i="1" dirty="0">
                <a:solidFill>
                  <a:srgbClr val="002060"/>
                </a:solidFill>
                <a:latin typeface="Calibri" panose="020F0502020204030204" pitchFamily="34" charset="0"/>
                <a:ea typeface="Cambria" panose="02040503050406030204" pitchFamily="18" charset="0"/>
                <a:cs typeface="Calibri" panose="020F0502020204030204" pitchFamily="34" charset="0"/>
              </a:rPr>
              <a:t>TRẦN VĂN NHÂN, </a:t>
            </a:r>
            <a:br>
              <a:rPr lang="en-US" sz="2800" i="1" dirty="0">
                <a:solidFill>
                  <a:srgbClr val="002060"/>
                </a:solidFill>
                <a:latin typeface="Calibri" panose="020F0502020204030204" pitchFamily="34" charset="0"/>
                <a:ea typeface="Cambria" panose="02040503050406030204" pitchFamily="18" charset="0"/>
                <a:cs typeface="Calibri" panose="020F0502020204030204" pitchFamily="34" charset="0"/>
              </a:rPr>
            </a:br>
            <a:r>
              <a:rPr lang="en-US" sz="2800" i="1" dirty="0">
                <a:solidFill>
                  <a:srgbClr val="002060"/>
                </a:solidFill>
                <a:latin typeface="Calibri" panose="020F0502020204030204" pitchFamily="34" charset="0"/>
                <a:ea typeface="Cambria" panose="02040503050406030204" pitchFamily="18" charset="0"/>
                <a:cs typeface="Calibri" panose="020F0502020204030204" pitchFamily="34" charset="0"/>
              </a:rPr>
              <a:t>NGUYỄN VĂN PHƯỢNG, HỒ THANH TÂM</a:t>
            </a:r>
            <a:endParaRPr lang="vi-VN" sz="2800" i="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0281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FD5BDF-EFF9-4040-BD6C-B065635E8593}"/>
              </a:ext>
            </a:extLst>
          </p:cNvPr>
          <p:cNvSpPr>
            <a:spLocks noGrp="1"/>
          </p:cNvSpPr>
          <p:nvPr>
            <p:ph idx="1"/>
          </p:nvPr>
        </p:nvSpPr>
        <p:spPr>
          <a:xfrm>
            <a:off x="359464" y="1397263"/>
            <a:ext cx="11706411" cy="4351338"/>
          </a:xfrm>
        </p:spPr>
        <p:txBody>
          <a:bodyPr>
            <a:noAutofit/>
          </a:bodyPr>
          <a:lstStyle/>
          <a:p>
            <a:pPr>
              <a:buFont typeface="Wingdings" panose="05000000000000000000" pitchFamily="2" charset="2"/>
              <a:buChar char="v"/>
            </a:pPr>
            <a:r>
              <a:rPr lang="vi-VN" sz="3200" b="0" i="1" dirty="0" err="1">
                <a:solidFill>
                  <a:srgbClr val="002060"/>
                </a:solidFill>
                <a:effectLst/>
                <a:latin typeface="Cambria" panose="02040503050406030204" pitchFamily="18" charset="0"/>
                <a:ea typeface="Cambria" panose="02040503050406030204" pitchFamily="18" charset="0"/>
              </a:rPr>
              <a:t>Chuyển</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từ</a:t>
            </a:r>
            <a:r>
              <a:rPr lang="vi-VN" sz="3200" b="0" i="1" dirty="0">
                <a:solidFill>
                  <a:srgbClr val="002060"/>
                </a:solidFill>
                <a:effectLst/>
                <a:latin typeface="Cambria" panose="02040503050406030204" pitchFamily="18" charset="0"/>
                <a:ea typeface="Cambria" panose="02040503050406030204" pitchFamily="18" charset="0"/>
              </a:rPr>
              <a:t> quan tâm </a:t>
            </a:r>
            <a:r>
              <a:rPr lang="vi-VN" sz="3200" b="0" i="1" dirty="0" err="1">
                <a:solidFill>
                  <a:srgbClr val="002060"/>
                </a:solidFill>
                <a:effectLst/>
                <a:latin typeface="Cambria" panose="02040503050406030204" pitchFamily="18" charset="0"/>
                <a:ea typeface="Cambria" panose="02040503050406030204" pitchFamily="18" charset="0"/>
              </a:rPr>
              <a:t>tới</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việc</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học</a:t>
            </a:r>
            <a:r>
              <a:rPr lang="vi-VN" sz="3200" b="0" i="1" dirty="0">
                <a:solidFill>
                  <a:srgbClr val="002060"/>
                </a:solidFill>
                <a:effectLst/>
                <a:latin typeface="Cambria" panose="02040503050406030204" pitchFamily="18" charset="0"/>
                <a:ea typeface="Cambria" panose="02040503050406030204" pitchFamily="18" charset="0"/>
              </a:rPr>
              <a:t> sinh </a:t>
            </a:r>
            <a:r>
              <a:rPr lang="vi-VN" sz="3200" b="0" i="1" dirty="0" err="1">
                <a:solidFill>
                  <a:srgbClr val="002060"/>
                </a:solidFill>
                <a:effectLst/>
                <a:latin typeface="Cambria" panose="02040503050406030204" pitchFamily="18" charset="0"/>
                <a:ea typeface="Cambria" panose="02040503050406030204" pitchFamily="18" charset="0"/>
              </a:rPr>
              <a:t>học</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được</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gì</a:t>
            </a:r>
            <a:r>
              <a:rPr lang="vi-VN" sz="3200" b="0" i="1" dirty="0">
                <a:solidFill>
                  <a:srgbClr val="002060"/>
                </a:solidFill>
                <a:effectLst/>
                <a:latin typeface="Cambria" panose="02040503050406030204" pitchFamily="18" charset="0"/>
                <a:ea typeface="Cambria" panose="02040503050406030204" pitchFamily="18" charset="0"/>
              </a:rPr>
              <a:t> sang quan tâm </a:t>
            </a:r>
            <a:r>
              <a:rPr lang="vi-VN" sz="3200" b="0" i="1" dirty="0" err="1">
                <a:solidFill>
                  <a:srgbClr val="002060"/>
                </a:solidFill>
                <a:effectLst/>
                <a:latin typeface="Cambria" panose="02040503050406030204" pitchFamily="18" charset="0"/>
                <a:ea typeface="Cambria" panose="02040503050406030204" pitchFamily="18" charset="0"/>
              </a:rPr>
              <a:t>học</a:t>
            </a:r>
            <a:r>
              <a:rPr lang="vi-VN" sz="3200" b="0" i="1" dirty="0">
                <a:solidFill>
                  <a:srgbClr val="002060"/>
                </a:solidFill>
                <a:effectLst/>
                <a:latin typeface="Cambria" panose="02040503050406030204" pitchFamily="18" charset="0"/>
                <a:ea typeface="Cambria" panose="02040503050406030204" pitchFamily="18" charset="0"/>
              </a:rPr>
              <a:t> sinh </a:t>
            </a:r>
            <a:r>
              <a:rPr lang="vi-VN" sz="3200" b="0" i="1" dirty="0" err="1">
                <a:solidFill>
                  <a:srgbClr val="002060"/>
                </a:solidFill>
                <a:effectLst/>
                <a:latin typeface="Cambria" panose="02040503050406030204" pitchFamily="18" charset="0"/>
                <a:ea typeface="Cambria" panose="02040503050406030204" pitchFamily="18" charset="0"/>
              </a:rPr>
              <a:t>làm</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được</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gì</a:t>
            </a:r>
            <a:r>
              <a:rPr lang="vi-VN" sz="3200" b="0" i="1" dirty="0">
                <a:solidFill>
                  <a:srgbClr val="002060"/>
                </a:solidFill>
                <a:effectLst/>
                <a:latin typeface="Cambria" panose="02040503050406030204" pitchFamily="18" charset="0"/>
                <a:ea typeface="Cambria" panose="02040503050406030204" pitchFamily="18" charset="0"/>
              </a:rPr>
              <a:t> qua </a:t>
            </a:r>
            <a:r>
              <a:rPr lang="vi-VN" sz="3200" b="0" i="1" dirty="0" err="1">
                <a:solidFill>
                  <a:srgbClr val="002060"/>
                </a:solidFill>
                <a:effectLst/>
                <a:latin typeface="Cambria" panose="02040503050406030204" pitchFamily="18" charset="0"/>
                <a:ea typeface="Cambria" panose="02040503050406030204" pitchFamily="18" charset="0"/>
              </a:rPr>
              <a:t>việc</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học</a:t>
            </a:r>
            <a:r>
              <a:rPr lang="vi-VN" sz="3200" b="0" i="1" dirty="0">
                <a:solidFill>
                  <a:srgbClr val="002060"/>
                </a:solidFill>
                <a:effectLst/>
                <a:latin typeface="Cambria" panose="02040503050406030204" pitchFamily="18" charset="0"/>
                <a:ea typeface="Cambria" panose="02040503050406030204" pitchFamily="18" charset="0"/>
              </a:rPr>
              <a:t>.</a:t>
            </a:r>
            <a:endParaRPr lang="en-US" sz="3200" b="0" i="1" dirty="0">
              <a:solidFill>
                <a:srgbClr val="002060"/>
              </a:solidFill>
              <a:effectLst/>
              <a:latin typeface="Cambria" panose="02040503050406030204" pitchFamily="18" charset="0"/>
              <a:ea typeface="Cambria" panose="02040503050406030204" pitchFamily="18" charset="0"/>
            </a:endParaRPr>
          </a:p>
          <a:p>
            <a:pPr>
              <a:buFont typeface="Wingdings" panose="05000000000000000000" pitchFamily="2" charset="2"/>
              <a:buChar char="v"/>
            </a:pPr>
            <a:r>
              <a:rPr lang="vi-VN" sz="3200" b="0" i="1" dirty="0" err="1">
                <a:solidFill>
                  <a:srgbClr val="002060"/>
                </a:solidFill>
                <a:effectLst/>
                <a:latin typeface="Cambria" panose="02040503050406030204" pitchFamily="18" charset="0"/>
                <a:ea typeface="Cambria" panose="02040503050406030204" pitchFamily="18" charset="0"/>
              </a:rPr>
              <a:t>Nội</a:t>
            </a:r>
            <a:r>
              <a:rPr lang="vi-VN" sz="3200" b="0" i="1" dirty="0">
                <a:solidFill>
                  <a:srgbClr val="002060"/>
                </a:solidFill>
                <a:effectLst/>
                <a:latin typeface="Cambria" panose="02040503050406030204" pitchFamily="18" charset="0"/>
                <a:ea typeface="Cambria" panose="02040503050406030204" pitchFamily="18" charset="0"/>
              </a:rPr>
              <a:t> dung </a:t>
            </a:r>
            <a:r>
              <a:rPr lang="vi-VN" sz="3200" b="0" i="1" dirty="0" err="1">
                <a:solidFill>
                  <a:srgbClr val="002060"/>
                </a:solidFill>
                <a:effectLst/>
                <a:latin typeface="Cambria" panose="02040503050406030204" pitchFamily="18" charset="0"/>
                <a:ea typeface="Cambria" panose="02040503050406030204" pitchFamily="18" charset="0"/>
              </a:rPr>
              <a:t>được</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lựa</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chọn</a:t>
            </a:r>
            <a:r>
              <a:rPr lang="vi-VN" sz="3200" b="0" i="1" dirty="0">
                <a:solidFill>
                  <a:srgbClr val="002060"/>
                </a:solidFill>
                <a:effectLst/>
                <a:latin typeface="Cambria" panose="02040503050406030204" pitchFamily="18" charset="0"/>
                <a:ea typeface="Cambria" panose="02040503050406030204" pitchFamily="18" charset="0"/>
              </a:rPr>
              <a:t> trong </a:t>
            </a:r>
            <a:r>
              <a:rPr lang="vi-VN" sz="3200" b="0" i="1" dirty="0" err="1">
                <a:solidFill>
                  <a:srgbClr val="002060"/>
                </a:solidFill>
                <a:effectLst/>
                <a:latin typeface="Cambria" panose="02040503050406030204" pitchFamily="18" charset="0"/>
                <a:ea typeface="Cambria" panose="02040503050406030204" pitchFamily="18" charset="0"/>
              </a:rPr>
              <a:t>sách</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giáo</a:t>
            </a:r>
            <a:r>
              <a:rPr lang="vi-VN" sz="3200" b="0" i="1" dirty="0">
                <a:solidFill>
                  <a:srgbClr val="002060"/>
                </a:solidFill>
                <a:effectLst/>
                <a:latin typeface="Cambria" panose="02040503050406030204" pitchFamily="18" charset="0"/>
                <a:ea typeface="Cambria" panose="02040503050406030204" pitchFamily="18" charset="0"/>
              </a:rPr>
              <a:t> khoa </a:t>
            </a:r>
            <a:r>
              <a:rPr lang="vi-VN" sz="3200" b="0" i="1" dirty="0" err="1">
                <a:solidFill>
                  <a:srgbClr val="002060"/>
                </a:solidFill>
                <a:effectLst/>
                <a:latin typeface="Cambria" panose="02040503050406030204" pitchFamily="18" charset="0"/>
                <a:ea typeface="Cambria" panose="02040503050406030204" pitchFamily="18" charset="0"/>
              </a:rPr>
              <a:t>dựa</a:t>
            </a:r>
            <a:r>
              <a:rPr lang="vi-VN" sz="3200" b="0" i="1" dirty="0">
                <a:solidFill>
                  <a:srgbClr val="002060"/>
                </a:solidFill>
                <a:effectLst/>
                <a:latin typeface="Cambria" panose="02040503050406030204" pitchFamily="18" charset="0"/>
                <a:ea typeface="Cambria" panose="02040503050406030204" pitchFamily="18" charset="0"/>
              </a:rPr>
              <a:t> trên yêu </a:t>
            </a:r>
            <a:r>
              <a:rPr lang="vi-VN" sz="3200" b="0" i="1" dirty="0" err="1">
                <a:solidFill>
                  <a:srgbClr val="002060"/>
                </a:solidFill>
                <a:effectLst/>
                <a:latin typeface="Cambria" panose="02040503050406030204" pitchFamily="18" charset="0"/>
                <a:ea typeface="Cambria" panose="02040503050406030204" pitchFamily="18" charset="0"/>
              </a:rPr>
              <a:t>cầu</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cần</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đạt</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về</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phẩm</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chất</a:t>
            </a:r>
            <a:r>
              <a:rPr lang="en-US" sz="3200" b="0" i="1" dirty="0">
                <a:solidFill>
                  <a:srgbClr val="002060"/>
                </a:solidFill>
                <a:effectLst/>
                <a:latin typeface="Cambria" panose="02040503050406030204" pitchFamily="18" charset="0"/>
                <a:ea typeface="Cambria" panose="02040503050406030204" pitchFamily="18" charset="0"/>
              </a:rPr>
              <a:t> </a:t>
            </a:r>
            <a:r>
              <a:rPr lang="vi-VN" sz="3200" b="0" i="1" dirty="0">
                <a:solidFill>
                  <a:srgbClr val="002060"/>
                </a:solidFill>
                <a:effectLst/>
                <a:latin typeface="Cambria" panose="02040503050406030204" pitchFamily="18" charset="0"/>
                <a:ea typeface="Cambria" panose="02040503050406030204" pitchFamily="18" charset="0"/>
              </a:rPr>
              <a:t>- năng </a:t>
            </a:r>
            <a:r>
              <a:rPr lang="vi-VN" sz="3200" b="0" i="1" dirty="0" err="1">
                <a:solidFill>
                  <a:srgbClr val="002060"/>
                </a:solidFill>
                <a:effectLst/>
                <a:latin typeface="Cambria" panose="02040503050406030204" pitchFamily="18" charset="0"/>
                <a:ea typeface="Cambria" panose="02040503050406030204" pitchFamily="18" charset="0"/>
              </a:rPr>
              <a:t>lực</a:t>
            </a:r>
            <a:r>
              <a:rPr lang="vi-VN" sz="3200" b="0" i="1" dirty="0">
                <a:solidFill>
                  <a:srgbClr val="002060"/>
                </a:solidFill>
                <a:effectLst/>
                <a:latin typeface="Cambria" panose="02040503050406030204" pitchFamily="18" charset="0"/>
                <a:ea typeface="Cambria" panose="02040503050406030204" pitchFamily="18" charset="0"/>
              </a:rPr>
              <a:t>.</a:t>
            </a:r>
            <a:endParaRPr lang="en-US" sz="3200" b="0" i="1" dirty="0">
              <a:solidFill>
                <a:srgbClr val="002060"/>
              </a:solidFill>
              <a:effectLst/>
              <a:latin typeface="Cambria" panose="02040503050406030204" pitchFamily="18" charset="0"/>
              <a:ea typeface="Cambria" panose="02040503050406030204" pitchFamily="18" charset="0"/>
            </a:endParaRPr>
          </a:p>
          <a:p>
            <a:pPr>
              <a:buFont typeface="Wingdings" panose="05000000000000000000" pitchFamily="2" charset="2"/>
              <a:buChar char="v"/>
            </a:pPr>
            <a:r>
              <a:rPr lang="vi-VN" sz="3200" b="0" i="1" dirty="0" err="1">
                <a:solidFill>
                  <a:srgbClr val="002060"/>
                </a:solidFill>
                <a:effectLst/>
                <a:latin typeface="Cambria" panose="02040503050406030204" pitchFamily="18" charset="0"/>
                <a:ea typeface="Cambria" panose="02040503050406030204" pitchFamily="18" charset="0"/>
              </a:rPr>
              <a:t>Chú</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trọng</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các</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kĩ</a:t>
            </a:r>
            <a:r>
              <a:rPr lang="vi-VN" sz="3200" b="0" i="1" dirty="0">
                <a:solidFill>
                  <a:srgbClr val="002060"/>
                </a:solidFill>
                <a:effectLst/>
                <a:latin typeface="Cambria" panose="02040503050406030204" pitchFamily="18" charset="0"/>
                <a:ea typeface="Cambria" panose="02040503050406030204" pitchFamily="18" charset="0"/>
              </a:rPr>
              <a:t> năng </a:t>
            </a:r>
            <a:r>
              <a:rPr lang="vi-VN" sz="3200" b="0" i="1" dirty="0" err="1">
                <a:solidFill>
                  <a:srgbClr val="002060"/>
                </a:solidFill>
                <a:effectLst/>
                <a:latin typeface="Cambria" panose="02040503050406030204" pitchFamily="18" charset="0"/>
                <a:ea typeface="Cambria" panose="02040503050406030204" pitchFamily="18" charset="0"/>
              </a:rPr>
              <a:t>giải</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mã</a:t>
            </a:r>
            <a:r>
              <a:rPr lang="vi-VN" sz="3200" b="0" i="1" dirty="0">
                <a:solidFill>
                  <a:srgbClr val="002060"/>
                </a:solidFill>
                <a:effectLst/>
                <a:latin typeface="Cambria" panose="02040503050406030204" pitchFamily="18" charset="0"/>
                <a:ea typeface="Cambria" panose="02040503050406030204" pitchFamily="18" charset="0"/>
              </a:rPr>
              <a:t> tư </a:t>
            </a:r>
            <a:r>
              <a:rPr lang="vi-VN" sz="3200" b="0" i="1" dirty="0" err="1">
                <a:solidFill>
                  <a:srgbClr val="002060"/>
                </a:solidFill>
                <a:effectLst/>
                <a:latin typeface="Cambria" panose="02040503050406030204" pitchFamily="18" charset="0"/>
                <a:ea typeface="Cambria" panose="02040503050406030204" pitchFamily="18" charset="0"/>
              </a:rPr>
              <a:t>liệu</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kĩ</a:t>
            </a:r>
            <a:r>
              <a:rPr lang="vi-VN" sz="3200" b="0" i="1" dirty="0">
                <a:solidFill>
                  <a:srgbClr val="002060"/>
                </a:solidFill>
                <a:effectLst/>
                <a:latin typeface="Cambria" panose="02040503050406030204" pitchFamily="18" charset="0"/>
                <a:ea typeface="Cambria" panose="02040503050406030204" pitchFamily="18" charset="0"/>
              </a:rPr>
              <a:t> năng </a:t>
            </a:r>
            <a:r>
              <a:rPr lang="vi-VN" sz="3200" b="0" i="1" dirty="0" err="1">
                <a:solidFill>
                  <a:srgbClr val="002060"/>
                </a:solidFill>
                <a:effectLst/>
                <a:latin typeface="Cambria" panose="02040503050406030204" pitchFamily="18" charset="0"/>
                <a:ea typeface="Cambria" panose="02040503050406030204" pitchFamily="18" charset="0"/>
              </a:rPr>
              <a:t>đọc</a:t>
            </a:r>
            <a:r>
              <a:rPr lang="en-US" sz="3200" b="0" i="1" dirty="0">
                <a:solidFill>
                  <a:srgbClr val="002060"/>
                </a:solidFill>
                <a:effectLst/>
                <a:latin typeface="Cambria" panose="02040503050406030204" pitchFamily="18" charset="0"/>
                <a:ea typeface="Cambria" panose="02040503050406030204" pitchFamily="18" charset="0"/>
              </a:rPr>
              <a:t> </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hiểu</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vận</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dụng</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kiến</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thức</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vào</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cuộc</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sống</a:t>
            </a:r>
            <a:r>
              <a:rPr lang="vi-VN" sz="3200" b="0" i="1" dirty="0">
                <a:solidFill>
                  <a:srgbClr val="002060"/>
                </a:solidFill>
                <a:effectLst/>
                <a:latin typeface="Cambria" panose="02040503050406030204" pitchFamily="18" charset="0"/>
                <a:ea typeface="Cambria" panose="02040503050406030204" pitchFamily="18" charset="0"/>
              </a:rPr>
              <a:t>.</a:t>
            </a:r>
            <a:endParaRPr lang="en-US" sz="3200" b="0" i="1" dirty="0">
              <a:solidFill>
                <a:srgbClr val="002060"/>
              </a:solidFill>
              <a:effectLst/>
              <a:latin typeface="Cambria" panose="02040503050406030204" pitchFamily="18" charset="0"/>
              <a:ea typeface="Cambria" panose="02040503050406030204" pitchFamily="18" charset="0"/>
            </a:endParaRPr>
          </a:p>
          <a:p>
            <a:pPr>
              <a:buFont typeface="Wingdings" panose="05000000000000000000" pitchFamily="2" charset="2"/>
              <a:buChar char="v"/>
            </a:pPr>
            <a:r>
              <a:rPr lang="vi-VN" sz="3200" b="0" i="1" dirty="0" err="1">
                <a:solidFill>
                  <a:srgbClr val="002060"/>
                </a:solidFill>
                <a:effectLst/>
                <a:latin typeface="Cambria" panose="02040503050406030204" pitchFamily="18" charset="0"/>
                <a:ea typeface="Cambria" panose="02040503050406030204" pitchFamily="18" charset="0"/>
              </a:rPr>
              <a:t>Có</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đủ</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dữ</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liệu</a:t>
            </a:r>
            <a:r>
              <a:rPr lang="vi-VN" sz="3200" b="0" i="1" dirty="0">
                <a:solidFill>
                  <a:srgbClr val="002060"/>
                </a:solidFill>
                <a:effectLst/>
                <a:latin typeface="Cambria" panose="02040503050406030204" pitchFamily="18" charset="0"/>
                <a:ea typeface="Cambria" panose="02040503050406030204" pitchFamily="18" charset="0"/>
              </a:rPr>
              <a:t> cho GV </a:t>
            </a:r>
            <a:r>
              <a:rPr lang="vi-VN" sz="3200" b="0" i="1" dirty="0" err="1">
                <a:solidFill>
                  <a:srgbClr val="002060"/>
                </a:solidFill>
                <a:effectLst/>
                <a:latin typeface="Cambria" panose="02040503050406030204" pitchFamily="18" charset="0"/>
                <a:ea typeface="Cambria" panose="02040503050406030204" pitchFamily="18" charset="0"/>
              </a:rPr>
              <a:t>tổ</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chức</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các</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hoạt</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động</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hướng</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dẫn</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học</a:t>
            </a:r>
            <a:r>
              <a:rPr lang="vi-VN" sz="3200" b="0" i="1" dirty="0">
                <a:solidFill>
                  <a:srgbClr val="002060"/>
                </a:solidFill>
                <a:effectLst/>
                <a:latin typeface="Cambria" panose="02040503050406030204" pitchFamily="18" charset="0"/>
                <a:ea typeface="Cambria" panose="02040503050406030204" pitchFamily="18" charset="0"/>
              </a:rPr>
              <a:t> sinh </a:t>
            </a:r>
            <a:r>
              <a:rPr lang="vi-VN" sz="3200" b="0" i="1" dirty="0" err="1">
                <a:solidFill>
                  <a:srgbClr val="002060"/>
                </a:solidFill>
                <a:effectLst/>
                <a:latin typeface="Cambria" panose="02040503050406030204" pitchFamily="18" charset="0"/>
                <a:ea typeface="Cambria" panose="02040503050406030204" pitchFamily="18" charset="0"/>
              </a:rPr>
              <a:t>tìm</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tòi</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chiếm</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lĩnh</a:t>
            </a:r>
            <a:r>
              <a:rPr lang="vi-VN" sz="3200" b="0" i="1" dirty="0">
                <a:solidFill>
                  <a:srgbClr val="002060"/>
                </a:solidFill>
                <a:effectLst/>
                <a:latin typeface="Cambria" panose="02040503050406030204" pitchFamily="18" charset="0"/>
                <a:ea typeface="Cambria" panose="02040503050406030204" pitchFamily="18" charset="0"/>
              </a:rPr>
              <a:t> tri </a:t>
            </a:r>
            <a:r>
              <a:rPr lang="vi-VN" sz="3200" b="0" i="1" dirty="0" err="1">
                <a:solidFill>
                  <a:srgbClr val="002060"/>
                </a:solidFill>
                <a:effectLst/>
                <a:latin typeface="Cambria" panose="02040503050406030204" pitchFamily="18" charset="0"/>
                <a:ea typeface="Cambria" panose="02040503050406030204" pitchFamily="18" charset="0"/>
              </a:rPr>
              <a:t>thức</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rèn</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luyện</a:t>
            </a:r>
            <a:r>
              <a:rPr lang="vi-VN" sz="3200" b="0" i="1" dirty="0">
                <a:solidFill>
                  <a:srgbClr val="002060"/>
                </a:solidFill>
                <a:effectLst/>
                <a:latin typeface="Cambria" panose="02040503050406030204" pitchFamily="18" charset="0"/>
                <a:ea typeface="Cambria" panose="02040503050406030204" pitchFamily="18" charset="0"/>
              </a:rPr>
              <a:t> </a:t>
            </a:r>
            <a:r>
              <a:rPr lang="vi-VN" sz="3200" b="0" i="1" dirty="0" err="1">
                <a:solidFill>
                  <a:srgbClr val="002060"/>
                </a:solidFill>
                <a:effectLst/>
                <a:latin typeface="Cambria" panose="02040503050406030204" pitchFamily="18" charset="0"/>
                <a:ea typeface="Cambria" panose="02040503050406030204" pitchFamily="18" charset="0"/>
              </a:rPr>
              <a:t>kĩ</a:t>
            </a:r>
            <a:r>
              <a:rPr lang="vi-VN" sz="3200" b="0" i="1" dirty="0">
                <a:solidFill>
                  <a:srgbClr val="002060"/>
                </a:solidFill>
                <a:effectLst/>
                <a:latin typeface="Cambria" panose="02040503050406030204" pitchFamily="18" charset="0"/>
                <a:ea typeface="Cambria" panose="02040503050406030204" pitchFamily="18" charset="0"/>
              </a:rPr>
              <a:t> năng.</a:t>
            </a:r>
            <a:br>
              <a:rPr lang="vi-VN" sz="3200" b="0" i="1" dirty="0">
                <a:solidFill>
                  <a:srgbClr val="002060"/>
                </a:solidFill>
                <a:effectLst/>
                <a:latin typeface="Cambria" panose="02040503050406030204" pitchFamily="18" charset="0"/>
                <a:ea typeface="Cambria" panose="02040503050406030204" pitchFamily="18" charset="0"/>
              </a:rPr>
            </a:br>
            <a:endParaRPr lang="en-US" sz="3200" i="1" dirty="0">
              <a:solidFill>
                <a:srgbClr val="002060"/>
              </a:solidFill>
              <a:latin typeface="Cambria" panose="02040503050406030204" pitchFamily="18" charset="0"/>
              <a:ea typeface="Cambria" panose="02040503050406030204" pitchFamily="18" charset="0"/>
            </a:endParaRPr>
          </a:p>
        </p:txBody>
      </p:sp>
      <p:sp>
        <p:nvSpPr>
          <p:cNvPr id="4" name="Date Placeholder 3">
            <a:extLst>
              <a:ext uri="{FF2B5EF4-FFF2-40B4-BE49-F238E27FC236}">
                <a16:creationId xmlns:a16="http://schemas.microsoft.com/office/drawing/2014/main" id="{364D42B2-58C4-49CD-BD3C-6F109B245377}"/>
              </a:ext>
            </a:extLst>
          </p:cNvPr>
          <p:cNvSpPr>
            <a:spLocks noGrp="1"/>
          </p:cNvSpPr>
          <p:nvPr>
            <p:ph type="dt" sz="half" idx="2"/>
          </p:nvPr>
        </p:nvSpPr>
        <p:spPr/>
        <p:txBody>
          <a:bodyPr/>
          <a:lstStyle/>
          <a:p>
            <a:fld id="{029B6D15-5ECA-428F-B7D0-A8FAF5B3A2DC}" type="datetime1">
              <a:rPr lang="en-US" smtClean="0"/>
              <a:t>4/17/2023</a:t>
            </a:fld>
            <a:endParaRPr lang="en-US"/>
          </a:p>
        </p:txBody>
      </p:sp>
      <p:sp>
        <p:nvSpPr>
          <p:cNvPr id="5" name="Slide Number Placeholder 4">
            <a:extLst>
              <a:ext uri="{FF2B5EF4-FFF2-40B4-BE49-F238E27FC236}">
                <a16:creationId xmlns:a16="http://schemas.microsoft.com/office/drawing/2014/main" id="{2A3B7C58-08E2-4C34-9B5B-EB184537302C}"/>
              </a:ext>
            </a:extLst>
          </p:cNvPr>
          <p:cNvSpPr>
            <a:spLocks noGrp="1"/>
          </p:cNvSpPr>
          <p:nvPr>
            <p:ph type="sldNum" sz="quarter" idx="4"/>
          </p:nvPr>
        </p:nvSpPr>
        <p:spPr/>
        <p:txBody>
          <a:bodyPr/>
          <a:lstStyle/>
          <a:p>
            <a:fld id="{74A3404E-108D-4C83-932E-0A353F71BD4D}" type="slidenum">
              <a:rPr lang="en-US" smtClean="0"/>
              <a:pPr/>
              <a:t>40</a:t>
            </a:fld>
            <a:endParaRPr lang="en-US"/>
          </a:p>
        </p:txBody>
      </p:sp>
      <p:sp>
        <p:nvSpPr>
          <p:cNvPr id="2" name="Rectangle: Rounded Corners 1">
            <a:extLst>
              <a:ext uri="{FF2B5EF4-FFF2-40B4-BE49-F238E27FC236}">
                <a16:creationId xmlns:a16="http://schemas.microsoft.com/office/drawing/2014/main" id="{6A6B1285-A4EC-4FC6-8AE8-DAE992989B41}"/>
              </a:ext>
            </a:extLst>
          </p:cNvPr>
          <p:cNvSpPr/>
          <p:nvPr/>
        </p:nvSpPr>
        <p:spPr>
          <a:xfrm>
            <a:off x="4164376" y="264405"/>
            <a:ext cx="3327094" cy="1022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00" b="1">
                <a:solidFill>
                  <a:srgbClr val="FF0000"/>
                </a:solidFill>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383422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4366A-744C-4FEA-BEE1-7DD02473E511}"/>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200" i="0" dirty="0" err="1">
                <a:solidFill>
                  <a:srgbClr val="E7E6E6"/>
                </a:solidFill>
                <a:latin typeface="Times New Roman" panose="02020603050405020304" pitchFamily="18" charset="0"/>
                <a:cs typeface="Times New Roman" panose="02020603050405020304" pitchFamily="18" charset="0"/>
              </a:rPr>
              <a:t>Sách</a:t>
            </a:r>
            <a:r>
              <a:rPr lang="en-US" sz="3200" i="0" dirty="0">
                <a:solidFill>
                  <a:srgbClr val="E7E6E6"/>
                </a:solidFill>
                <a:latin typeface="Times New Roman" panose="02020603050405020304" pitchFamily="18" charset="0"/>
                <a:cs typeface="Times New Roman" panose="02020603050405020304" pitchFamily="18" charset="0"/>
              </a:rPr>
              <a:t> </a:t>
            </a:r>
            <a:r>
              <a:rPr lang="en-US" sz="3200" i="0" dirty="0" err="1">
                <a:solidFill>
                  <a:srgbClr val="E7E6E6"/>
                </a:solidFill>
                <a:latin typeface="Times New Roman" panose="02020603050405020304" pitchFamily="18" charset="0"/>
                <a:cs typeface="Times New Roman" panose="02020603050405020304" pitchFamily="18" charset="0"/>
              </a:rPr>
              <a:t>hướng</a:t>
            </a:r>
            <a:r>
              <a:rPr lang="en-US" sz="3200" i="0" dirty="0">
                <a:solidFill>
                  <a:srgbClr val="E7E6E6"/>
                </a:solidFill>
                <a:latin typeface="Times New Roman" panose="02020603050405020304" pitchFamily="18" charset="0"/>
                <a:cs typeface="Times New Roman" panose="02020603050405020304" pitchFamily="18" charset="0"/>
              </a:rPr>
              <a:t> </a:t>
            </a:r>
            <a:r>
              <a:rPr lang="en-US" sz="3200" i="0" dirty="0" err="1">
                <a:solidFill>
                  <a:srgbClr val="E7E6E6"/>
                </a:solidFill>
                <a:latin typeface="Times New Roman" panose="02020603050405020304" pitchFamily="18" charset="0"/>
                <a:cs typeface="Times New Roman" panose="02020603050405020304" pitchFamily="18" charset="0"/>
              </a:rPr>
              <a:t>dẫn</a:t>
            </a:r>
            <a:r>
              <a:rPr lang="en-US" sz="3200" i="0" dirty="0">
                <a:solidFill>
                  <a:srgbClr val="E7E6E6"/>
                </a:solidFill>
                <a:latin typeface="Times New Roman" panose="02020603050405020304" pitchFamily="18" charset="0"/>
                <a:cs typeface="Times New Roman" panose="02020603050405020304" pitchFamily="18" charset="0"/>
              </a:rPr>
              <a:t> </a:t>
            </a:r>
            <a:r>
              <a:rPr lang="en-US" sz="3200" i="0" dirty="0" err="1">
                <a:solidFill>
                  <a:srgbClr val="E7E6E6"/>
                </a:solidFill>
                <a:latin typeface="Times New Roman" panose="02020603050405020304" pitchFamily="18" charset="0"/>
                <a:cs typeface="Times New Roman" panose="02020603050405020304" pitchFamily="18" charset="0"/>
              </a:rPr>
              <a:t>giáo</a:t>
            </a:r>
            <a:r>
              <a:rPr lang="en-US" sz="3200" i="0" dirty="0">
                <a:solidFill>
                  <a:srgbClr val="E7E6E6"/>
                </a:solidFill>
                <a:latin typeface="Times New Roman" panose="02020603050405020304" pitchFamily="18" charset="0"/>
                <a:cs typeface="Times New Roman" panose="02020603050405020304" pitchFamily="18" charset="0"/>
              </a:rPr>
              <a:t> </a:t>
            </a:r>
            <a:r>
              <a:rPr lang="en-US" sz="3200" i="0" err="1">
                <a:solidFill>
                  <a:srgbClr val="E7E6E6"/>
                </a:solidFill>
                <a:latin typeface="Times New Roman" panose="02020603050405020304" pitchFamily="18" charset="0"/>
                <a:cs typeface="Times New Roman" panose="02020603050405020304" pitchFamily="18" charset="0"/>
              </a:rPr>
              <a:t>viên</a:t>
            </a:r>
            <a:r>
              <a:rPr lang="en-US" sz="3200" i="0">
                <a:solidFill>
                  <a:srgbClr val="E7E6E6"/>
                </a:solidFill>
                <a:latin typeface="Times New Roman" panose="02020603050405020304" pitchFamily="18" charset="0"/>
                <a:cs typeface="Times New Roman" panose="02020603050405020304" pitchFamily="18" charset="0"/>
              </a:rPr>
              <a:t> vÀ </a:t>
            </a:r>
            <a:r>
              <a:rPr lang="en-US" sz="3200" i="0" dirty="0" err="1">
                <a:solidFill>
                  <a:srgbClr val="E7E6E6"/>
                </a:solidFill>
                <a:latin typeface="Times New Roman" panose="02020603050405020304" pitchFamily="18" charset="0"/>
                <a:cs typeface="Times New Roman" panose="02020603050405020304" pitchFamily="18" charset="0"/>
              </a:rPr>
              <a:t>sách</a:t>
            </a:r>
            <a:r>
              <a:rPr lang="en-US" sz="3200" i="0" dirty="0">
                <a:solidFill>
                  <a:srgbClr val="E7E6E6"/>
                </a:solidFill>
                <a:latin typeface="Times New Roman" panose="02020603050405020304" pitchFamily="18" charset="0"/>
                <a:cs typeface="Times New Roman" panose="02020603050405020304" pitchFamily="18" charset="0"/>
              </a:rPr>
              <a:t> </a:t>
            </a:r>
            <a:r>
              <a:rPr lang="en-US" sz="3200" i="0" dirty="0" err="1">
                <a:solidFill>
                  <a:srgbClr val="E7E6E6"/>
                </a:solidFill>
                <a:latin typeface="Times New Roman" panose="02020603050405020304" pitchFamily="18" charset="0"/>
                <a:cs typeface="Times New Roman" panose="02020603050405020304" pitchFamily="18" charset="0"/>
              </a:rPr>
              <a:t>bài</a:t>
            </a:r>
            <a:r>
              <a:rPr lang="en-US" sz="3200" i="0" dirty="0">
                <a:solidFill>
                  <a:srgbClr val="E7E6E6"/>
                </a:solidFill>
                <a:latin typeface="Times New Roman" panose="02020603050405020304" pitchFamily="18" charset="0"/>
                <a:cs typeface="Times New Roman" panose="02020603050405020304" pitchFamily="18" charset="0"/>
              </a:rPr>
              <a:t> </a:t>
            </a:r>
            <a:r>
              <a:rPr lang="en-US" sz="3200" i="0" dirty="0" err="1">
                <a:solidFill>
                  <a:srgbClr val="E7E6E6"/>
                </a:solidFill>
                <a:latin typeface="Times New Roman" panose="02020603050405020304" pitchFamily="18" charset="0"/>
                <a:cs typeface="Times New Roman" panose="02020603050405020304" pitchFamily="18" charset="0"/>
              </a:rPr>
              <a:t>tập</a:t>
            </a:r>
            <a:endParaRPr lang="en-US" sz="3200" dirty="0">
              <a:solidFill>
                <a:srgbClr val="FFFFFF"/>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63E453B3-B44E-4B48-9D78-7C2FD07AA073}"/>
              </a:ext>
            </a:extLst>
          </p:cNvPr>
          <p:cNvSpPr>
            <a:spLocks noGrp="1"/>
          </p:cNvSpPr>
          <p:nvPr>
            <p:ph type="dt" sz="half" idx="10"/>
          </p:nvPr>
        </p:nvSpPr>
        <p:spPr>
          <a:xfrm>
            <a:off x="838200" y="6522430"/>
            <a:ext cx="2743200" cy="347472"/>
          </a:xfrm>
        </p:spPr>
        <p:txBody>
          <a:bodyPr vert="horz" lIns="91440" tIns="45720" rIns="91440" bIns="45720" rtlCol="0" anchor="ctr">
            <a:normAutofit/>
          </a:bodyPr>
          <a:lstStyle/>
          <a:p>
            <a:pPr>
              <a:spcAft>
                <a:spcPts val="600"/>
              </a:spcAft>
            </a:pPr>
            <a:fld id="{5B40D6F2-2912-4CAC-ADE2-FD9E875697CE}" type="datetime1">
              <a:rPr lang="en-US" smtClean="0">
                <a:solidFill>
                  <a:schemeClr val="tx1">
                    <a:tint val="75000"/>
                  </a:schemeClr>
                </a:solidFill>
                <a:latin typeface="+mn-lt"/>
              </a:rPr>
              <a:pPr>
                <a:spcAft>
                  <a:spcPts val="600"/>
                </a:spcAft>
              </a:pPr>
              <a:t>4/17/2023</a:t>
            </a:fld>
            <a:endParaRPr lang="en-US" dirty="0">
              <a:solidFill>
                <a:schemeClr val="tx1">
                  <a:tint val="75000"/>
                </a:schemeClr>
              </a:solidFill>
              <a:latin typeface="+mn-lt"/>
            </a:endParaRPr>
          </a:p>
        </p:txBody>
      </p:sp>
      <p:sp>
        <p:nvSpPr>
          <p:cNvPr id="5" name="Slide Number Placeholder 4">
            <a:extLst>
              <a:ext uri="{FF2B5EF4-FFF2-40B4-BE49-F238E27FC236}">
                <a16:creationId xmlns:a16="http://schemas.microsoft.com/office/drawing/2014/main" id="{3450FE8E-6D1D-4339-87FB-04FA8579A878}"/>
              </a:ext>
            </a:extLst>
          </p:cNvPr>
          <p:cNvSpPr>
            <a:spLocks noGrp="1"/>
          </p:cNvSpPr>
          <p:nvPr>
            <p:ph type="sldNum" sz="quarter" idx="12"/>
          </p:nvPr>
        </p:nvSpPr>
        <p:spPr>
          <a:xfrm>
            <a:off x="8610600" y="6522430"/>
            <a:ext cx="2743200" cy="347472"/>
          </a:xfrm>
        </p:spPr>
        <p:txBody>
          <a:bodyPr vert="horz" lIns="91440" tIns="45720" rIns="91440" bIns="45720" rtlCol="0" anchor="ctr">
            <a:normAutofit/>
          </a:bodyPr>
          <a:lstStyle/>
          <a:p>
            <a:pPr>
              <a:spcAft>
                <a:spcPts val="600"/>
              </a:spcAft>
            </a:pPr>
            <a:fld id="{74A3404E-108D-4C83-932E-0A353F71BD4D}" type="slidenum">
              <a:rPr lang="en-US" smtClean="0">
                <a:solidFill>
                  <a:schemeClr val="tx1">
                    <a:tint val="75000"/>
                  </a:schemeClr>
                </a:solidFill>
                <a:latin typeface="+mn-lt"/>
              </a:rPr>
              <a:pPr>
                <a:spcAft>
                  <a:spcPts val="600"/>
                </a:spcAft>
              </a:pPr>
              <a:t>41</a:t>
            </a:fld>
            <a:endParaRPr lang="en-US">
              <a:solidFill>
                <a:schemeClr val="tx1">
                  <a:tint val="75000"/>
                </a:schemeClr>
              </a:solidFill>
              <a:latin typeface="+mn-lt"/>
            </a:endParaRPr>
          </a:p>
        </p:txBody>
      </p:sp>
      <p:pic>
        <p:nvPicPr>
          <p:cNvPr id="3" name="Picture 2"/>
          <p:cNvPicPr>
            <a:picLocks noChangeAspect="1"/>
          </p:cNvPicPr>
          <p:nvPr/>
        </p:nvPicPr>
        <p:blipFill>
          <a:blip r:embed="rId3"/>
          <a:stretch>
            <a:fillRect/>
          </a:stretch>
        </p:blipFill>
        <p:spPr>
          <a:xfrm>
            <a:off x="378068" y="404812"/>
            <a:ext cx="5716070" cy="3984308"/>
          </a:xfrm>
          <a:prstGeom prst="rect">
            <a:avLst/>
          </a:prstGeom>
        </p:spPr>
      </p:pic>
      <p:pic>
        <p:nvPicPr>
          <p:cNvPr id="8" name="Picture 7"/>
          <p:cNvPicPr>
            <a:picLocks noChangeAspect="1"/>
          </p:cNvPicPr>
          <p:nvPr/>
        </p:nvPicPr>
        <p:blipFill>
          <a:blip r:embed="rId4"/>
          <a:stretch>
            <a:fillRect/>
          </a:stretch>
        </p:blipFill>
        <p:spPr>
          <a:xfrm>
            <a:off x="6299878" y="419100"/>
            <a:ext cx="5553003" cy="3970020"/>
          </a:xfrm>
          <a:prstGeom prst="rect">
            <a:avLst/>
          </a:prstGeom>
        </p:spPr>
      </p:pic>
    </p:spTree>
    <p:extLst>
      <p:ext uri="{BB962C8B-B14F-4D97-AF65-F5344CB8AC3E}">
        <p14:creationId xmlns:p14="http://schemas.microsoft.com/office/powerpoint/2010/main" val="406751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8F0B3F-C03F-ED44-96EB-6B14B89837B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6FF2585-BDEE-4AE2-9421-D2F5ECD7A327}"/>
              </a:ext>
            </a:extLst>
          </p:cNvPr>
          <p:cNvSpPr>
            <a:spLocks noGrp="1"/>
          </p:cNvSpPr>
          <p:nvPr>
            <p:ph type="dt" sz="half" idx="10"/>
          </p:nvPr>
        </p:nvSpPr>
        <p:spPr/>
        <p:txBody>
          <a:bodyPr/>
          <a:lstStyle/>
          <a:p>
            <a:fld id="{5B40D6F2-2912-4CAC-ADE2-FD9E875697CE}" type="datetime1">
              <a:rPr lang="en-US" smtClean="0"/>
              <a:t>4/17/2023</a:t>
            </a:fld>
            <a:endParaRPr lang="en-US"/>
          </a:p>
        </p:txBody>
      </p:sp>
      <p:sp>
        <p:nvSpPr>
          <p:cNvPr id="5" name="Slide Number Placeholder 4">
            <a:extLst>
              <a:ext uri="{FF2B5EF4-FFF2-40B4-BE49-F238E27FC236}">
                <a16:creationId xmlns:a16="http://schemas.microsoft.com/office/drawing/2014/main" id="{06377C91-A476-D1C7-5B57-C3F894A4AAA8}"/>
              </a:ext>
            </a:extLst>
          </p:cNvPr>
          <p:cNvSpPr>
            <a:spLocks noGrp="1"/>
          </p:cNvSpPr>
          <p:nvPr>
            <p:ph type="sldNum" sz="quarter" idx="12"/>
          </p:nvPr>
        </p:nvSpPr>
        <p:spPr/>
        <p:txBody>
          <a:bodyPr/>
          <a:lstStyle/>
          <a:p>
            <a:fld id="{74A3404E-108D-4C83-932E-0A353F71BD4D}" type="slidenum">
              <a:rPr lang="en-US" smtClean="0"/>
              <a:t>42</a:t>
            </a:fld>
            <a:endParaRPr lang="en-US"/>
          </a:p>
        </p:txBody>
      </p:sp>
      <p:pic>
        <p:nvPicPr>
          <p:cNvPr id="7" name="Picture 6">
            <a:extLst>
              <a:ext uri="{FF2B5EF4-FFF2-40B4-BE49-F238E27FC236}">
                <a16:creationId xmlns:a16="http://schemas.microsoft.com/office/drawing/2014/main" id="{1AE801D0-9393-57B6-7166-EF278754B589}"/>
              </a:ext>
            </a:extLst>
          </p:cNvPr>
          <p:cNvPicPr>
            <a:picLocks noChangeAspect="1"/>
          </p:cNvPicPr>
          <p:nvPr/>
        </p:nvPicPr>
        <p:blipFill>
          <a:blip r:embed="rId2"/>
          <a:stretch>
            <a:fillRect/>
          </a:stretch>
        </p:blipFill>
        <p:spPr>
          <a:xfrm>
            <a:off x="0" y="0"/>
            <a:ext cx="9759462" cy="6858000"/>
          </a:xfrm>
          <a:prstGeom prst="rect">
            <a:avLst/>
          </a:prstGeom>
        </p:spPr>
      </p:pic>
      <p:sp>
        <p:nvSpPr>
          <p:cNvPr id="8" name="Oval 7">
            <a:extLst>
              <a:ext uri="{FF2B5EF4-FFF2-40B4-BE49-F238E27FC236}">
                <a16:creationId xmlns:a16="http://schemas.microsoft.com/office/drawing/2014/main" id="{33DD331C-4F1B-5A0B-0186-6CB30BCE78B6}"/>
              </a:ext>
            </a:extLst>
          </p:cNvPr>
          <p:cNvSpPr/>
          <p:nvPr/>
        </p:nvSpPr>
        <p:spPr>
          <a:xfrm>
            <a:off x="3038840" y="798786"/>
            <a:ext cx="1602298" cy="44143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12DE93-067A-F45F-F38F-EBCAC37CA5AE}"/>
              </a:ext>
            </a:extLst>
          </p:cNvPr>
          <p:cNvSpPr txBox="1"/>
          <p:nvPr/>
        </p:nvSpPr>
        <p:spPr>
          <a:xfrm>
            <a:off x="9759462" y="1973364"/>
            <a:ext cx="2201772" cy="3416320"/>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dạy</a:t>
            </a:r>
            <a:br>
              <a:rPr lang="en-US" sz="2400" dirty="0">
                <a:latin typeface="Cambria" panose="02040503050406030204" pitchFamily="18" charset="0"/>
                <a:ea typeface="Cambria" panose="02040503050406030204" pitchFamily="18" charset="0"/>
              </a:rPr>
            </a:b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dựng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dạy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endParaRPr lang="en-US" sz="2400" dirty="0">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3DA6C5F3-675A-C450-3417-3F28F620D50C}"/>
              </a:ext>
            </a:extLst>
          </p:cNvPr>
          <p:cNvSpPr/>
          <p:nvPr/>
        </p:nvSpPr>
        <p:spPr>
          <a:xfrm>
            <a:off x="230766" y="1133476"/>
            <a:ext cx="2493384" cy="304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2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BD61A2-1A9D-3829-8EC1-0ABBCC05551A}"/>
              </a:ext>
            </a:extLst>
          </p:cNvPr>
          <p:cNvSpPr>
            <a:spLocks noGrp="1"/>
          </p:cNvSpPr>
          <p:nvPr>
            <p:ph type="dt" sz="half" idx="10"/>
          </p:nvPr>
        </p:nvSpPr>
        <p:spPr/>
        <p:txBody>
          <a:bodyPr/>
          <a:lstStyle/>
          <a:p>
            <a:fld id="{5B40D6F2-2912-4CAC-ADE2-FD9E875697CE}" type="datetime1">
              <a:rPr lang="en-US" smtClean="0"/>
              <a:t>4/17/2023</a:t>
            </a:fld>
            <a:endParaRPr lang="en-US"/>
          </a:p>
        </p:txBody>
      </p:sp>
      <p:sp>
        <p:nvSpPr>
          <p:cNvPr id="5" name="Slide Number Placeholder 4">
            <a:extLst>
              <a:ext uri="{FF2B5EF4-FFF2-40B4-BE49-F238E27FC236}">
                <a16:creationId xmlns:a16="http://schemas.microsoft.com/office/drawing/2014/main" id="{2A8189B8-3A92-7D43-AD8C-36E478F195F0}"/>
              </a:ext>
            </a:extLst>
          </p:cNvPr>
          <p:cNvSpPr>
            <a:spLocks noGrp="1"/>
          </p:cNvSpPr>
          <p:nvPr>
            <p:ph type="sldNum" sz="quarter" idx="12"/>
          </p:nvPr>
        </p:nvSpPr>
        <p:spPr/>
        <p:txBody>
          <a:bodyPr/>
          <a:lstStyle/>
          <a:p>
            <a:fld id="{74A3404E-108D-4C83-932E-0A353F71BD4D}" type="slidenum">
              <a:rPr lang="en-US" smtClean="0"/>
              <a:t>43</a:t>
            </a:fld>
            <a:endParaRPr lang="en-US"/>
          </a:p>
        </p:txBody>
      </p:sp>
      <p:pic>
        <p:nvPicPr>
          <p:cNvPr id="7" name="Picture 6">
            <a:extLst>
              <a:ext uri="{FF2B5EF4-FFF2-40B4-BE49-F238E27FC236}">
                <a16:creationId xmlns:a16="http://schemas.microsoft.com/office/drawing/2014/main" id="{48E98402-F2FC-AC92-ED9F-516AAC02944C}"/>
              </a:ext>
            </a:extLst>
          </p:cNvPr>
          <p:cNvPicPr>
            <a:picLocks noChangeAspect="1"/>
          </p:cNvPicPr>
          <p:nvPr/>
        </p:nvPicPr>
        <p:blipFill>
          <a:blip r:embed="rId2"/>
          <a:stretch>
            <a:fillRect/>
          </a:stretch>
        </p:blipFill>
        <p:spPr>
          <a:xfrm>
            <a:off x="2141414" y="1118571"/>
            <a:ext cx="3954586" cy="5616353"/>
          </a:xfrm>
          <a:prstGeom prst="rect">
            <a:avLst/>
          </a:prstGeom>
        </p:spPr>
      </p:pic>
      <p:pic>
        <p:nvPicPr>
          <p:cNvPr id="9" name="Picture 8">
            <a:extLst>
              <a:ext uri="{FF2B5EF4-FFF2-40B4-BE49-F238E27FC236}">
                <a16:creationId xmlns:a16="http://schemas.microsoft.com/office/drawing/2014/main" id="{9529E7F1-1F4E-3689-6538-47EE8FE3021E}"/>
              </a:ext>
            </a:extLst>
          </p:cNvPr>
          <p:cNvPicPr>
            <a:picLocks noChangeAspect="1"/>
          </p:cNvPicPr>
          <p:nvPr/>
        </p:nvPicPr>
        <p:blipFill rotWithShape="1">
          <a:blip r:embed="rId3"/>
          <a:srcRect t="1635"/>
          <a:stretch/>
        </p:blipFill>
        <p:spPr>
          <a:xfrm>
            <a:off x="6279082" y="1118571"/>
            <a:ext cx="3916667" cy="5616353"/>
          </a:xfrm>
          <a:prstGeom prst="rect">
            <a:avLst/>
          </a:prstGeom>
        </p:spPr>
      </p:pic>
      <p:sp>
        <p:nvSpPr>
          <p:cNvPr id="10" name="TextBox 9">
            <a:extLst>
              <a:ext uri="{FF2B5EF4-FFF2-40B4-BE49-F238E27FC236}">
                <a16:creationId xmlns:a16="http://schemas.microsoft.com/office/drawing/2014/main" id="{1ABC15E0-D702-70FC-327A-430BAA5B1325}"/>
              </a:ext>
            </a:extLst>
          </p:cNvPr>
          <p:cNvSpPr txBox="1"/>
          <p:nvPr/>
        </p:nvSpPr>
        <p:spPr>
          <a:xfrm>
            <a:off x="3469908" y="397238"/>
            <a:ext cx="6577242"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dạng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bài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tập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phong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phú</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671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CAACBE-8D5B-4DA3-9348-0202A56E5595}"/>
              </a:ext>
            </a:extLst>
          </p:cNvPr>
          <p:cNvSpPr>
            <a:spLocks noGrp="1"/>
          </p:cNvSpPr>
          <p:nvPr>
            <p:ph type="body" idx="1"/>
          </p:nvPr>
        </p:nvSpPr>
        <p:spPr>
          <a:xfrm>
            <a:off x="114301" y="2790481"/>
            <a:ext cx="11958692" cy="638519"/>
          </a:xfrm>
        </p:spPr>
        <p:txBody>
          <a:bodyPr>
            <a:normAutofit/>
          </a:bodyPr>
          <a:lstStyle/>
          <a:p>
            <a:pPr algn="ctr"/>
            <a:r>
              <a:rPr lang="en-US" sz="320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CHUẨN MỰC – KHOA HỌC – HIỆN ĐẠI – SÁNG TẠO</a:t>
            </a:r>
          </a:p>
        </p:txBody>
      </p:sp>
      <p:sp>
        <p:nvSpPr>
          <p:cNvPr id="4" name="Date Placeholder 3">
            <a:extLst>
              <a:ext uri="{FF2B5EF4-FFF2-40B4-BE49-F238E27FC236}">
                <a16:creationId xmlns:a16="http://schemas.microsoft.com/office/drawing/2014/main" id="{ECAF22CB-294B-4F8D-9003-627C6DA88A48}"/>
              </a:ext>
            </a:extLst>
          </p:cNvPr>
          <p:cNvSpPr>
            <a:spLocks noGrp="1"/>
          </p:cNvSpPr>
          <p:nvPr>
            <p:ph type="dt" sz="half" idx="10"/>
          </p:nvPr>
        </p:nvSpPr>
        <p:spPr/>
        <p:txBody>
          <a:bodyPr/>
          <a:lstStyle/>
          <a:p>
            <a:fld id="{5B40D6F2-2912-4CAC-ADE2-FD9E875697CE}"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ED3EEE08-A308-4076-898C-008C8E155344}"/>
              </a:ext>
            </a:extLst>
          </p:cNvPr>
          <p:cNvSpPr>
            <a:spLocks noGrp="1"/>
          </p:cNvSpPr>
          <p:nvPr>
            <p:ph type="sldNum" sz="quarter" idx="12"/>
          </p:nvPr>
        </p:nvSpPr>
        <p:spPr/>
        <p:txBody>
          <a:bodyPr/>
          <a:lstStyle/>
          <a:p>
            <a:fld id="{74A3404E-108D-4C83-932E-0A353F71BD4D}" type="slidenum">
              <a:rPr lang="en-US" smtClean="0">
                <a:latin typeface="Cambria" panose="02040503050406030204" pitchFamily="18" charset="0"/>
                <a:ea typeface="Cambria" panose="02040503050406030204" pitchFamily="18" charset="0"/>
              </a:rPr>
              <a:t>44</a:t>
            </a:fld>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510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0" y="760413"/>
            <a:ext cx="12192000" cy="5568950"/>
          </a:xfrm>
          <a:noFill/>
          <a:ln>
            <a:noFill/>
          </a:ln>
          <a:effectLst/>
        </p:spPr>
        <p:style>
          <a:lnRef idx="1">
            <a:schemeClr val="accent2"/>
          </a:lnRef>
          <a:fillRef idx="3">
            <a:schemeClr val="accent2"/>
          </a:fillRef>
          <a:effectRef idx="2">
            <a:schemeClr val="accent2"/>
          </a:effectRef>
          <a:fontRef idx="minor">
            <a:schemeClr val="lt1"/>
          </a:fontRef>
        </p:style>
        <p:txBody>
          <a:bodyPr anchor="ctr">
            <a:normAutofit/>
          </a:bodyPr>
          <a:lstStyle/>
          <a:p>
            <a:pPr algn="ctr">
              <a:lnSpc>
                <a:spcPct val="130000"/>
              </a:lnSpc>
              <a:spcBef>
                <a:spcPts val="400"/>
              </a:spcBef>
              <a:spcAft>
                <a:spcPts val="400"/>
              </a:spcAft>
            </a:pPr>
            <a:r>
              <a:rPr lang="en-US" sz="4800" b="1">
                <a:ln w="3175">
                  <a:noFill/>
                </a:ln>
                <a:solidFill>
                  <a:srgbClr val="FF0000"/>
                </a:solidFill>
                <a:latin typeface="Cambria" panose="02040503050406030204" pitchFamily="18" charset="0"/>
                <a:ea typeface="Cambria" panose="02040503050406030204" pitchFamily="18" charset="0"/>
                <a:cs typeface="Calibri" panose="020F0502020204030204" pitchFamily="34" charset="0"/>
              </a:rPr>
              <a:t>HỆ TÀI NGUYÊN TRỰC TUYẾN</a:t>
            </a:r>
            <a:br>
              <a:rPr lang="en-US" sz="4800" b="1">
                <a:ln w="3175">
                  <a:noFill/>
                </a:ln>
                <a:solidFill>
                  <a:srgbClr val="FF0000"/>
                </a:solidFill>
                <a:latin typeface="Cambria" panose="02040503050406030204" pitchFamily="18" charset="0"/>
                <a:ea typeface="Cambria" panose="02040503050406030204" pitchFamily="18" charset="0"/>
                <a:cs typeface="Calibri" panose="020F0502020204030204" pitchFamily="34" charset="0"/>
              </a:rPr>
            </a:br>
            <a:r>
              <a:rPr lang="en-US" sz="3700" b="1">
                <a:ln w="3175">
                  <a:noFill/>
                </a:ln>
                <a:solidFill>
                  <a:srgbClr val="FF0000"/>
                </a:solidFill>
                <a:latin typeface="Cambria" panose="02040503050406030204" pitchFamily="18" charset="0"/>
                <a:ea typeface="Cambria" panose="02040503050406030204" pitchFamily="18" charset="0"/>
                <a:cs typeface="Calibri" panose="020F0502020204030204" pitchFamily="34" charset="0"/>
              </a:rPr>
              <a:t>VÀ </a:t>
            </a:r>
            <a:br>
              <a:rPr lang="en-US" sz="3700" b="1">
                <a:ln w="3175">
                  <a:noFill/>
                </a:ln>
                <a:solidFill>
                  <a:srgbClr val="FF0000"/>
                </a:solidFill>
                <a:latin typeface="Cambria" panose="02040503050406030204" pitchFamily="18" charset="0"/>
                <a:ea typeface="Cambria" panose="02040503050406030204" pitchFamily="18" charset="0"/>
                <a:cs typeface="Calibri" panose="020F0502020204030204" pitchFamily="34" charset="0"/>
              </a:rPr>
            </a:br>
            <a:r>
              <a:rPr lang="en-US" sz="4800" b="1">
                <a:ln w="3175">
                  <a:noFill/>
                </a:ln>
                <a:solidFill>
                  <a:srgbClr val="FF0000"/>
                </a:solidFill>
                <a:latin typeface="Cambria" panose="02040503050406030204" pitchFamily="18" charset="0"/>
                <a:ea typeface="Cambria" panose="02040503050406030204" pitchFamily="18" charset="0"/>
                <a:cs typeface="Calibri" panose="020F0502020204030204" pitchFamily="34" charset="0"/>
              </a:rPr>
              <a:t>GÓC HỖ TRỢ</a:t>
            </a:r>
            <a:endParaRPr lang="vi-VN" sz="4800" b="1">
              <a:ln w="3175">
                <a:noFill/>
              </a:ln>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 name="Date Placeholder 1"/>
          <p:cNvSpPr>
            <a:spLocks noGrp="1"/>
          </p:cNvSpPr>
          <p:nvPr>
            <p:ph type="dt" sz="half" idx="2"/>
          </p:nvPr>
        </p:nvSpPr>
        <p:spPr/>
        <p:txBody>
          <a:bodyPr/>
          <a:lstStyle/>
          <a:p>
            <a:fld id="{2AE1104E-DE0E-44B0-85D7-7E5FBB40DBC1}"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3" name="Slide Number Placeholder 2"/>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45</a:t>
            </a:fld>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73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4911" y="1667027"/>
            <a:ext cx="5049077" cy="4434030"/>
          </a:xfrm>
          <a:prstGeom prst="rect">
            <a:avLst/>
          </a:prstGeom>
          <a:noFill/>
        </p:spPr>
        <p:txBody>
          <a:bodyPr wrap="square" lIns="121917" tIns="60958" rIns="121917" bIns="60958" rtlCol="0">
            <a:spAutoFit/>
          </a:bodyPr>
          <a:lstStyle/>
          <a:p>
            <a:pPr marL="457178" indent="-457178">
              <a:lnSpc>
                <a:spcPct val="120000"/>
              </a:lnSpc>
              <a:spcBef>
                <a:spcPts val="400"/>
              </a:spcBef>
              <a:spcAft>
                <a:spcPts val="400"/>
              </a:spcAft>
              <a:buFont typeface="Courier New" panose="02070309020205020404" pitchFamily="49" charset="0"/>
              <a:buChar char="o"/>
            </a:pPr>
            <a:r>
              <a:rPr lang="en-US" sz="2100" i="1" dirty="0" err="1">
                <a:solidFill>
                  <a:srgbClr val="0070C0"/>
                </a:solidFill>
                <a:latin typeface="Cambria" panose="02040503050406030204" pitchFamily="18" charset="0"/>
                <a:ea typeface="Cambria" panose="02040503050406030204" pitchFamily="18" charset="0"/>
              </a:rPr>
              <a:t>Giới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thiệu</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sách</a:t>
            </a:r>
            <a:endParaRPr lang="en-US" sz="2100" i="1" dirty="0">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err="1">
                <a:solidFill>
                  <a:srgbClr val="0070C0"/>
                </a:solidFill>
                <a:latin typeface="Cambria" panose="02040503050406030204" pitchFamily="18" charset="0"/>
                <a:ea typeface="Cambria" panose="02040503050406030204" pitchFamily="18" charset="0"/>
              </a:rPr>
              <a:t>Hướng</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dẫn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sử</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dụng</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sách</a:t>
            </a:r>
            <a:endParaRPr lang="en-US" sz="2100" i="1" dirty="0">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a:solidFill>
                  <a:srgbClr val="0070C0"/>
                </a:solidFill>
                <a:latin typeface="Cambria" panose="02040503050406030204" pitchFamily="18" charset="0"/>
                <a:ea typeface="Cambria" panose="02040503050406030204" pitchFamily="18" charset="0"/>
              </a:rPr>
              <a:t>Ma </a:t>
            </a:r>
            <a:r>
              <a:rPr lang="en-US" sz="2100" i="1" dirty="0" err="1">
                <a:solidFill>
                  <a:srgbClr val="0070C0"/>
                </a:solidFill>
                <a:latin typeface="Cambria" panose="02040503050406030204" pitchFamily="18" charset="0"/>
                <a:ea typeface="Cambria" panose="02040503050406030204" pitchFamily="18" charset="0"/>
              </a:rPr>
              <a:t>trận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kiến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thức</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kĩ</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năng</a:t>
            </a:r>
            <a:endParaRPr lang="en-US" sz="2100" i="1" dirty="0">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err="1">
                <a:solidFill>
                  <a:srgbClr val="0070C0"/>
                </a:solidFill>
                <a:latin typeface="Cambria" panose="02040503050406030204" pitchFamily="18" charset="0"/>
                <a:ea typeface="Cambria" panose="02040503050406030204" pitchFamily="18" charset="0"/>
              </a:rPr>
              <a:t>Phân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phối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chương</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trình</a:t>
            </a:r>
            <a:endParaRPr lang="en-US" sz="2100" i="1" dirty="0">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err="1">
                <a:solidFill>
                  <a:srgbClr val="0070C0"/>
                </a:solidFill>
                <a:latin typeface="Cambria" panose="02040503050406030204" pitchFamily="18" charset="0"/>
                <a:ea typeface="Cambria" panose="02040503050406030204" pitchFamily="18" charset="0"/>
              </a:rPr>
              <a:t>Kế</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hoạch</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giảng</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dạy</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tham</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khảo</a:t>
            </a:r>
            <a:endParaRPr lang="en-US" sz="2100" i="1" dirty="0">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err="1">
                <a:solidFill>
                  <a:srgbClr val="0070C0"/>
                </a:solidFill>
                <a:latin typeface="Cambria" panose="02040503050406030204" pitchFamily="18" charset="0"/>
                <a:ea typeface="Cambria" panose="02040503050406030204" pitchFamily="18" charset="0"/>
              </a:rPr>
              <a:t>Tài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liệu</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tập</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huấn</a:t>
            </a:r>
            <a:endParaRPr lang="en-US" sz="2100" i="1" dirty="0">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a:solidFill>
                  <a:srgbClr val="0070C0"/>
                </a:solidFill>
                <a:latin typeface="Cambria" panose="02040503050406030204" pitchFamily="18" charset="0"/>
                <a:ea typeface="Cambria" panose="02040503050406030204" pitchFamily="18" charset="0"/>
              </a:rPr>
              <a:t>Video </a:t>
            </a:r>
            <a:r>
              <a:rPr lang="en-US" sz="2100" i="1" dirty="0" err="1">
                <a:solidFill>
                  <a:srgbClr val="0070C0"/>
                </a:solidFill>
                <a:latin typeface="Cambria" panose="02040503050406030204" pitchFamily="18" charset="0"/>
                <a:ea typeface="Cambria" panose="02040503050406030204" pitchFamily="18" charset="0"/>
              </a:rPr>
              <a:t>giới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thiệu</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bộ</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môn</a:t>
            </a:r>
            <a:endParaRPr lang="en-US" sz="2100" i="1" dirty="0">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a:solidFill>
                  <a:srgbClr val="0070C0"/>
                </a:solidFill>
                <a:latin typeface="Cambria" panose="02040503050406030204" pitchFamily="18" charset="0"/>
                <a:ea typeface="Cambria" panose="02040503050406030204" pitchFamily="18" charset="0"/>
              </a:rPr>
              <a:t>Video </a:t>
            </a:r>
            <a:r>
              <a:rPr lang="en-US" sz="2100" i="1" dirty="0" err="1">
                <a:solidFill>
                  <a:srgbClr val="0070C0"/>
                </a:solidFill>
                <a:latin typeface="Cambria" panose="02040503050406030204" pitchFamily="18" charset="0"/>
                <a:ea typeface="Cambria" panose="02040503050406030204" pitchFamily="18" charset="0"/>
              </a:rPr>
              <a:t>minh</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hoạ</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tiết</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dạy</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tham</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khảo</a:t>
            </a:r>
            <a:endParaRPr lang="en-US" sz="2100" i="1" dirty="0">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a:solidFill>
                  <a:srgbClr val="0070C0"/>
                </a:solidFill>
                <a:latin typeface="Cambria" panose="02040503050406030204" pitchFamily="18" charset="0"/>
                <a:ea typeface="Cambria" panose="02040503050406030204" pitchFamily="18" charset="0"/>
              </a:rPr>
              <a:t>Video </a:t>
            </a:r>
            <a:r>
              <a:rPr lang="en-US" sz="2100" i="1" dirty="0" err="1">
                <a:solidFill>
                  <a:srgbClr val="0070C0"/>
                </a:solidFill>
                <a:latin typeface="Cambria" panose="02040503050406030204" pitchFamily="18" charset="0"/>
                <a:ea typeface="Cambria" panose="02040503050406030204" pitchFamily="18" charset="0"/>
              </a:rPr>
              <a:t>phân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tích</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tiết</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dạy</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minh</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hoạ</a:t>
            </a:r>
            <a:endParaRPr lang="en-US" sz="2100" i="1" dirty="0">
              <a:solidFill>
                <a:srgbClr val="0070C0"/>
              </a:solidFill>
              <a:latin typeface="Cambria" panose="02040503050406030204" pitchFamily="18" charset="0"/>
              <a:ea typeface="Cambria" panose="02040503050406030204" pitchFamily="18" charset="0"/>
            </a:endParaRPr>
          </a:p>
        </p:txBody>
      </p:sp>
      <p:sp>
        <p:nvSpPr>
          <p:cNvPr id="5" name="Title 4"/>
          <p:cNvSpPr>
            <a:spLocks noGrp="1"/>
          </p:cNvSpPr>
          <p:nvPr>
            <p:ph type="title"/>
          </p:nvPr>
        </p:nvSpPr>
        <p:spPr/>
        <p:txBody>
          <a:bodyPr/>
          <a:lstStyle/>
          <a:p>
            <a:r>
              <a:rPr lang="en-US">
                <a:latin typeface="Cambria" panose="02040503050406030204" pitchFamily="18" charset="0"/>
                <a:ea typeface="Cambria" panose="02040503050406030204" pitchFamily="18" charset="0"/>
              </a:rPr>
              <a:t>HỆ TÀI NGUYÊN TRỰC TUYẾN</a:t>
            </a:r>
            <a:endParaRPr lang="en-US" dirty="0">
              <a:latin typeface="Cambria" panose="02040503050406030204" pitchFamily="18" charset="0"/>
              <a:ea typeface="Cambria" panose="02040503050406030204" pitchFamily="18" charset="0"/>
            </a:endParaRPr>
          </a:p>
        </p:txBody>
      </p:sp>
      <p:sp>
        <p:nvSpPr>
          <p:cNvPr id="7" name="Date Placeholder 6"/>
          <p:cNvSpPr>
            <a:spLocks noGrp="1"/>
          </p:cNvSpPr>
          <p:nvPr>
            <p:ph type="dt" sz="half" idx="2"/>
          </p:nvPr>
        </p:nvSpPr>
        <p:spPr/>
        <p:txBody>
          <a:bodyPr/>
          <a:lstStyle/>
          <a:p>
            <a:fld id="{CA7CE5C7-5C6D-4C4F-BEDF-328FB91C895B}"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8" name="Slide Number Placeholder 7"/>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46</a:t>
            </a:fld>
            <a:endParaRPr lang="en-US">
              <a:latin typeface="Cambria" panose="02040503050406030204" pitchFamily="18" charset="0"/>
              <a:ea typeface="Cambria" panose="02040503050406030204" pitchFamily="18" charset="0"/>
            </a:endParaRPr>
          </a:p>
        </p:txBody>
      </p:sp>
      <p:sp>
        <p:nvSpPr>
          <p:cNvPr id="11" name="TextBox 10"/>
          <p:cNvSpPr txBox="1"/>
          <p:nvPr/>
        </p:nvSpPr>
        <p:spPr>
          <a:xfrm>
            <a:off x="5105709" y="4149700"/>
            <a:ext cx="6461189" cy="702752"/>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chemeClr val="bg1"/>
                </a:solidFill>
                <a:latin typeface="Cambria" panose="02040503050406030204" pitchFamily="18" charset="0"/>
                <a:ea typeface="Cambria" panose="02040503050406030204" pitchFamily="18" charset="0"/>
              </a:rPr>
              <a:t>www.chantroisangtao.vn</a:t>
            </a:r>
          </a:p>
        </p:txBody>
      </p:sp>
      <p:sp>
        <p:nvSpPr>
          <p:cNvPr id="9" name="TextBox 8"/>
          <p:cNvSpPr txBox="1"/>
          <p:nvPr/>
        </p:nvSpPr>
        <p:spPr>
          <a:xfrm>
            <a:off x="5105709" y="1944313"/>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rgbClr val="7030A0"/>
                </a:solidFill>
                <a:latin typeface="Cambria" panose="02040503050406030204" pitchFamily="18" charset="0"/>
                <a:ea typeface="Cambria" panose="02040503050406030204" pitchFamily="18" charset="0"/>
              </a:rPr>
              <a:t>taphuan.nxbgd.vn</a:t>
            </a:r>
          </a:p>
        </p:txBody>
      </p:sp>
      <p:sp>
        <p:nvSpPr>
          <p:cNvPr id="10" name="TextBox 9"/>
          <p:cNvSpPr txBox="1"/>
          <p:nvPr/>
        </p:nvSpPr>
        <p:spPr>
          <a:xfrm>
            <a:off x="5105709" y="3047007"/>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rgbClr val="7030A0"/>
                </a:solidFill>
                <a:latin typeface="Cambria" panose="02040503050406030204" pitchFamily="18" charset="0"/>
                <a:ea typeface="Cambria" panose="02040503050406030204" pitchFamily="18" charset="0"/>
              </a:rPr>
              <a:t>hanhtrangso.nxbgd.vn</a:t>
            </a:r>
          </a:p>
        </p:txBody>
      </p:sp>
    </p:spTree>
    <p:extLst>
      <p:ext uri="{BB962C8B-B14F-4D97-AF65-F5344CB8AC3E}">
        <p14:creationId xmlns:p14="http://schemas.microsoft.com/office/powerpoint/2010/main" val="158753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0402" y="1680554"/>
            <a:ext cx="11586457" cy="1588636"/>
          </a:xfrm>
          <a:prstGeom prst="rect">
            <a:avLst/>
          </a:prstGeom>
          <a:noFill/>
        </p:spPr>
        <p:txBody>
          <a:bodyPr wrap="square" lIns="121917" tIns="60958" rIns="121917" bIns="60958" rtlCol="0">
            <a:spAutoFit/>
          </a:bodyPr>
          <a:lstStyle/>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Cambria" panose="02040503050406030204" pitchFamily="18" charset="0"/>
                <a:ea typeface="Cambria" panose="02040503050406030204" pitchFamily="18" charset="0"/>
              </a:rPr>
              <a:t>Ghi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nhận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các</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góp</a:t>
            </a:r>
            <a:r>
              <a:rPr lang="en-US" sz="2100" i="1" dirty="0">
                <a:solidFill>
                  <a:srgbClr val="0070C0"/>
                </a:solidFill>
                <a:latin typeface="Cambria" panose="02040503050406030204" pitchFamily="18" charset="0"/>
                <a:ea typeface="Cambria" panose="02040503050406030204" pitchFamily="18" charset="0"/>
              </a:rPr>
              <a:t> ý </a:t>
            </a:r>
            <a:r>
              <a:rPr lang="en-US" sz="2100" i="1" dirty="0" err="1">
                <a:solidFill>
                  <a:srgbClr val="0070C0"/>
                </a:solidFill>
                <a:latin typeface="Cambria" panose="02040503050406030204" pitchFamily="18" charset="0"/>
                <a:ea typeface="Cambria" panose="02040503050406030204" pitchFamily="18" charset="0"/>
              </a:rPr>
              <a:t>của</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bạn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đọc</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chuyển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đến</a:t>
            </a:r>
            <a:r>
              <a:rPr lang="en-US" sz="2100" i="1" dirty="0">
                <a:solidFill>
                  <a:srgbClr val="0070C0"/>
                </a:solidFill>
                <a:latin typeface="Cambria" panose="02040503050406030204" pitchFamily="18" charset="0"/>
                <a:ea typeface="Cambria" panose="02040503050406030204" pitchFamily="18" charset="0"/>
              </a:rPr>
              <a:t> ban </a:t>
            </a:r>
            <a:r>
              <a:rPr lang="en-US" sz="2100" i="1" dirty="0" err="1">
                <a:solidFill>
                  <a:srgbClr val="0070C0"/>
                </a:solidFill>
                <a:latin typeface="Cambria" panose="02040503050406030204" pitchFamily="18" charset="0"/>
                <a:ea typeface="Cambria" panose="02040503050406030204" pitchFamily="18" charset="0"/>
              </a:rPr>
              <a:t>biên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tập</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để</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tham</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khảo</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phản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biện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và</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chỉnh</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sửa</a:t>
            </a:r>
            <a:r>
              <a:rPr lang="en-US" sz="2100" i="1" dirty="0">
                <a:solidFill>
                  <a:srgbClr val="0070C0"/>
                </a:solidFill>
                <a:latin typeface="Cambria" panose="02040503050406030204" pitchFamily="18" charset="0"/>
                <a:ea typeface="Cambria" panose="02040503050406030204" pitchFamily="18" charset="0"/>
              </a:rPr>
              <a:t>.</a:t>
            </a:r>
          </a:p>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Cambria" panose="02040503050406030204" pitchFamily="18" charset="0"/>
                <a:ea typeface="Cambria" panose="02040503050406030204" pitchFamily="18" charset="0"/>
              </a:rPr>
              <a:t>Kết</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nối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tập</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huấn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giữa</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giáo</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viên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với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tác</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giả</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chủ</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biên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tổng</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chủ</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biên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các</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môn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học</a:t>
            </a:r>
            <a:r>
              <a:rPr lang="en-US" sz="2100" i="1" dirty="0">
                <a:solidFill>
                  <a:srgbClr val="0070C0"/>
                </a:solidFill>
                <a:latin typeface="Cambria" panose="02040503050406030204" pitchFamily="18" charset="0"/>
                <a:ea typeface="Cambria" panose="02040503050406030204" pitchFamily="18" charset="0"/>
              </a:rPr>
              <a:t>.</a:t>
            </a:r>
          </a:p>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Cambria" panose="02040503050406030204" pitchFamily="18" charset="0"/>
                <a:ea typeface="Cambria" panose="02040503050406030204" pitchFamily="18" charset="0"/>
              </a:rPr>
              <a:t>Hỗ</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trợ</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phát</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hành</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và</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công</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tác</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thư</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viện</a:t>
            </a:r>
            <a:r>
              <a:rPr lang="en-US" sz="2100" i="1" dirty="0">
                <a:solidFill>
                  <a:srgbClr val="0070C0"/>
                </a:solidFill>
                <a:latin typeface="Cambria" panose="02040503050406030204" pitchFamily="18" charset="0"/>
                <a:ea typeface="Cambria" panose="02040503050406030204" pitchFamily="18" charset="0"/>
              </a:rPr>
              <a:t>.</a:t>
            </a:r>
          </a:p>
        </p:txBody>
      </p:sp>
      <p:sp>
        <p:nvSpPr>
          <p:cNvPr id="5" name="Title 4"/>
          <p:cNvSpPr>
            <a:spLocks noGrp="1"/>
          </p:cNvSpPr>
          <p:nvPr>
            <p:ph type="title"/>
          </p:nvPr>
        </p:nvSpPr>
        <p:spPr/>
        <p:txBody>
          <a:bodyPr/>
          <a:lstStyle/>
          <a:p>
            <a:r>
              <a:rPr lang="en-US">
                <a:latin typeface="Cambria" panose="02040503050406030204" pitchFamily="18" charset="0"/>
                <a:ea typeface="Cambria" panose="02040503050406030204" pitchFamily="18" charset="0"/>
              </a:rPr>
              <a:t>GÓC HỖ TRỢ</a:t>
            </a:r>
          </a:p>
        </p:txBody>
      </p:sp>
      <p:sp>
        <p:nvSpPr>
          <p:cNvPr id="11" name="TextBox 10"/>
          <p:cNvSpPr txBox="1"/>
          <p:nvPr/>
        </p:nvSpPr>
        <p:spPr>
          <a:xfrm>
            <a:off x="4777557" y="3773190"/>
            <a:ext cx="6461189" cy="160043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endParaRPr lang="en-US" sz="3200" b="1" i="1">
              <a:solidFill>
                <a:schemeClr val="bg1"/>
              </a:solidFill>
              <a:latin typeface="Cambria" panose="02040503050406030204" pitchFamily="18" charset="0"/>
              <a:ea typeface="Cambria" panose="02040503050406030204" pitchFamily="18" charset="0"/>
            </a:endParaRPr>
          </a:p>
          <a:p>
            <a:pPr algn="ctr"/>
            <a:r>
              <a:rPr lang="en-US" sz="3200" b="1" i="1">
                <a:solidFill>
                  <a:schemeClr val="bg1"/>
                </a:solidFill>
                <a:latin typeface="Cambria" panose="02040503050406030204" pitchFamily="18" charset="0"/>
                <a:ea typeface="Cambria" panose="02040503050406030204" pitchFamily="18" charset="0"/>
              </a:rPr>
              <a:t>www.chantroisangtao.vn/hotro</a:t>
            </a:r>
          </a:p>
          <a:p>
            <a:pPr algn="ctr"/>
            <a:endParaRPr lang="en-US" sz="3200" b="1" i="1">
              <a:solidFill>
                <a:schemeClr val="bg1"/>
              </a:solidFill>
              <a:latin typeface="Cambria" panose="02040503050406030204" pitchFamily="18" charset="0"/>
              <a:ea typeface="Cambria" panose="02040503050406030204" pitchFamily="18" charset="0"/>
            </a:endParaRPr>
          </a:p>
        </p:txBody>
      </p:sp>
      <p:pic>
        <p:nvPicPr>
          <p:cNvPr id="1026" name="Picture 2" descr="Kết quả hình ảnh cho sup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796" y="3305314"/>
            <a:ext cx="3059812" cy="3059812"/>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2"/>
          </p:nvPr>
        </p:nvSpPr>
        <p:spPr/>
        <p:txBody>
          <a:bodyPr/>
          <a:lstStyle/>
          <a:p>
            <a:fld id="{3F29989E-FBD3-4F75-948A-30A37D6D83AA}"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8" name="Slide Number Placeholder 7"/>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47</a:t>
            </a:fld>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609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0F14D-222C-407E-8F3D-94F8D2A17CF7}"/>
              </a:ext>
            </a:extLst>
          </p:cNvPr>
          <p:cNvSpPr>
            <a:spLocks noGrp="1"/>
          </p:cNvSpPr>
          <p:nvPr>
            <p:ph type="dt" sz="half" idx="10"/>
          </p:nvPr>
        </p:nvSpPr>
        <p:spPr/>
        <p:txBody>
          <a:bodyPr/>
          <a:lstStyle/>
          <a:p>
            <a:fld id="{9D58B763-27D6-4931-BA99-53548DE8A1FB}" type="datetime1">
              <a:rPr lang="en-US" smtClean="0"/>
              <a:t>4/17/2023</a:t>
            </a:fld>
            <a:endParaRPr lang="en-US"/>
          </a:p>
        </p:txBody>
      </p:sp>
      <p:sp>
        <p:nvSpPr>
          <p:cNvPr id="3" name="Slide Number Placeholder 2">
            <a:extLst>
              <a:ext uri="{FF2B5EF4-FFF2-40B4-BE49-F238E27FC236}">
                <a16:creationId xmlns:a16="http://schemas.microsoft.com/office/drawing/2014/main" id="{3D5ADD56-B12F-4FDA-9368-194268637F26}"/>
              </a:ext>
            </a:extLst>
          </p:cNvPr>
          <p:cNvSpPr>
            <a:spLocks noGrp="1"/>
          </p:cNvSpPr>
          <p:nvPr>
            <p:ph type="sldNum" sz="quarter" idx="12"/>
          </p:nvPr>
        </p:nvSpPr>
        <p:spPr/>
        <p:txBody>
          <a:bodyPr/>
          <a:lstStyle/>
          <a:p>
            <a:fld id="{74A3404E-108D-4C83-932E-0A353F71BD4D}" type="slidenum">
              <a:rPr lang="en-US" smtClean="0"/>
              <a:t>48</a:t>
            </a:fld>
            <a:endParaRPr lang="en-US"/>
          </a:p>
        </p:txBody>
      </p:sp>
    </p:spTree>
    <p:extLst>
      <p:ext uri="{BB962C8B-B14F-4D97-AF65-F5344CB8AC3E}">
        <p14:creationId xmlns:p14="http://schemas.microsoft.com/office/powerpoint/2010/main" val="222862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E71B7F-9109-895D-BA55-A9CF5A80A91A}"/>
              </a:ext>
            </a:extLst>
          </p:cNvPr>
          <p:cNvPicPr>
            <a:picLocks noChangeAspect="1"/>
          </p:cNvPicPr>
          <p:nvPr/>
        </p:nvPicPr>
        <p:blipFill rotWithShape="1">
          <a:blip r:embed="rId3"/>
          <a:srcRect l="3991" r="6769"/>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8" name="Picture 7"/>
          <p:cNvPicPr>
            <a:picLocks noChangeAspect="1"/>
          </p:cNvPicPr>
          <p:nvPr/>
        </p:nvPicPr>
        <p:blipFill rotWithShape="1">
          <a:blip r:embed="rId4"/>
          <a:srcRect r="254"/>
          <a:stretch/>
        </p:blipFill>
        <p:spPr>
          <a:xfrm>
            <a:off x="357635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p:nvSpPr>
          <p:cNvPr id="7" name="Text Placeholder 6"/>
          <p:cNvSpPr>
            <a:spLocks noGrp="1"/>
          </p:cNvSpPr>
          <p:nvPr>
            <p:ph type="body" idx="1"/>
          </p:nvPr>
        </p:nvSpPr>
        <p:spPr>
          <a:xfrm>
            <a:off x="183495" y="1285538"/>
            <a:ext cx="3997387" cy="3398729"/>
          </a:xfrm>
        </p:spPr>
        <p:txBody>
          <a:bodyPr vert="horz" lIns="91440" tIns="45720" rIns="91440" bIns="45720" rtlCol="0">
            <a:normAutofit fontScale="92500"/>
          </a:bodyPr>
          <a:lstStyle/>
          <a:p>
            <a:pPr>
              <a:lnSpc>
                <a:spcPct val="90000"/>
              </a:lnSpc>
            </a:pPr>
            <a:r>
              <a:rPr lang="en-US" sz="2800" i="1" kern="1200" dirty="0">
                <a:solidFill>
                  <a:srgbClr val="FF0000"/>
                </a:solidFill>
                <a:latin typeface="+mn-lt"/>
                <a:ea typeface="+mn-ea"/>
                <a:cs typeface="+mn-cs"/>
              </a:rPr>
              <a:t>NGUYỄN KIM HỒNG </a:t>
            </a:r>
            <a:br>
              <a:rPr lang="en-US" sz="2800" i="1" kern="1200" dirty="0">
                <a:solidFill>
                  <a:schemeClr val="tx1"/>
                </a:solidFill>
                <a:latin typeface="+mn-lt"/>
                <a:ea typeface="+mn-ea"/>
                <a:cs typeface="+mn-cs"/>
              </a:rPr>
            </a:br>
            <a:r>
              <a:rPr lang="en-US" sz="2800" i="1" kern="1200" dirty="0">
                <a:solidFill>
                  <a:schemeClr val="tx1"/>
                </a:solidFill>
                <a:latin typeface="+mn-lt"/>
                <a:ea typeface="+mn-ea"/>
                <a:cs typeface="+mn-cs"/>
              </a:rPr>
              <a:t>(</a:t>
            </a:r>
            <a:r>
              <a:rPr lang="en-US" sz="2800" i="1" kern="1200" dirty="0" err="1">
                <a:solidFill>
                  <a:schemeClr val="tx1"/>
                </a:solidFill>
                <a:latin typeface="+mn-lt"/>
                <a:ea typeface="+mn-ea"/>
                <a:cs typeface="+mn-cs"/>
              </a:rPr>
              <a:t>Tổng</a:t>
            </a:r>
            <a:r>
              <a:rPr lang="en-US" sz="2800" i="1" kern="1200" dirty="0">
                <a:solidFill>
                  <a:schemeClr val="tx1"/>
                </a:solidFill>
                <a:latin typeface="+mn-lt"/>
                <a:ea typeface="+mn-ea"/>
                <a:cs typeface="+mn-cs"/>
              </a:rPr>
              <a:t> </a:t>
            </a:r>
            <a:r>
              <a:rPr lang="en-US" sz="2800" i="1" kern="1200" dirty="0" err="1">
                <a:solidFill>
                  <a:schemeClr val="tx1"/>
                </a:solidFill>
                <a:latin typeface="+mn-lt"/>
                <a:ea typeface="+mn-ea"/>
                <a:cs typeface="+mn-cs"/>
              </a:rPr>
              <a:t>Chủ</a:t>
            </a:r>
            <a:r>
              <a:rPr lang="en-US" sz="2800" i="1" kern="1200" dirty="0">
                <a:solidFill>
                  <a:schemeClr val="tx1"/>
                </a:solidFill>
                <a:latin typeface="+mn-lt"/>
                <a:ea typeface="+mn-ea"/>
                <a:cs typeface="+mn-cs"/>
              </a:rPr>
              <a:t> </a:t>
            </a:r>
            <a:r>
              <a:rPr lang="en-US" sz="2800" i="1" kern="1200" dirty="0" err="1">
                <a:solidFill>
                  <a:schemeClr val="tx1"/>
                </a:solidFill>
                <a:latin typeface="+mn-lt"/>
                <a:ea typeface="+mn-ea"/>
                <a:cs typeface="+mn-cs"/>
              </a:rPr>
              <a:t>biên</a:t>
            </a:r>
            <a:r>
              <a:rPr lang="en-US" sz="2800" i="1" kern="1200" dirty="0">
                <a:solidFill>
                  <a:schemeClr val="tx1"/>
                </a:solidFill>
                <a:latin typeface="+mn-lt"/>
                <a:ea typeface="+mn-ea"/>
                <a:cs typeface="+mn-cs"/>
              </a:rPr>
              <a:t> </a:t>
            </a:r>
            <a:r>
              <a:rPr lang="en-US" sz="2800" i="1" kern="1200" dirty="0" err="1">
                <a:solidFill>
                  <a:schemeClr val="tx1"/>
                </a:solidFill>
                <a:latin typeface="+mn-lt"/>
                <a:ea typeface="+mn-ea"/>
                <a:cs typeface="+mn-cs"/>
              </a:rPr>
              <a:t>phần</a:t>
            </a:r>
            <a:r>
              <a:rPr lang="en-US" sz="2800" i="1" kern="1200" dirty="0">
                <a:solidFill>
                  <a:schemeClr val="tx1"/>
                </a:solidFill>
                <a:latin typeface="+mn-lt"/>
                <a:ea typeface="+mn-ea"/>
                <a:cs typeface="+mn-cs"/>
              </a:rPr>
              <a:t> </a:t>
            </a:r>
            <a:r>
              <a:rPr lang="en-US" sz="2800" i="1" kern="1200" dirty="0" err="1">
                <a:solidFill>
                  <a:schemeClr val="tx1"/>
                </a:solidFill>
                <a:latin typeface="+mn-lt"/>
                <a:ea typeface="+mn-ea"/>
                <a:cs typeface="+mn-cs"/>
              </a:rPr>
              <a:t>Địa</a:t>
            </a:r>
            <a:r>
              <a:rPr lang="en-US" sz="2800" i="1" kern="1200" dirty="0">
                <a:solidFill>
                  <a:schemeClr val="tx1"/>
                </a:solidFill>
                <a:latin typeface="+mn-lt"/>
                <a:ea typeface="+mn-ea"/>
                <a:cs typeface="+mn-cs"/>
              </a:rPr>
              <a:t> </a:t>
            </a:r>
            <a:r>
              <a:rPr lang="en-US" sz="2800" i="1" kern="1200" dirty="0" err="1">
                <a:solidFill>
                  <a:schemeClr val="tx1"/>
                </a:solidFill>
                <a:latin typeface="+mn-lt"/>
                <a:ea typeface="+mn-ea"/>
                <a:cs typeface="+mn-cs"/>
              </a:rPr>
              <a:t>lí</a:t>
            </a:r>
            <a:r>
              <a:rPr lang="en-US" sz="2800" i="1" kern="1200" dirty="0">
                <a:solidFill>
                  <a:schemeClr val="tx1"/>
                </a:solidFill>
                <a:latin typeface="+mn-lt"/>
                <a:ea typeface="+mn-ea"/>
                <a:cs typeface="+mn-cs"/>
              </a:rPr>
              <a:t>)</a:t>
            </a:r>
            <a:br>
              <a:rPr lang="en-US" sz="2800" i="1" kern="1200" dirty="0">
                <a:solidFill>
                  <a:schemeClr val="tx1"/>
                </a:solidFill>
                <a:latin typeface="+mn-lt"/>
                <a:ea typeface="+mn-ea"/>
                <a:cs typeface="+mn-cs"/>
              </a:rPr>
            </a:br>
            <a:r>
              <a:rPr lang="en-US" sz="2800" i="1" kern="1200" dirty="0">
                <a:solidFill>
                  <a:schemeClr val="accent5"/>
                </a:solidFill>
                <a:latin typeface="+mn-lt"/>
                <a:ea typeface="+mn-ea"/>
                <a:cs typeface="+mn-cs"/>
              </a:rPr>
              <a:t>PHAN VĂN PHÚ </a:t>
            </a:r>
            <a:br>
              <a:rPr lang="en-US" sz="2800" i="1" kern="1200" dirty="0">
                <a:solidFill>
                  <a:schemeClr val="tx1"/>
                </a:solidFill>
                <a:latin typeface="+mn-lt"/>
                <a:ea typeface="+mn-ea"/>
                <a:cs typeface="+mn-cs"/>
              </a:rPr>
            </a:br>
            <a:r>
              <a:rPr lang="en-US" sz="2800" i="1" kern="1200" dirty="0">
                <a:solidFill>
                  <a:schemeClr val="tx1"/>
                </a:solidFill>
                <a:latin typeface="+mn-lt"/>
                <a:ea typeface="+mn-ea"/>
                <a:cs typeface="+mn-cs"/>
              </a:rPr>
              <a:t>(</a:t>
            </a:r>
            <a:r>
              <a:rPr lang="en-US" sz="2800" i="1" kern="1200" dirty="0" err="1">
                <a:solidFill>
                  <a:schemeClr val="tx1"/>
                </a:solidFill>
                <a:latin typeface="+mn-lt"/>
                <a:ea typeface="+mn-ea"/>
                <a:cs typeface="+mn-cs"/>
              </a:rPr>
              <a:t>Chủ</a:t>
            </a:r>
            <a:r>
              <a:rPr lang="en-US" sz="2800" i="1" kern="1200" dirty="0">
                <a:solidFill>
                  <a:schemeClr val="tx1"/>
                </a:solidFill>
                <a:latin typeface="+mn-lt"/>
                <a:ea typeface="+mn-ea"/>
                <a:cs typeface="+mn-cs"/>
              </a:rPr>
              <a:t> </a:t>
            </a:r>
            <a:r>
              <a:rPr lang="en-US" sz="2800" i="1" kern="1200" dirty="0" err="1">
                <a:solidFill>
                  <a:schemeClr val="tx1"/>
                </a:solidFill>
                <a:latin typeface="+mn-lt"/>
                <a:ea typeface="+mn-ea"/>
                <a:cs typeface="+mn-cs"/>
              </a:rPr>
              <a:t>biên</a:t>
            </a:r>
            <a:r>
              <a:rPr lang="en-US" sz="2800" i="1" kern="1200" dirty="0">
                <a:solidFill>
                  <a:schemeClr val="tx1"/>
                </a:solidFill>
                <a:latin typeface="+mn-lt"/>
                <a:ea typeface="+mn-ea"/>
                <a:cs typeface="+mn-cs"/>
              </a:rPr>
              <a:t> </a:t>
            </a:r>
            <a:r>
              <a:rPr lang="en-US" sz="2800" i="1" kern="1200" dirty="0" err="1">
                <a:solidFill>
                  <a:schemeClr val="tx1"/>
                </a:solidFill>
                <a:latin typeface="+mn-lt"/>
                <a:ea typeface="+mn-ea"/>
                <a:cs typeface="+mn-cs"/>
              </a:rPr>
              <a:t>phần</a:t>
            </a:r>
            <a:r>
              <a:rPr lang="en-US" sz="2800" i="1" kern="1200" dirty="0">
                <a:solidFill>
                  <a:schemeClr val="tx1"/>
                </a:solidFill>
                <a:latin typeface="+mn-lt"/>
                <a:ea typeface="+mn-ea"/>
                <a:cs typeface="+mn-cs"/>
              </a:rPr>
              <a:t> </a:t>
            </a:r>
            <a:r>
              <a:rPr lang="en-US" sz="2800" i="1" kern="1200" dirty="0" err="1">
                <a:solidFill>
                  <a:schemeClr val="tx1"/>
                </a:solidFill>
                <a:latin typeface="+mn-lt"/>
                <a:ea typeface="+mn-ea"/>
                <a:cs typeface="+mn-cs"/>
              </a:rPr>
              <a:t>Địa</a:t>
            </a:r>
            <a:r>
              <a:rPr lang="en-US" sz="2800" i="1" kern="1200" dirty="0">
                <a:solidFill>
                  <a:schemeClr val="tx1"/>
                </a:solidFill>
                <a:latin typeface="+mn-lt"/>
                <a:ea typeface="+mn-ea"/>
                <a:cs typeface="+mn-cs"/>
              </a:rPr>
              <a:t> </a:t>
            </a:r>
            <a:r>
              <a:rPr lang="en-US" sz="2800" i="1" kern="1200" dirty="0" err="1">
                <a:solidFill>
                  <a:schemeClr val="tx1"/>
                </a:solidFill>
                <a:latin typeface="+mn-lt"/>
                <a:ea typeface="+mn-ea"/>
                <a:cs typeface="+mn-cs"/>
              </a:rPr>
              <a:t>lí</a:t>
            </a:r>
            <a:r>
              <a:rPr lang="en-US" sz="2800" i="1" kern="1200" dirty="0">
                <a:solidFill>
                  <a:schemeClr val="tx1"/>
                </a:solidFill>
                <a:latin typeface="+mn-lt"/>
                <a:ea typeface="+mn-ea"/>
                <a:cs typeface="+mn-cs"/>
              </a:rPr>
              <a:t>)</a:t>
            </a:r>
            <a:br>
              <a:rPr lang="en-US" sz="2800" i="1" kern="1200" dirty="0">
                <a:solidFill>
                  <a:schemeClr val="tx1"/>
                </a:solidFill>
                <a:latin typeface="+mn-lt"/>
                <a:ea typeface="+mn-ea"/>
                <a:cs typeface="+mn-cs"/>
              </a:rPr>
            </a:br>
            <a:r>
              <a:rPr lang="en-US" sz="2800" i="1" kern="1200" dirty="0">
                <a:solidFill>
                  <a:srgbClr val="002060"/>
                </a:solidFill>
                <a:latin typeface="+mn-lt"/>
                <a:ea typeface="+mn-ea"/>
                <a:cs typeface="+mn-cs"/>
              </a:rPr>
              <a:t>TRẦN NGỌC ĐIỆP, </a:t>
            </a:r>
            <a:br>
              <a:rPr lang="en-US" sz="2800" i="1" kern="1200" dirty="0">
                <a:solidFill>
                  <a:srgbClr val="002060"/>
                </a:solidFill>
                <a:latin typeface="+mn-lt"/>
                <a:ea typeface="+mn-ea"/>
                <a:cs typeface="+mn-cs"/>
              </a:rPr>
            </a:br>
            <a:r>
              <a:rPr lang="en-US" sz="2800" i="1" kern="1200" dirty="0">
                <a:solidFill>
                  <a:srgbClr val="002060"/>
                </a:solidFill>
                <a:latin typeface="+mn-lt"/>
                <a:ea typeface="+mn-ea"/>
                <a:cs typeface="+mn-cs"/>
              </a:rPr>
              <a:t>TẠ ĐỨC HIẾU,  </a:t>
            </a:r>
            <a:br>
              <a:rPr lang="en-US" sz="2800" i="1" kern="1200" dirty="0">
                <a:solidFill>
                  <a:srgbClr val="002060"/>
                </a:solidFill>
                <a:latin typeface="+mn-lt"/>
                <a:ea typeface="+mn-ea"/>
                <a:cs typeface="+mn-cs"/>
              </a:rPr>
            </a:br>
            <a:r>
              <a:rPr lang="en-US" sz="2800" i="1" kern="1200" dirty="0">
                <a:solidFill>
                  <a:srgbClr val="002060"/>
                </a:solidFill>
                <a:latin typeface="+mn-lt"/>
                <a:ea typeface="+mn-ea"/>
                <a:cs typeface="+mn-cs"/>
              </a:rPr>
              <a:t>HOÀNG THỊ KIỀU OANH</a:t>
            </a:r>
            <a:br>
              <a:rPr lang="en-US" sz="2800" i="1" kern="1200" dirty="0">
                <a:solidFill>
                  <a:srgbClr val="002060"/>
                </a:solidFill>
                <a:latin typeface="+mn-lt"/>
                <a:ea typeface="+mn-ea"/>
                <a:cs typeface="+mn-cs"/>
              </a:rPr>
            </a:br>
            <a:r>
              <a:rPr lang="en-US" sz="2800" i="1" kern="1200" dirty="0">
                <a:solidFill>
                  <a:srgbClr val="002060"/>
                </a:solidFill>
                <a:latin typeface="+mn-lt"/>
                <a:ea typeface="+mn-ea"/>
                <a:cs typeface="+mn-cs"/>
              </a:rPr>
              <a:t>HUỲNH PHẨM DŨNG PHÁT, PHẠM ĐỖ VĂN TRUNG</a:t>
            </a:r>
          </a:p>
        </p:txBody>
      </p:sp>
      <p:sp>
        <p:nvSpPr>
          <p:cNvPr id="3" name="Date Placeholder 2"/>
          <p:cNvSpPr>
            <a:spLocks noGrp="1"/>
          </p:cNvSpPr>
          <p:nvPr>
            <p:ph type="dt" sz="half" idx="10"/>
          </p:nvPr>
        </p:nvSpPr>
        <p:spPr>
          <a:xfrm>
            <a:off x="438911" y="6356350"/>
            <a:ext cx="2793386" cy="365125"/>
          </a:xfrm>
        </p:spPr>
        <p:txBody>
          <a:bodyPr vert="horz" lIns="91440" tIns="45720" rIns="91440" bIns="45720" rtlCol="0" anchor="ctr">
            <a:normAutofit/>
          </a:bodyPr>
          <a:lstStyle/>
          <a:p>
            <a:pPr>
              <a:spcAft>
                <a:spcPts val="600"/>
              </a:spcAft>
            </a:pPr>
            <a:fld id="{83A9B9A7-C4AA-467E-A90E-D7B2E4CB7A48}" type="datetime1">
              <a:rPr lang="en-US">
                <a:solidFill>
                  <a:schemeClr val="tx1">
                    <a:lumMod val="50000"/>
                    <a:lumOff val="50000"/>
                  </a:schemeClr>
                </a:solidFill>
                <a:latin typeface="+mn-lt"/>
              </a:rPr>
              <a:pPr>
                <a:spcAft>
                  <a:spcPts val="600"/>
                </a:spcAft>
              </a:pPr>
              <a:t>4/17/2023</a:t>
            </a:fld>
            <a:endParaRPr lang="en-US">
              <a:solidFill>
                <a:schemeClr val="tx1">
                  <a:lumMod val="50000"/>
                  <a:lumOff val="50000"/>
                </a:schemeClr>
              </a:solidFill>
              <a:latin typeface="+mn-lt"/>
            </a:endParaRPr>
          </a:p>
        </p:txBody>
      </p:sp>
      <p:sp>
        <p:nvSpPr>
          <p:cNvPr id="2" name="Slide Number Placeholder 1"/>
          <p:cNvSpPr>
            <a:spLocks noGrp="1"/>
          </p:cNvSpPr>
          <p:nvPr>
            <p:ph type="sldNum" sz="quarter" idx="12"/>
          </p:nvPr>
        </p:nvSpPr>
        <p:spPr>
          <a:xfrm>
            <a:off x="9009889" y="6356350"/>
            <a:ext cx="2743200" cy="365125"/>
          </a:xfrm>
        </p:spPr>
        <p:txBody>
          <a:bodyPr vert="horz" lIns="91440" tIns="45720" rIns="91440" bIns="45720" rtlCol="0" anchor="ctr">
            <a:normAutofit/>
          </a:bodyPr>
          <a:lstStyle/>
          <a:p>
            <a:pPr>
              <a:spcAft>
                <a:spcPts val="600"/>
              </a:spcAft>
            </a:pPr>
            <a:fld id="{74A3404E-108D-4C83-932E-0A353F71BD4D}" type="slidenum">
              <a:rPr lang="en-US">
                <a:latin typeface="+mn-lt"/>
              </a:rPr>
              <a:pPr>
                <a:spcAft>
                  <a:spcPts val="600"/>
                </a:spcAft>
              </a:pPr>
              <a:t>5</a:t>
            </a:fld>
            <a:endParaRPr lang="en-US">
              <a:latin typeface="+mn-lt"/>
            </a:endParaRPr>
          </a:p>
        </p:txBody>
      </p:sp>
    </p:spTree>
    <p:extLst>
      <p:ext uri="{BB962C8B-B14F-4D97-AF65-F5344CB8AC3E}">
        <p14:creationId xmlns:p14="http://schemas.microsoft.com/office/powerpoint/2010/main" val="63911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90185" y="586856"/>
            <a:ext cx="11471049" cy="638519"/>
          </a:xfrm>
        </p:spPr>
        <p:txBody>
          <a:bodyPr>
            <a:normAutofit/>
          </a:bodyPr>
          <a:lstStyle/>
          <a:p>
            <a:pPr algn="ctr"/>
            <a:r>
              <a:rPr lang="en-US" sz="2800" i="0" dirty="0" err="1">
                <a:solidFill>
                  <a:srgbClr val="FF0000"/>
                </a:solidFill>
                <a:latin typeface="Times New Roman" panose="02020603050405020304" pitchFamily="18" charset="0"/>
                <a:cs typeface="Times New Roman" panose="02020603050405020304" pitchFamily="18" charset="0"/>
              </a:rPr>
              <a:t>NộI</a:t>
            </a:r>
            <a:r>
              <a:rPr lang="en-US" sz="2800" i="0" dirty="0">
                <a:solidFill>
                  <a:srgbClr val="FF0000"/>
                </a:solidFill>
                <a:latin typeface="Times New Roman" panose="02020603050405020304" pitchFamily="18" charset="0"/>
                <a:cs typeface="Times New Roman" panose="02020603050405020304" pitchFamily="18" charset="0"/>
              </a:rPr>
              <a:t> DUNG CHÍNH</a:t>
            </a:r>
          </a:p>
        </p:txBody>
      </p:sp>
      <p:sp>
        <p:nvSpPr>
          <p:cNvPr id="2" name="Date Placeholder 1"/>
          <p:cNvSpPr>
            <a:spLocks noGrp="1"/>
          </p:cNvSpPr>
          <p:nvPr>
            <p:ph type="dt" sz="half" idx="10"/>
          </p:nvPr>
        </p:nvSpPr>
        <p:spPr/>
        <p:txBody>
          <a:bodyPr/>
          <a:lstStyle/>
          <a:p>
            <a:fld id="{D76B5935-FB1B-4DEA-ACED-6B972CC292C8}" type="datetime1">
              <a:rPr lang="en-US" smtClean="0">
                <a:latin typeface="Cambria" panose="02040503050406030204" pitchFamily="18" charset="0"/>
                <a:ea typeface="Cambria" panose="02040503050406030204" pitchFamily="18" charset="0"/>
              </a:rPr>
              <a:t>4/17/2023</a:t>
            </a:fld>
            <a:endParaRPr lang="en-US">
              <a:latin typeface="Cambria" panose="02040503050406030204" pitchFamily="18" charset="0"/>
              <a:ea typeface="Cambria" panose="02040503050406030204" pitchFamily="18" charset="0"/>
            </a:endParaRPr>
          </a:p>
        </p:txBody>
      </p:sp>
      <p:sp>
        <p:nvSpPr>
          <p:cNvPr id="10" name="Slide Number Placeholder 9"/>
          <p:cNvSpPr>
            <a:spLocks noGrp="1"/>
          </p:cNvSpPr>
          <p:nvPr>
            <p:ph type="sldNum" sz="quarter" idx="12"/>
          </p:nvPr>
        </p:nvSpPr>
        <p:spPr/>
        <p:txBody>
          <a:bodyPr/>
          <a:lstStyle/>
          <a:p>
            <a:fld id="{74A3404E-108D-4C83-932E-0A353F71BD4D}" type="slidenum">
              <a:rPr lang="en-US" smtClean="0">
                <a:latin typeface="Cambria" panose="02040503050406030204" pitchFamily="18" charset="0"/>
                <a:ea typeface="Cambria" panose="02040503050406030204" pitchFamily="18" charset="0"/>
              </a:rPr>
              <a:t>6</a:t>
            </a:fld>
            <a:endParaRPr lang="en-US">
              <a:latin typeface="Cambria" panose="02040503050406030204" pitchFamily="18" charset="0"/>
              <a:ea typeface="Cambria" panose="02040503050406030204" pitchFamily="18" charset="0"/>
            </a:endParaRPr>
          </a:p>
        </p:txBody>
      </p:sp>
      <p:graphicFrame>
        <p:nvGraphicFramePr>
          <p:cNvPr id="3" name="Diagram 2">
            <a:extLst>
              <a:ext uri="{FF2B5EF4-FFF2-40B4-BE49-F238E27FC236}">
                <a16:creationId xmlns:a16="http://schemas.microsoft.com/office/drawing/2014/main" id="{B58BE045-89AB-07E6-D028-1C57330F654B}"/>
              </a:ext>
            </a:extLst>
          </p:cNvPr>
          <p:cNvGraphicFramePr/>
          <p:nvPr>
            <p:extLst>
              <p:ext uri="{D42A27DB-BD31-4B8C-83A1-F6EECF244321}">
                <p14:modId xmlns:p14="http://schemas.microsoft.com/office/powerpoint/2010/main" val="2267129574"/>
              </p:ext>
            </p:extLst>
          </p:nvPr>
        </p:nvGraphicFramePr>
        <p:xfrm>
          <a:off x="914400" y="1247775"/>
          <a:ext cx="9344026" cy="4556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159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490183" y="1674873"/>
            <a:ext cx="10918485" cy="4807014"/>
          </a:xfrm>
        </p:spPr>
        <p:txBody>
          <a:bodyPr>
            <a:normAutofit/>
          </a:bodyPr>
          <a:lstStyle/>
          <a:p>
            <a:pPr marL="0" indent="0" algn="just">
              <a:buNone/>
            </a:pPr>
            <a:r>
              <a:rPr lang="en-US" sz="2800" b="1">
                <a:solidFill>
                  <a:srgbClr val="FF0000"/>
                </a:solidFill>
                <a:latin typeface="Cambria" panose="02040503050406030204" pitchFamily="18" charset="0"/>
                <a:ea typeface="Cambria" panose="02040503050406030204" pitchFamily="18" charset="0"/>
              </a:rPr>
              <a:t>I. QUAN ĐIỂM BIÊN SOẠN SÁCH VÀ NHỮNG ĐIỂM MỚI CỦA SGK LỊCH SỬ VÀ ĐỊA LÍ 8</a:t>
            </a:r>
          </a:p>
          <a:p>
            <a:pPr marL="0" indent="0" algn="just">
              <a:buNone/>
            </a:pPr>
            <a:r>
              <a:rPr lang="en-US" sz="2800" b="1">
                <a:solidFill>
                  <a:schemeClr val="accent1">
                    <a:lumMod val="50000"/>
                  </a:schemeClr>
                </a:solidFill>
                <a:latin typeface="Cambria" panose="02040503050406030204" pitchFamily="18" charset="0"/>
                <a:ea typeface="Cambria" panose="02040503050406030204" pitchFamily="18" charset="0"/>
              </a:rPr>
              <a:t>Mục </a:t>
            </a:r>
            <a:r>
              <a:rPr lang="en-US" sz="2800" b="1" dirty="0" err="1">
                <a:solidFill>
                  <a:schemeClr val="accent1">
                    <a:lumMod val="50000"/>
                  </a:schemeClr>
                </a:solidFill>
                <a:latin typeface="Cambria" panose="02040503050406030204" pitchFamily="18" charset="0"/>
                <a:ea typeface="Cambria" panose="02040503050406030204" pitchFamily="18" charset="0"/>
              </a:rPr>
              <a:t>đích</a:t>
            </a:r>
            <a:r>
              <a:rPr lang="en-US" sz="2800" b="1" dirty="0">
                <a:solidFill>
                  <a:schemeClr val="accent1">
                    <a:lumMod val="50000"/>
                  </a:schemeClr>
                </a:solidFill>
                <a:latin typeface="Cambria" panose="02040503050406030204" pitchFamily="18" charset="0"/>
                <a:ea typeface="Cambria" panose="02040503050406030204" pitchFamily="18" charset="0"/>
              </a:rPr>
              <a:t> </a:t>
            </a:r>
            <a:r>
              <a:rPr lang="en-US" sz="2800" b="1" dirty="0" err="1">
                <a:solidFill>
                  <a:schemeClr val="accent1">
                    <a:lumMod val="50000"/>
                  </a:schemeClr>
                </a:solidFill>
                <a:latin typeface="Cambria" panose="02040503050406030204" pitchFamily="18" charset="0"/>
                <a:ea typeface="Cambria" panose="02040503050406030204" pitchFamily="18" charset="0"/>
              </a:rPr>
              <a:t>biên</a:t>
            </a:r>
            <a:r>
              <a:rPr lang="en-US" sz="2800" b="1" dirty="0">
                <a:solidFill>
                  <a:schemeClr val="accent1">
                    <a:lumMod val="50000"/>
                  </a:schemeClr>
                </a:solidFill>
                <a:latin typeface="Cambria" panose="02040503050406030204" pitchFamily="18" charset="0"/>
                <a:ea typeface="Cambria" panose="02040503050406030204" pitchFamily="18" charset="0"/>
              </a:rPr>
              <a:t> </a:t>
            </a:r>
            <a:r>
              <a:rPr lang="en-US" sz="2800" b="1" dirty="0" err="1">
                <a:solidFill>
                  <a:schemeClr val="accent1">
                    <a:lumMod val="50000"/>
                  </a:schemeClr>
                </a:solidFill>
                <a:latin typeface="Cambria" panose="02040503050406030204" pitchFamily="18" charset="0"/>
                <a:ea typeface="Cambria" panose="02040503050406030204" pitchFamily="18" charset="0"/>
              </a:rPr>
              <a:t>soạn</a:t>
            </a:r>
            <a:endParaRPr lang="en-US" sz="2800" b="1" dirty="0">
              <a:solidFill>
                <a:schemeClr val="accent1">
                  <a:lumMod val="50000"/>
                </a:schemeClr>
              </a:solidFill>
              <a:latin typeface="Cambria" panose="02040503050406030204" pitchFamily="18" charset="0"/>
              <a:ea typeface="Cambria" panose="02040503050406030204" pitchFamily="18" charset="0"/>
            </a:endParaRPr>
          </a:p>
          <a:p>
            <a:pPr algn="just"/>
            <a:r>
              <a:rPr lang="vi-VN" sz="2800">
                <a:solidFill>
                  <a:schemeClr val="accent1">
                    <a:lumMod val="50000"/>
                  </a:schemeClr>
                </a:solidFill>
                <a:latin typeface="Cambria" panose="02040503050406030204" pitchFamily="18" charset="0"/>
                <a:ea typeface="Cambria" panose="02040503050406030204" pitchFamily="18" charset="0"/>
              </a:rPr>
              <a:t>Giới thiệu đến học sinh, giáo viên và bạn đọc quan tâm một tài liệu giáo khoa làm phương tiện dạy học môn học Lịch sử và Địa lí 8, theo định hướng chuyển từ giáo dục chú trọng truyền thụ kiến thức sang hình thành và phát triển toàn diện phẩm chất, năng lực học sinh; thực hiện chương trình giáo dục phổ thông năm 2018.</a:t>
            </a:r>
            <a:endParaRPr lang="vi-VN" sz="2800" dirty="0">
              <a:solidFill>
                <a:schemeClr val="accent1">
                  <a:lumMod val="50000"/>
                </a:schemeClr>
              </a:solidFill>
              <a:latin typeface="Cambria" panose="02040503050406030204" pitchFamily="18" charset="0"/>
              <a:ea typeface="Cambria" panose="02040503050406030204" pitchFamily="18" charset="0"/>
            </a:endParaRP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7</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486089"/>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dirty="0">
                <a:solidFill>
                  <a:srgbClr val="FF0000"/>
                </a:solidFill>
                <a:latin typeface="Times New Roman" panose="02020603050405020304" pitchFamily="18" charset="0"/>
                <a:cs typeface="Times New Roman" panose="02020603050405020304" pitchFamily="18" charset="0"/>
              </a:rPr>
              <a:t>A</a:t>
            </a:r>
            <a:r>
              <a:rPr lang="en-US" sz="2800" b="1">
                <a:solidFill>
                  <a:srgbClr val="FF0000"/>
                </a:solidFill>
                <a:latin typeface="Times New Roman" panose="02020603050405020304" pitchFamily="18" charset="0"/>
                <a:cs typeface="Times New Roman" panose="02020603050405020304" pitchFamily="18" charset="0"/>
              </a:rPr>
              <a:t>. HƯỚNG DẪN CHUNG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375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490183" y="1741716"/>
            <a:ext cx="10918485" cy="4807014"/>
          </a:xfrm>
        </p:spPr>
        <p:txBody>
          <a:bodyPr>
            <a:normAutofit/>
          </a:bodyPr>
          <a:lstStyle/>
          <a:p>
            <a:pPr marL="0" indent="0" algn="just">
              <a:buNone/>
            </a:pPr>
            <a:r>
              <a:rPr lang="en-US" sz="2800" b="1">
                <a:solidFill>
                  <a:schemeClr val="accent1">
                    <a:lumMod val="50000"/>
                  </a:schemeClr>
                </a:solidFill>
                <a:latin typeface="Cambria" panose="02040503050406030204" pitchFamily="18" charset="0"/>
                <a:ea typeface="Cambria" panose="02040503050406030204" pitchFamily="18" charset="0"/>
              </a:rPr>
              <a:t>Cơ </a:t>
            </a:r>
            <a:r>
              <a:rPr lang="en-US" sz="2800" b="1" dirty="0" err="1">
                <a:solidFill>
                  <a:schemeClr val="accent1">
                    <a:lumMod val="50000"/>
                  </a:schemeClr>
                </a:solidFill>
                <a:latin typeface="Cambria" panose="02040503050406030204" pitchFamily="18" charset="0"/>
                <a:ea typeface="Cambria" panose="02040503050406030204" pitchFamily="18" charset="0"/>
              </a:rPr>
              <a:t>sở</a:t>
            </a:r>
            <a:r>
              <a:rPr lang="en-US" sz="2800" b="1" dirty="0">
                <a:solidFill>
                  <a:schemeClr val="accent1">
                    <a:lumMod val="50000"/>
                  </a:schemeClr>
                </a:solidFill>
                <a:latin typeface="Cambria" panose="02040503050406030204" pitchFamily="18" charset="0"/>
                <a:ea typeface="Cambria" panose="02040503050406030204" pitchFamily="18" charset="0"/>
              </a:rPr>
              <a:t> </a:t>
            </a:r>
            <a:r>
              <a:rPr lang="en-US" sz="2800" b="1" dirty="0" err="1">
                <a:solidFill>
                  <a:schemeClr val="accent1">
                    <a:lumMod val="50000"/>
                  </a:schemeClr>
                </a:solidFill>
                <a:latin typeface="Cambria" panose="02040503050406030204" pitchFamily="18" charset="0"/>
                <a:ea typeface="Cambria" panose="02040503050406030204" pitchFamily="18" charset="0"/>
              </a:rPr>
              <a:t>biên</a:t>
            </a:r>
            <a:r>
              <a:rPr lang="en-US" sz="2800" b="1" dirty="0">
                <a:solidFill>
                  <a:schemeClr val="accent1">
                    <a:lumMod val="50000"/>
                  </a:schemeClr>
                </a:solidFill>
                <a:latin typeface="Cambria" panose="02040503050406030204" pitchFamily="18" charset="0"/>
                <a:ea typeface="Cambria" panose="02040503050406030204" pitchFamily="18" charset="0"/>
              </a:rPr>
              <a:t> </a:t>
            </a:r>
            <a:r>
              <a:rPr lang="en-US" sz="2800" b="1" dirty="0" err="1">
                <a:solidFill>
                  <a:schemeClr val="accent1">
                    <a:lumMod val="50000"/>
                  </a:schemeClr>
                </a:solidFill>
                <a:latin typeface="Cambria" panose="02040503050406030204" pitchFamily="18" charset="0"/>
                <a:ea typeface="Cambria" panose="02040503050406030204" pitchFamily="18" charset="0"/>
              </a:rPr>
              <a:t>soạn</a:t>
            </a:r>
            <a:endParaRPr lang="en-US" sz="2800" b="1" dirty="0">
              <a:solidFill>
                <a:schemeClr val="accent1">
                  <a:lumMod val="50000"/>
                </a:schemeClr>
              </a:solidFill>
              <a:latin typeface="Cambria" panose="02040503050406030204" pitchFamily="18" charset="0"/>
              <a:ea typeface="Cambria" panose="02040503050406030204" pitchFamily="18" charset="0"/>
            </a:endParaRPr>
          </a:p>
          <a:p>
            <a:pPr algn="just"/>
            <a:r>
              <a:rPr lang="vi-VN" sz="2800" dirty="0">
                <a:solidFill>
                  <a:schemeClr val="accent1">
                    <a:lumMod val="50000"/>
                  </a:schemeClr>
                </a:solidFill>
                <a:latin typeface="Cambria" panose="02040503050406030204" pitchFamily="18" charset="0"/>
                <a:ea typeface="Cambria" panose="02040503050406030204" pitchFamily="18" charset="0"/>
              </a:rPr>
              <a:t>Nghị quyết 29-NQ/TW, Nghị quyết 88/2014/QH13, Quyết định </a:t>
            </a:r>
            <a:br>
              <a:rPr lang="en-US" sz="2800" dirty="0">
                <a:solidFill>
                  <a:schemeClr val="accent1">
                    <a:lumMod val="50000"/>
                  </a:schemeClr>
                </a:solidFill>
                <a:latin typeface="Cambria" panose="02040503050406030204" pitchFamily="18" charset="0"/>
                <a:ea typeface="Cambria" panose="02040503050406030204" pitchFamily="18" charset="0"/>
              </a:rPr>
            </a:br>
            <a:r>
              <a:rPr lang="vi-VN" sz="2800" dirty="0">
                <a:solidFill>
                  <a:schemeClr val="accent1">
                    <a:lumMod val="50000"/>
                  </a:schemeClr>
                </a:solidFill>
                <a:latin typeface="Cambria" panose="02040503050406030204" pitchFamily="18" charset="0"/>
                <a:ea typeface="Cambria" panose="02040503050406030204" pitchFamily="18" charset="0"/>
              </a:rPr>
              <a:t>số 404/QĐ-TTg về đổi mới căn bản, toàn diện Giáo dục và Đào tạo.</a:t>
            </a:r>
          </a:p>
          <a:p>
            <a:pPr algn="just"/>
            <a:r>
              <a:rPr lang="vi-VN" sz="2800" dirty="0">
                <a:solidFill>
                  <a:schemeClr val="accent1">
                    <a:lumMod val="50000"/>
                  </a:schemeClr>
                </a:solidFill>
                <a:latin typeface="Cambria" panose="02040503050406030204" pitchFamily="18" charset="0"/>
                <a:ea typeface="Cambria" panose="02040503050406030204" pitchFamily="18" charset="0"/>
              </a:rPr>
              <a:t>Thông tư số 33/2017/TT-BGDĐT, ngày 22-12-2017 của Bộ Giáo dục và Đào tạo quy định tiêu chuẩn, quy trình biên soạn, chỉnh sửa, </a:t>
            </a:r>
            <a:br>
              <a:rPr lang="en-US" sz="2800" dirty="0">
                <a:solidFill>
                  <a:schemeClr val="accent1">
                    <a:lumMod val="50000"/>
                  </a:schemeClr>
                </a:solidFill>
                <a:latin typeface="Cambria" panose="02040503050406030204" pitchFamily="18" charset="0"/>
                <a:ea typeface="Cambria" panose="02040503050406030204" pitchFamily="18" charset="0"/>
              </a:rPr>
            </a:br>
            <a:r>
              <a:rPr lang="vi-VN" sz="2800" dirty="0">
                <a:solidFill>
                  <a:schemeClr val="accent1">
                    <a:lumMod val="50000"/>
                  </a:schemeClr>
                </a:solidFill>
                <a:latin typeface="Cambria" panose="02040503050406030204" pitchFamily="18" charset="0"/>
                <a:ea typeface="Cambria" panose="02040503050406030204" pitchFamily="18" charset="0"/>
              </a:rPr>
              <a:t>thẩm định sách giáo khoa (SGK).</a:t>
            </a:r>
          </a:p>
          <a:p>
            <a:pPr algn="just"/>
            <a:r>
              <a:rPr lang="vi-VN" sz="2800" dirty="0">
                <a:solidFill>
                  <a:schemeClr val="accent1">
                    <a:lumMod val="50000"/>
                  </a:schemeClr>
                </a:solidFill>
                <a:latin typeface="Cambria" panose="02040503050406030204" pitchFamily="18" charset="0"/>
                <a:ea typeface="Cambria" panose="02040503050406030204" pitchFamily="18" charset="0"/>
              </a:rPr>
              <a:t>Chương trình giáo dục phổ thông 2018.</a:t>
            </a:r>
            <a:endParaRPr lang="en-US" sz="2800" dirty="0">
              <a:solidFill>
                <a:schemeClr val="accent1">
                  <a:lumMod val="50000"/>
                </a:schemeClr>
              </a:solidFill>
              <a:latin typeface="Cambria" panose="02040503050406030204" pitchFamily="18" charset="0"/>
              <a:ea typeface="Cambria" panose="02040503050406030204" pitchFamily="18" charset="0"/>
            </a:endParaRPr>
          </a:p>
          <a:p>
            <a:pPr algn="just"/>
            <a:r>
              <a:rPr lang="en-US" sz="2800" dirty="0" err="1">
                <a:solidFill>
                  <a:schemeClr val="accent1">
                    <a:lumMod val="50000"/>
                  </a:schemeClr>
                </a:solidFill>
                <a:latin typeface="Cambria" panose="02040503050406030204" pitchFamily="18" charset="0"/>
                <a:ea typeface="Cambria" panose="02040503050406030204" pitchFamily="18" charset="0"/>
              </a:rPr>
              <a:t>Luật</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Giáo</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dục</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sửa</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đổi</a:t>
            </a:r>
            <a:r>
              <a:rPr lang="en-US" sz="2800" dirty="0">
                <a:solidFill>
                  <a:schemeClr val="accent1">
                    <a:lumMod val="50000"/>
                  </a:schemeClr>
                </a:solidFill>
                <a:latin typeface="Cambria" panose="02040503050406030204" pitchFamily="18" charset="0"/>
                <a:ea typeface="Cambria" panose="02040503050406030204" pitchFamily="18" charset="0"/>
              </a:rPr>
              <a:t>) </a:t>
            </a:r>
            <a:r>
              <a:rPr lang="en-US" sz="2800" dirty="0" err="1">
                <a:solidFill>
                  <a:schemeClr val="accent1">
                    <a:lumMod val="50000"/>
                  </a:schemeClr>
                </a:solidFill>
                <a:latin typeface="Cambria" panose="02040503050406030204" pitchFamily="18" charset="0"/>
                <a:ea typeface="Cambria" panose="02040503050406030204" pitchFamily="18" charset="0"/>
              </a:rPr>
              <a:t>năm</a:t>
            </a:r>
            <a:r>
              <a:rPr lang="en-US" sz="2800" dirty="0">
                <a:solidFill>
                  <a:schemeClr val="accent1">
                    <a:lumMod val="50000"/>
                  </a:schemeClr>
                </a:solidFill>
                <a:latin typeface="Cambria" panose="02040503050406030204" pitchFamily="18" charset="0"/>
                <a:ea typeface="Cambria" panose="02040503050406030204" pitchFamily="18" charset="0"/>
              </a:rPr>
              <a:t> 2019.</a:t>
            </a:r>
            <a:endParaRPr lang="vi-VN" sz="2800" dirty="0">
              <a:solidFill>
                <a:schemeClr val="accent1">
                  <a:lumMod val="50000"/>
                </a:schemeClr>
              </a:solidFill>
              <a:latin typeface="Cambria" panose="02040503050406030204" pitchFamily="18" charset="0"/>
              <a:ea typeface="Cambria" panose="02040503050406030204" pitchFamily="18" charset="0"/>
            </a:endParaRPr>
          </a:p>
        </p:txBody>
      </p:sp>
      <p:sp>
        <p:nvSpPr>
          <p:cNvPr id="4" name="Date Placeholder 3"/>
          <p:cNvSpPr>
            <a:spLocks noGrp="1"/>
          </p:cNvSpPr>
          <p:nvPr>
            <p:ph type="dt" sz="half" idx="2"/>
          </p:nvPr>
        </p:nvSpPr>
        <p:spPr/>
        <p:txBody>
          <a:bodyPr/>
          <a:lstStyle/>
          <a:p>
            <a:fld id="{5B40D6F2-2912-4CAC-ADE2-FD9E875697CE}"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8</a:t>
            </a:fld>
            <a:endParaRPr lang="en-US">
              <a:latin typeface="Cambria" panose="02040503050406030204" pitchFamily="18" charset="0"/>
              <a:ea typeface="Cambria" panose="02040503050406030204" pitchFamily="18" charset="0"/>
            </a:endParaRPr>
          </a:p>
        </p:txBody>
      </p:sp>
      <p:sp>
        <p:nvSpPr>
          <p:cNvPr id="7" name="Text Placeholder 8"/>
          <p:cNvSpPr txBox="1">
            <a:spLocks/>
          </p:cNvSpPr>
          <p:nvPr/>
        </p:nvSpPr>
        <p:spPr>
          <a:xfrm>
            <a:off x="490185" y="486089"/>
            <a:ext cx="11471049" cy="638519"/>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dirty="0">
                <a:solidFill>
                  <a:srgbClr val="FF0000"/>
                </a:solidFill>
                <a:latin typeface="Times New Roman" panose="02020603050405020304" pitchFamily="18" charset="0"/>
                <a:cs typeface="Times New Roman" panose="02020603050405020304" pitchFamily="18" charset="0"/>
              </a:rPr>
              <a:t>A</a:t>
            </a:r>
            <a:r>
              <a:rPr lang="en-US" sz="2800" b="1">
                <a:solidFill>
                  <a:srgbClr val="FF0000"/>
                </a:solidFill>
                <a:latin typeface="Times New Roman" panose="02020603050405020304" pitchFamily="18" charset="0"/>
                <a:cs typeface="Times New Roman" panose="02020603050405020304" pitchFamily="18" charset="0"/>
              </a:rPr>
              <a:t>. HƯỚNG DẪN CHUNG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66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9B6D15-5ECA-428F-B7D0-A8FAF5B3A2DC}" type="datetime1">
              <a:rPr lang="en-US" smtClean="0">
                <a:latin typeface="Cambria" panose="02040503050406030204" pitchFamily="18" charset="0"/>
                <a:ea typeface="Cambria" panose="02040503050406030204" pitchFamily="18" charset="0"/>
              </a:rPr>
              <a:pPr/>
              <a:t>4/17/2023</a:t>
            </a:fld>
            <a:endParaRPr lang="en-US">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9</a:t>
            </a:fld>
            <a:endParaRPr lang="en-US">
              <a:latin typeface="Cambria" panose="02040503050406030204" pitchFamily="18" charset="0"/>
              <a:ea typeface="Cambria" panose="02040503050406030204" pitchFamily="18" charset="0"/>
            </a:endParaRPr>
          </a:p>
        </p:txBody>
      </p:sp>
      <p:graphicFrame>
        <p:nvGraphicFramePr>
          <p:cNvPr id="6" name="Diagram 5"/>
          <p:cNvGraphicFramePr/>
          <p:nvPr/>
        </p:nvGraphicFramePr>
        <p:xfrm>
          <a:off x="601134" y="1042307"/>
          <a:ext cx="4678438" cy="5028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EA8B0A2-ACB9-463E-822E-905FA7F1B361}"/>
              </a:ext>
            </a:extLst>
          </p:cNvPr>
          <p:cNvSpPr txBox="1"/>
          <p:nvPr/>
        </p:nvSpPr>
        <p:spPr>
          <a:xfrm>
            <a:off x="5492768" y="1694527"/>
            <a:ext cx="6694715" cy="3323987"/>
          </a:xfrm>
          <a:prstGeom prst="rect">
            <a:avLst/>
          </a:prstGeom>
          <a:noFill/>
        </p:spPr>
        <p:txBody>
          <a:bodyPr wrap="square">
            <a:spAutoFit/>
          </a:bodyPr>
          <a:lstStyle/>
          <a:p>
            <a:pPr marL="457200" indent="-457200" algn="just">
              <a:buFont typeface="Arial" panose="020B0604020202020204" pitchFamily="34" charset="0"/>
              <a:buChar char="•"/>
            </a:pPr>
            <a:r>
              <a:rPr lang="vi-VN" sz="3000" dirty="0">
                <a:solidFill>
                  <a:schemeClr val="accent1">
                    <a:lumMod val="50000"/>
                  </a:schemeClr>
                </a:solidFill>
                <a:latin typeface="Cambria" panose="02040503050406030204" pitchFamily="18" charset="0"/>
                <a:ea typeface="Cambria" panose="02040503050406030204" pitchFamily="18" charset="0"/>
              </a:rPr>
              <a:t>Kế thừa bộ sách giáo khoa</a:t>
            </a:r>
            <a:r>
              <a:rPr lang="en-US" sz="3000" dirty="0">
                <a:solidFill>
                  <a:schemeClr val="accent1">
                    <a:lumMod val="50000"/>
                  </a:schemeClr>
                </a:solidFill>
                <a:latin typeface="Cambria" panose="02040503050406030204" pitchFamily="18" charset="0"/>
                <a:ea typeface="Cambria" panose="02040503050406030204" pitchFamily="18" charset="0"/>
              </a:rPr>
              <a:t> </a:t>
            </a:r>
            <a:r>
              <a:rPr lang="vi-VN" sz="3000" dirty="0">
                <a:solidFill>
                  <a:schemeClr val="accent1">
                    <a:lumMod val="50000"/>
                  </a:schemeClr>
                </a:solidFill>
                <a:latin typeface="Cambria" panose="02040503050406030204" pitchFamily="18" charset="0"/>
                <a:ea typeface="Cambria" panose="02040503050406030204" pitchFamily="18" charset="0"/>
              </a:rPr>
              <a:t>hiện hành </a:t>
            </a:r>
          </a:p>
          <a:p>
            <a:pPr marL="457200" indent="-457200" algn="just">
              <a:buFont typeface="Arial" panose="020B0604020202020204" pitchFamily="34" charset="0"/>
              <a:buChar char="•"/>
            </a:pPr>
            <a:r>
              <a:rPr lang="vi-VN" sz="3000" dirty="0">
                <a:solidFill>
                  <a:schemeClr val="accent1">
                    <a:lumMod val="50000"/>
                  </a:schemeClr>
                </a:solidFill>
                <a:latin typeface="Cambria" panose="02040503050406030204" pitchFamily="18" charset="0"/>
                <a:ea typeface="Cambria" panose="02040503050406030204" pitchFamily="18" charset="0"/>
              </a:rPr>
              <a:t>Học hỏi kinh nghiệm viết SGK ở các nước tiên tiến</a:t>
            </a:r>
          </a:p>
          <a:p>
            <a:pPr marL="457200" indent="-457200" algn="just">
              <a:buFont typeface="Arial" panose="020B0604020202020204" pitchFamily="34" charset="0"/>
              <a:buChar char="•"/>
            </a:pPr>
            <a:r>
              <a:rPr lang="vi-VN" sz="3000" dirty="0">
                <a:solidFill>
                  <a:schemeClr val="accent1">
                    <a:lumMod val="50000"/>
                  </a:schemeClr>
                </a:solidFill>
                <a:latin typeface="Cambria" panose="02040503050406030204" pitchFamily="18" charset="0"/>
                <a:ea typeface="Cambria" panose="02040503050406030204" pitchFamily="18" charset="0"/>
              </a:rPr>
              <a:t>Thay đổi cách tiếp cận</a:t>
            </a:r>
            <a:r>
              <a:rPr lang="en-US" sz="3000" dirty="0">
                <a:solidFill>
                  <a:schemeClr val="accent1">
                    <a:lumMod val="50000"/>
                  </a:schemeClr>
                </a:solidFill>
                <a:latin typeface="Cambria" panose="02040503050406030204" pitchFamily="18" charset="0"/>
                <a:ea typeface="Cambria" panose="02040503050406030204" pitchFamily="18" charset="0"/>
              </a:rPr>
              <a:t> khi </a:t>
            </a:r>
            <a:r>
              <a:rPr lang="vi-VN" sz="3000" dirty="0">
                <a:solidFill>
                  <a:schemeClr val="accent1">
                    <a:lumMod val="50000"/>
                  </a:schemeClr>
                </a:solidFill>
                <a:latin typeface="Cambria" panose="02040503050406030204" pitchFamily="18" charset="0"/>
                <a:ea typeface="Cambria" panose="02040503050406030204" pitchFamily="18" charset="0"/>
              </a:rPr>
              <a:t>biên soạn</a:t>
            </a:r>
            <a:endParaRPr lang="en-US" sz="3000" dirty="0">
              <a:solidFill>
                <a:schemeClr val="accent1">
                  <a:lumMod val="50000"/>
                </a:schemeClr>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000" dirty="0">
                <a:solidFill>
                  <a:schemeClr val="accent1">
                    <a:lumMod val="50000"/>
                  </a:schemeClr>
                </a:solidFill>
                <a:latin typeface="Cambria" panose="02040503050406030204" pitchFamily="18" charset="0"/>
                <a:ea typeface="Cambria" panose="02040503050406030204" pitchFamily="18" charset="0"/>
              </a:rPr>
              <a:t>Bám sát chương trình</a:t>
            </a:r>
            <a:r>
              <a:rPr lang="en-US" sz="3000" dirty="0">
                <a:solidFill>
                  <a:schemeClr val="accent1">
                    <a:lumMod val="50000"/>
                  </a:schemeClr>
                </a:solidFill>
                <a:latin typeface="Cambria" panose="02040503050406030204" pitchFamily="18" charset="0"/>
                <a:ea typeface="Cambria" panose="02040503050406030204" pitchFamily="18" charset="0"/>
              </a:rPr>
              <a:t> </a:t>
            </a:r>
            <a:r>
              <a:rPr lang="en-US" sz="30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GDPT 2018, </a:t>
            </a:r>
            <a:r>
              <a:rPr lang="en-US" sz="30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chương</a:t>
            </a:r>
            <a:r>
              <a:rPr lang="en-US" sz="30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trình</a:t>
            </a:r>
            <a:r>
              <a:rPr lang="en-US" sz="30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môn</a:t>
            </a:r>
            <a:r>
              <a:rPr lang="en-US" sz="30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Lịch</a:t>
            </a:r>
            <a:r>
              <a:rPr lang="en-US" sz="30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sư</a:t>
            </a:r>
            <a:r>
              <a:rPr lang="en-US" sz="30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va</a:t>
            </a:r>
            <a:r>
              <a:rPr lang="en-US" sz="30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Địa</a:t>
            </a:r>
            <a:r>
              <a:rPr lang="en-US" sz="30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lí</a:t>
            </a:r>
            <a:endParaRPr lang="vi-VN" sz="30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buFont typeface="Arial" panose="020B0604020202020204" pitchFamily="34" charset="0"/>
              <a:buChar char="•"/>
            </a:pPr>
            <a:endParaRPr lang="vi-VN" sz="3000"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7005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6020</TotalTime>
  <Words>1862</Words>
  <Application>Microsoft Office PowerPoint</Application>
  <PresentationFormat>Widescreen</PresentationFormat>
  <Paragraphs>317</Paragraphs>
  <Slides>48</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Arial</vt:lpstr>
      <vt:lpstr>Calibri</vt:lpstr>
      <vt:lpstr>Calibri Light</vt:lpstr>
      <vt:lpstr>Cambria</vt:lpstr>
      <vt:lpstr>Courier New</vt:lpstr>
      <vt:lpstr>Myriad Pro</vt:lpstr>
      <vt:lpstr>Open Sans Extrabold</vt:lpstr>
      <vt:lpstr>Times New Roman</vt:lpstr>
      <vt:lpstr>Wingdings</vt:lpstr>
      <vt:lpstr>Office Theme</vt:lpstr>
      <vt:lpstr>PowerPoint Presentation</vt:lpstr>
      <vt:lpstr> SÁCH GIÁO KHOA LỊCH SỬ VÀ ĐỊA LÍ 8</vt:lpstr>
      <vt:lpstr>Hai phần: lịch sử và địa lÍ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SGK hiện hành</vt:lpstr>
      <vt:lpstr>PowerPoint Presentation</vt:lpstr>
      <vt:lpstr>PowerPoint Presentation</vt:lpstr>
      <vt:lpstr>Bám sát yêu cầu cần đạt của chương trình</vt:lpstr>
      <vt:lpstr>CẤU TRÚC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Sách hướng dẫn giáo viên vÀ sách bài tập</vt:lpstr>
      <vt:lpstr>PowerPoint Presentation</vt:lpstr>
      <vt:lpstr>PowerPoint Presentation</vt:lpstr>
      <vt:lpstr>PowerPoint Presentation</vt:lpstr>
      <vt:lpstr>HỆ TÀI NGUYÊN TRỰC TUYẾN VÀ  GÓC HỖ TRỢ</vt:lpstr>
      <vt:lpstr>HỆ TÀI NGUYÊN TRỰC TUYẾN</vt:lpstr>
      <vt:lpstr>GÓC HỖ TRỢ</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Nguyễn Thị Hiển</cp:lastModifiedBy>
  <cp:revision>463</cp:revision>
  <cp:lastPrinted>2021-02-28T13:58:37Z</cp:lastPrinted>
  <dcterms:created xsi:type="dcterms:W3CDTF">2021-01-29T09:40:42Z</dcterms:created>
  <dcterms:modified xsi:type="dcterms:W3CDTF">2023-04-17T01:43:28Z</dcterms:modified>
</cp:coreProperties>
</file>