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07" r:id="rId3"/>
    <p:sldId id="284" r:id="rId4"/>
    <p:sldId id="298" r:id="rId5"/>
    <p:sldId id="259" r:id="rId6"/>
    <p:sldId id="356" r:id="rId7"/>
    <p:sldId id="287" r:id="rId8"/>
    <p:sldId id="289" r:id="rId9"/>
    <p:sldId id="290" r:id="rId10"/>
    <p:sldId id="297" r:id="rId11"/>
    <p:sldId id="261" r:id="rId12"/>
    <p:sldId id="263" r:id="rId13"/>
    <p:sldId id="265" r:id="rId14"/>
    <p:sldId id="372" r:id="rId15"/>
    <p:sldId id="365" r:id="rId16"/>
    <p:sldId id="360" r:id="rId17"/>
    <p:sldId id="373" r:id="rId18"/>
    <p:sldId id="345" r:id="rId19"/>
    <p:sldId id="376" r:id="rId20"/>
    <p:sldId id="359" r:id="rId21"/>
    <p:sldId id="361" r:id="rId22"/>
    <p:sldId id="377" r:id="rId23"/>
    <p:sldId id="378" r:id="rId24"/>
    <p:sldId id="371" r:id="rId25"/>
  </p:sldIdLst>
  <p:sldSz cx="24384000" cy="13716000"/>
  <p:notesSz cx="6858000" cy="9144000"/>
  <p:custDataLst>
    <p:tags r:id="rId2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45F82"/>
    <a:srgbClr val="0000FF"/>
    <a:srgbClr val="3333FF"/>
    <a:srgbClr val="0000CC"/>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374" autoAdjust="0"/>
  </p:normalViewPr>
  <p:slideViewPr>
    <p:cSldViewPr>
      <p:cViewPr varScale="1">
        <p:scale>
          <a:sx n="37" d="100"/>
          <a:sy n="37" d="100"/>
        </p:scale>
        <p:origin x="91" y="341"/>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73459-3C5F-4D56-B75D-37FA3432D55A}" type="datetimeFigureOut">
              <a:rPr lang="vi-VN" smtClean="0"/>
              <a:t>26/08/2021</a:t>
            </a:fld>
            <a:endParaRPr lang="vi-VN"/>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7ADD8-99C5-4EAF-AF9F-B60B83F5871E}" type="slidenum">
              <a:rPr lang="vi-VN" smtClean="0"/>
              <a:t>‹#›</a:t>
            </a:fld>
            <a:endParaRPr lang="vi-VN"/>
          </a:p>
        </p:txBody>
      </p:sp>
    </p:spTree>
    <p:extLst>
      <p:ext uri="{BB962C8B-B14F-4D97-AF65-F5344CB8AC3E}">
        <p14:creationId xmlns:p14="http://schemas.microsoft.com/office/powerpoint/2010/main" val="60020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26-08-2021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Hiệu</a:t>
            </a:r>
            <a:r>
              <a:rPr lang="en-US" dirty="0"/>
              <a:t> </a:t>
            </a:r>
            <a:r>
              <a:rPr lang="en-US" dirty="0" err="1"/>
              <a:t>ứng</a:t>
            </a:r>
            <a:r>
              <a:rPr lang="en-US" dirty="0"/>
              <a:t> </a:t>
            </a:r>
            <a:r>
              <a:rPr lang="en-US" dirty="0" err="1"/>
              <a:t>ch</a:t>
            </a:r>
            <a:r>
              <a:rPr lang="vi-VN" dirty="0"/>
              <a:t>ư</a:t>
            </a:r>
            <a:r>
              <a:rPr lang="en-US" dirty="0"/>
              <a:t>a </a:t>
            </a:r>
            <a:r>
              <a:rPr lang="en-US" dirty="0" err="1"/>
              <a:t>đồng</a:t>
            </a:r>
            <a:r>
              <a:rPr lang="en-US" dirty="0"/>
              <a:t> </a:t>
            </a:r>
            <a:r>
              <a:rPr lang="en-US" dirty="0" err="1"/>
              <a:t>nhất</a:t>
            </a:r>
            <a:r>
              <a:rPr lang="en-US" dirty="0"/>
              <a:t> </a:t>
            </a:r>
            <a:r>
              <a:rPr lang="en-US" dirty="0" err="1"/>
              <a:t>và</a:t>
            </a:r>
            <a:r>
              <a:rPr lang="en-US" dirty="0"/>
              <a:t> </a:t>
            </a:r>
            <a:r>
              <a:rPr lang="en-US" dirty="0" err="1"/>
              <a:t>hợp</a:t>
            </a:r>
            <a:r>
              <a:rPr lang="en-US" dirty="0"/>
              <a:t> </a:t>
            </a:r>
            <a:r>
              <a:rPr lang="en-US" dirty="0" err="1"/>
              <a:t>lí</a:t>
            </a:r>
            <a:r>
              <a:rPr lang="en-US" dirty="0"/>
              <a:t>. </a:t>
            </a:r>
            <a:r>
              <a:rPr lang="en-US" dirty="0" err="1"/>
              <a:t>Nên</a:t>
            </a:r>
            <a:r>
              <a:rPr lang="en-US" dirty="0"/>
              <a:t> </a:t>
            </a:r>
            <a:r>
              <a:rPr lang="en-US" dirty="0" err="1"/>
              <a:t>để</a:t>
            </a:r>
            <a:r>
              <a:rPr lang="en-US" dirty="0"/>
              <a:t> </a:t>
            </a:r>
            <a:r>
              <a:rPr lang="en-US" dirty="0" err="1"/>
              <a:t>khung</a:t>
            </a:r>
            <a:r>
              <a:rPr lang="en-US" dirty="0"/>
              <a:t> </a:t>
            </a:r>
            <a:r>
              <a:rPr lang="en-US" dirty="0" err="1"/>
              <a:t>xuất</a:t>
            </a:r>
            <a:r>
              <a:rPr lang="en-US" dirty="0"/>
              <a:t> </a:t>
            </a:r>
            <a:r>
              <a:rPr lang="en-US" dirty="0" err="1"/>
              <a:t>hiện</a:t>
            </a:r>
            <a:r>
              <a:rPr lang="en-US" dirty="0"/>
              <a:t> tr</a:t>
            </a:r>
            <a:r>
              <a:rPr lang="vi-VN" dirty="0"/>
              <a:t>ư</a:t>
            </a:r>
            <a:r>
              <a:rPr lang="en-US" dirty="0" err="1"/>
              <a:t>ớc</a:t>
            </a:r>
            <a:r>
              <a:rPr lang="en-US" dirty="0"/>
              <a:t>.</a:t>
            </a:r>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23</a:t>
            </a:fld>
            <a:endParaRPr lang="en-US"/>
          </a:p>
        </p:txBody>
      </p:sp>
    </p:spTree>
    <p:extLst>
      <p:ext uri="{BB962C8B-B14F-4D97-AF65-F5344CB8AC3E}">
        <p14:creationId xmlns:p14="http://schemas.microsoft.com/office/powerpoint/2010/main" val="209280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323497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299172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243830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135517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330619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121393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58964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281033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22</a:t>
            </a:fld>
            <a:endParaRPr lang="en-US"/>
          </a:p>
        </p:txBody>
      </p:sp>
    </p:spTree>
    <p:extLst>
      <p:ext uri="{BB962C8B-B14F-4D97-AF65-F5344CB8AC3E}">
        <p14:creationId xmlns:p14="http://schemas.microsoft.com/office/powerpoint/2010/main" val="24536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a:lstStyle>
            <a:lvl1pPr marL="0" indent="0" algn="ctr">
              <a:buNone/>
              <a:defRPr>
                <a:solidFill>
                  <a:schemeClr val="tx1">
                    <a:tint val="75000"/>
                  </a:schemeClr>
                </a:solidFill>
              </a:defRPr>
            </a:lvl1pPr>
            <a:lvl2pPr marL="1088530" indent="0" algn="ctr">
              <a:buNone/>
              <a:defRPr>
                <a:solidFill>
                  <a:schemeClr val="tx1">
                    <a:tint val="75000"/>
                  </a:schemeClr>
                </a:solidFill>
              </a:defRPr>
            </a:lvl2pPr>
            <a:lvl3pPr marL="2177060" indent="0" algn="ctr">
              <a:buNone/>
              <a:defRPr>
                <a:solidFill>
                  <a:schemeClr val="tx1">
                    <a:tint val="75000"/>
                  </a:schemeClr>
                </a:solidFill>
              </a:defRPr>
            </a:lvl3pPr>
            <a:lvl4pPr marL="3265590" indent="0" algn="ctr">
              <a:buNone/>
              <a:defRPr>
                <a:solidFill>
                  <a:schemeClr val="tx1">
                    <a:tint val="75000"/>
                  </a:schemeClr>
                </a:solidFill>
              </a:defRPr>
            </a:lvl4pPr>
            <a:lvl5pPr marL="4354121" indent="0" algn="ctr">
              <a:buNone/>
              <a:defRPr>
                <a:solidFill>
                  <a:schemeClr val="tx1">
                    <a:tint val="75000"/>
                  </a:schemeClr>
                </a:solidFill>
              </a:defRPr>
            </a:lvl5pPr>
            <a:lvl6pPr marL="5442651" indent="0" algn="ctr">
              <a:buNone/>
              <a:defRPr>
                <a:solidFill>
                  <a:schemeClr val="tx1">
                    <a:tint val="75000"/>
                  </a:schemeClr>
                </a:solidFill>
              </a:defRPr>
            </a:lvl6pPr>
            <a:lvl7pPr marL="6531181" indent="0" algn="ctr">
              <a:buNone/>
              <a:defRPr>
                <a:solidFill>
                  <a:schemeClr val="tx1">
                    <a:tint val="75000"/>
                  </a:schemeClr>
                </a:solidFill>
              </a:defRPr>
            </a:lvl7pPr>
            <a:lvl8pPr marL="7619710" indent="0" algn="ctr">
              <a:buNone/>
              <a:defRPr>
                <a:solidFill>
                  <a:schemeClr val="tx1">
                    <a:tint val="75000"/>
                  </a:schemeClr>
                </a:solidFill>
              </a:defRPr>
            </a:lvl8pPr>
            <a:lvl9pPr marL="87082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7"/>
            <a:ext cx="5486400"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7"/>
            <a:ext cx="1605280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26-08-2021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66811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1"/>
            <a:ext cx="20726400" cy="2724150"/>
          </a:xfrm>
          <a:prstGeom prst="rect">
            <a:avLst/>
          </a:prstGeom>
        </p:spPr>
        <p:txBody>
          <a:bodyPr anchor="t"/>
          <a:lstStyle>
            <a:lvl1pPr algn="l">
              <a:defRPr sz="9499" b="1" cap="all"/>
            </a:lvl1pPr>
          </a:lstStyle>
          <a:p>
            <a:r>
              <a:rPr lang="en-US"/>
              <a:t>Click to edit Master title style</a:t>
            </a:r>
          </a:p>
        </p:txBody>
      </p:sp>
      <p:sp>
        <p:nvSpPr>
          <p:cNvPr id="3" name="Text Placeholder 2"/>
          <p:cNvSpPr>
            <a:spLocks noGrp="1"/>
          </p:cNvSpPr>
          <p:nvPr>
            <p:ph type="body" idx="1"/>
          </p:nvPr>
        </p:nvSpPr>
        <p:spPr>
          <a:xfrm>
            <a:off x="1926169" y="5813427"/>
            <a:ext cx="20726400" cy="3000374"/>
          </a:xfrm>
          <a:prstGeom prst="rect">
            <a:avLst/>
          </a:prstGeom>
        </p:spPr>
        <p:txBody>
          <a:bodyPr anchor="b"/>
          <a:lstStyle>
            <a:lvl1pPr marL="0" indent="0">
              <a:buNone/>
              <a:defRPr sz="4800">
                <a:solidFill>
                  <a:schemeClr val="tx1">
                    <a:tint val="75000"/>
                  </a:schemeClr>
                </a:solidFill>
              </a:defRPr>
            </a:lvl1pPr>
            <a:lvl2pPr marL="1088530" indent="0">
              <a:buNone/>
              <a:defRPr sz="4300">
                <a:solidFill>
                  <a:schemeClr val="tx1">
                    <a:tint val="75000"/>
                  </a:schemeClr>
                </a:solidFill>
              </a:defRPr>
            </a:lvl2pPr>
            <a:lvl3pPr marL="2177060" indent="0">
              <a:buNone/>
              <a:defRPr sz="3800">
                <a:solidFill>
                  <a:schemeClr val="tx1">
                    <a:tint val="75000"/>
                  </a:schemeClr>
                </a:solidFill>
              </a:defRPr>
            </a:lvl3pPr>
            <a:lvl4pPr marL="3265590" indent="0">
              <a:buNone/>
              <a:defRPr sz="3300">
                <a:solidFill>
                  <a:schemeClr val="tx1">
                    <a:tint val="75000"/>
                  </a:schemeClr>
                </a:solidFill>
              </a:defRPr>
            </a:lvl4pPr>
            <a:lvl5pPr marL="4354121" indent="0">
              <a:buNone/>
              <a:defRPr sz="3300">
                <a:solidFill>
                  <a:schemeClr val="tx1">
                    <a:tint val="75000"/>
                  </a:schemeClr>
                </a:solidFill>
              </a:defRPr>
            </a:lvl5pPr>
            <a:lvl6pPr marL="5442651" indent="0">
              <a:buNone/>
              <a:defRPr sz="3300">
                <a:solidFill>
                  <a:schemeClr val="tx1">
                    <a:tint val="75000"/>
                  </a:schemeClr>
                </a:solidFill>
              </a:defRPr>
            </a:lvl6pPr>
            <a:lvl7pPr marL="6531181" indent="0">
              <a:buNone/>
              <a:defRPr sz="3300">
                <a:solidFill>
                  <a:schemeClr val="tx1">
                    <a:tint val="75000"/>
                  </a:schemeClr>
                </a:solidFill>
              </a:defRPr>
            </a:lvl7pPr>
            <a:lvl8pPr marL="7619710" indent="0">
              <a:buNone/>
              <a:defRPr sz="3300">
                <a:solidFill>
                  <a:schemeClr val="tx1">
                    <a:tint val="75000"/>
                  </a:schemeClr>
                </a:solidFill>
              </a:defRPr>
            </a:lvl8pPr>
            <a:lvl9pPr marL="8708240"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5" y="3070226"/>
            <a:ext cx="10778067"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8" name="Footer Placeholder 7"/>
          <p:cNvSpPr>
            <a:spLocks noGrp="1"/>
          </p:cNvSpPr>
          <p:nvPr>
            <p:ph type="ftr" sz="quarter" idx="11"/>
          </p:nvPr>
        </p:nvSpPr>
        <p:spPr>
          <a:xfrm>
            <a:off x="8331200" y="12712701"/>
            <a:ext cx="7721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4" name="Footer Placeholder 3"/>
          <p:cNvSpPr>
            <a:spLocks noGrp="1"/>
          </p:cNvSpPr>
          <p:nvPr>
            <p:ph type="ftr" sz="quarter" idx="11"/>
          </p:nvPr>
        </p:nvSpPr>
        <p:spPr>
          <a:xfrm>
            <a:off x="8331200" y="12712701"/>
            <a:ext cx="7721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2" y="2870201"/>
            <a:ext cx="8022168" cy="9382126"/>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a:prstGeom prst="rect">
            <a:avLst/>
          </a:prstGeom>
        </p:spPr>
        <p:txBody>
          <a:bodyPr/>
          <a:lstStyle>
            <a:lvl1pPr marL="0" indent="0">
              <a:buNone/>
              <a:defRPr sz="7599"/>
            </a:lvl1pPr>
            <a:lvl2pPr marL="1088530" indent="0">
              <a:buNone/>
              <a:defRPr sz="6699"/>
            </a:lvl2pPr>
            <a:lvl3pPr marL="2177060" indent="0">
              <a:buNone/>
              <a:defRPr sz="5699"/>
            </a:lvl3pPr>
            <a:lvl4pPr marL="3265590" indent="0">
              <a:buNone/>
              <a:defRPr sz="4800"/>
            </a:lvl4pPr>
            <a:lvl5pPr marL="4354121" indent="0">
              <a:buNone/>
              <a:defRPr sz="4800"/>
            </a:lvl5pPr>
            <a:lvl6pPr marL="5442651" indent="0">
              <a:buNone/>
              <a:defRPr sz="4800"/>
            </a:lvl6pPr>
            <a:lvl7pPr marL="6531181" indent="0">
              <a:buNone/>
              <a:defRPr sz="4800"/>
            </a:lvl7pPr>
            <a:lvl8pPr marL="7619710" indent="0">
              <a:buNone/>
              <a:defRPr sz="4800"/>
            </a:lvl8pPr>
            <a:lvl9pPr marL="8708240" indent="0">
              <a:buNone/>
              <a:defRPr sz="4800"/>
            </a:lvl9pPr>
          </a:lstStyle>
          <a:p>
            <a:endParaRPr lang="en-US"/>
          </a:p>
        </p:txBody>
      </p:sp>
      <p:sp>
        <p:nvSpPr>
          <p:cNvPr id="4" name="Text Placeholder 3"/>
          <p:cNvSpPr>
            <a:spLocks noGrp="1"/>
          </p:cNvSpPr>
          <p:nvPr>
            <p:ph type="body" sz="half" idx="2"/>
          </p:nvPr>
        </p:nvSpPr>
        <p:spPr>
          <a:xfrm>
            <a:off x="4779435" y="10734676"/>
            <a:ext cx="14630400" cy="1609724"/>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26-08-2021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duotone>
              <a:prstClr val="black"/>
              <a:srgbClr val="3333FF">
                <a:tint val="45000"/>
                <a:satMod val="400000"/>
              </a:srgbClr>
            </a:duotone>
            <a:extLst>
              <a:ext uri="{28A0092B-C50C-407E-A947-70E740481C1C}">
                <a14:useLocalDpi xmlns:a14="http://schemas.microsoft.com/office/drawing/2010/main" val="0"/>
              </a:ext>
            </a:extLst>
          </a:blip>
          <a:srcRect/>
          <a:stretch>
            <a:fillRect/>
          </a:stretch>
        </p:blipFill>
        <p:spPr bwMode="auto">
          <a:xfrm>
            <a:off x="2136" y="3523"/>
            <a:ext cx="24383873" cy="1428918"/>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9" name="TextBox 8"/>
          <p:cNvSpPr txBox="1"/>
          <p:nvPr userDrawn="1"/>
        </p:nvSpPr>
        <p:spPr>
          <a:xfrm>
            <a:off x="3470903" y="455251"/>
            <a:ext cx="1561123" cy="646331"/>
          </a:xfrm>
          <a:prstGeom prst="rect">
            <a:avLst/>
          </a:prstGeom>
          <a:noFill/>
        </p:spPr>
        <p:txBody>
          <a:bodyPr wrap="none" rtlCol="0">
            <a:spAutoFit/>
          </a:bodyPr>
          <a:lstStyle/>
          <a:p>
            <a:pPr algn="ctr"/>
            <a:r>
              <a:rPr lang="en-US" sz="3600" b="0" baseline="0" dirty="0">
                <a:solidFill>
                  <a:schemeClr val="bg1"/>
                </a:solidFill>
                <a:latin typeface="Chu Van An" panose="02020603050405020304" pitchFamily="18" charset="0"/>
                <a:ea typeface="AvantGarde-Demi" pitchFamily="18" charset="0"/>
                <a:cs typeface="Chu Van An" panose="02020603050405020304" pitchFamily="18" charset="0"/>
              </a:rPr>
              <a:t>TOÁN</a:t>
            </a:r>
            <a:endParaRPr lang="en-US" sz="3600" b="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0" name="TextBox 9"/>
          <p:cNvSpPr txBox="1"/>
          <p:nvPr userDrawn="1"/>
        </p:nvSpPr>
        <p:spPr>
          <a:xfrm>
            <a:off x="1879977" y="185947"/>
            <a:ext cx="1383712" cy="1246495"/>
          </a:xfrm>
          <a:prstGeom prst="rect">
            <a:avLst/>
          </a:prstGeom>
          <a:noFill/>
        </p:spPr>
        <p:txBody>
          <a:bodyPr wrap="none" rtlCol="0">
            <a:spAutoFit/>
          </a:bodyPr>
          <a:lstStyle/>
          <a:p>
            <a:pPr algn="ctr">
              <a:lnSpc>
                <a:spcPts val="4500"/>
              </a:lnSpc>
            </a:pPr>
            <a:r>
              <a:rPr lang="en-US" sz="3200" dirty="0">
                <a:solidFill>
                  <a:schemeClr val="bg1"/>
                </a:solidFill>
                <a:latin typeface="Chu Van An" panose="02020603050405020304" pitchFamily="18" charset="0"/>
                <a:ea typeface="AvantGarde-Demi" pitchFamily="18" charset="0"/>
                <a:cs typeface="Chu Van An" panose="02020603050405020304" pitchFamily="18" charset="0"/>
              </a:rPr>
              <a:t>GIÁO</a:t>
            </a: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 </a:t>
            </a:r>
          </a:p>
          <a:p>
            <a:pPr algn="ctr">
              <a:lnSpc>
                <a:spcPts val="4500"/>
              </a:lnSpc>
            </a:pP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DỤC</a:t>
            </a:r>
            <a:endParaRPr lang="en-US" sz="320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1" name="TextBox 10"/>
          <p:cNvSpPr txBox="1"/>
          <p:nvPr userDrawn="1"/>
        </p:nvSpPr>
        <p:spPr>
          <a:xfrm>
            <a:off x="5510395" y="457201"/>
            <a:ext cx="1511755" cy="646331"/>
          </a:xfrm>
          <a:prstGeom prst="rect">
            <a:avLst/>
          </a:prstGeom>
          <a:noFill/>
        </p:spPr>
        <p:txBody>
          <a:bodyPr wrap="none" rtlCol="0">
            <a:spAutoFit/>
          </a:bodyPr>
          <a:lstStyle/>
          <a:p>
            <a:pPr algn="ctr"/>
            <a:r>
              <a:rPr lang="vi-VN" sz="3600" b="0" baseline="0" dirty="0">
                <a:solidFill>
                  <a:schemeClr val="bg1"/>
                </a:solidFill>
                <a:latin typeface="Chu Van An" panose="02020603050405020304" pitchFamily="18" charset="0"/>
                <a:ea typeface="AvantGarde-Demi" pitchFamily="18" charset="0"/>
                <a:cs typeface="Chu Van An" panose="02020603050405020304" pitchFamily="18" charset="0"/>
              </a:rPr>
              <a:t>THPT</a:t>
            </a:r>
            <a:endParaRPr lang="en-US" sz="3600" b="1"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2" name="Title 2">
            <a:extLst>
              <a:ext uri="{FF2B5EF4-FFF2-40B4-BE49-F238E27FC236}">
                <a16:creationId xmlns:a16="http://schemas.microsoft.com/office/drawing/2014/main" id="{84F4051B-2BBE-412A-BD7D-D20EFA046DC9}"/>
              </a:ext>
            </a:extLst>
          </p:cNvPr>
          <p:cNvSpPr txBox="1">
            <a:spLocks/>
          </p:cNvSpPr>
          <p:nvPr userDrawn="1"/>
        </p:nvSpPr>
        <p:spPr bwMode="black">
          <a:xfrm>
            <a:off x="7248705" y="320913"/>
            <a:ext cx="17135295" cy="976561"/>
          </a:xfrm>
          <a:prstGeom prst="rect">
            <a:avLst/>
          </a:prstGeom>
          <a:pattFill prst="pct80">
            <a:fgClr>
              <a:schemeClr val="bg1">
                <a:lumMod val="95000"/>
              </a:schemeClr>
            </a:fgClr>
            <a:bgClr>
              <a:schemeClr val="accent4">
                <a:lumMod val="40000"/>
                <a:lumOff val="60000"/>
              </a:schemeClr>
            </a:bgClr>
          </a:pattFill>
          <a:ln w="9525">
            <a:solidFill>
              <a:srgbClr val="0000CC"/>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GIÁO</a:t>
            </a:r>
            <a:r>
              <a:rPr lang="en-US" sz="4800" kern="0" baseline="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 ÁN ĐIỆN TỬ - DIỄN ĐÀN GIÁO VIÊN TOÁN</a:t>
            </a:r>
            <a:endParaRPr lang="vi-VN" sz="4800" kern="0" dirty="0">
              <a:solidFill>
                <a:srgbClr val="FF0066"/>
              </a:solidFill>
              <a:latin typeface="Chu Van An" panose="02020603050405020304" pitchFamily="18" charset="0"/>
              <a:cs typeface="Chu Van 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177060" rtl="0" eaLnBrk="1" latinLnBrk="0" hangingPunct="1">
        <a:spcBef>
          <a:spcPct val="0"/>
        </a:spcBef>
        <a:buNone/>
        <a:defRPr sz="10499" kern="1200">
          <a:solidFill>
            <a:schemeClr val="tx1"/>
          </a:solidFill>
          <a:latin typeface="+mj-lt"/>
          <a:ea typeface="+mj-ea"/>
          <a:cs typeface="+mj-cs"/>
        </a:defRPr>
      </a:lvl1pPr>
    </p:titleStyle>
    <p:bodyStyle>
      <a:lvl1pPr marL="816397" indent="-816397" algn="l" defTabSz="2177060" rtl="0" eaLnBrk="1" latinLnBrk="0" hangingPunct="1">
        <a:spcBef>
          <a:spcPct val="20000"/>
        </a:spcBef>
        <a:buFont typeface="Arial" pitchFamily="34" charset="0"/>
        <a:buChar char="•"/>
        <a:defRPr sz="7599" kern="1200">
          <a:solidFill>
            <a:schemeClr val="tx1"/>
          </a:solidFill>
          <a:latin typeface="+mn-lt"/>
          <a:ea typeface="+mn-ea"/>
          <a:cs typeface="+mn-cs"/>
        </a:defRPr>
      </a:lvl1pPr>
      <a:lvl2pPr marL="1768861" indent="-680331" algn="l" defTabSz="2177060" rtl="0" eaLnBrk="1" latinLnBrk="0" hangingPunct="1">
        <a:spcBef>
          <a:spcPct val="20000"/>
        </a:spcBef>
        <a:buFont typeface="Arial" pitchFamily="34" charset="0"/>
        <a:buChar char="–"/>
        <a:defRPr sz="6699" kern="1200">
          <a:solidFill>
            <a:schemeClr val="tx1"/>
          </a:solidFill>
          <a:latin typeface="+mn-lt"/>
          <a:ea typeface="+mn-ea"/>
          <a:cs typeface="+mn-cs"/>
        </a:defRPr>
      </a:lvl2pPr>
      <a:lvl3pPr marL="2721325" indent="-544265" algn="l" defTabSz="2177060" rtl="0" eaLnBrk="1" latinLnBrk="0" hangingPunct="1">
        <a:spcBef>
          <a:spcPct val="20000"/>
        </a:spcBef>
        <a:buFont typeface="Arial" pitchFamily="34" charset="0"/>
        <a:buChar char="•"/>
        <a:defRPr sz="5699" kern="1200">
          <a:solidFill>
            <a:schemeClr val="tx1"/>
          </a:solidFill>
          <a:latin typeface="+mn-lt"/>
          <a:ea typeface="+mn-ea"/>
          <a:cs typeface="+mn-cs"/>
        </a:defRPr>
      </a:lvl3pPr>
      <a:lvl4pPr marL="380985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38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91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44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97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250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060" rtl="0" eaLnBrk="1" latinLnBrk="0" hangingPunct="1">
        <a:defRPr sz="4300" kern="1200">
          <a:solidFill>
            <a:schemeClr val="tx1"/>
          </a:solidFill>
          <a:latin typeface="+mn-lt"/>
          <a:ea typeface="+mn-ea"/>
          <a:cs typeface="+mn-cs"/>
        </a:defRPr>
      </a:lvl1pPr>
      <a:lvl2pPr marL="1088530" algn="l" defTabSz="2177060" rtl="0" eaLnBrk="1" latinLnBrk="0" hangingPunct="1">
        <a:defRPr sz="4300" kern="1200">
          <a:solidFill>
            <a:schemeClr val="tx1"/>
          </a:solidFill>
          <a:latin typeface="+mn-lt"/>
          <a:ea typeface="+mn-ea"/>
          <a:cs typeface="+mn-cs"/>
        </a:defRPr>
      </a:lvl2pPr>
      <a:lvl3pPr marL="2177060" algn="l" defTabSz="2177060" rtl="0" eaLnBrk="1" latinLnBrk="0" hangingPunct="1">
        <a:defRPr sz="4300" kern="1200">
          <a:solidFill>
            <a:schemeClr val="tx1"/>
          </a:solidFill>
          <a:latin typeface="+mn-lt"/>
          <a:ea typeface="+mn-ea"/>
          <a:cs typeface="+mn-cs"/>
        </a:defRPr>
      </a:lvl3pPr>
      <a:lvl4pPr marL="3265590" algn="l" defTabSz="2177060" rtl="0" eaLnBrk="1" latinLnBrk="0" hangingPunct="1">
        <a:defRPr sz="4300" kern="1200">
          <a:solidFill>
            <a:schemeClr val="tx1"/>
          </a:solidFill>
          <a:latin typeface="+mn-lt"/>
          <a:ea typeface="+mn-ea"/>
          <a:cs typeface="+mn-cs"/>
        </a:defRPr>
      </a:lvl4pPr>
      <a:lvl5pPr marL="4354121" algn="l" defTabSz="2177060" rtl="0" eaLnBrk="1" latinLnBrk="0" hangingPunct="1">
        <a:defRPr sz="4300" kern="1200">
          <a:solidFill>
            <a:schemeClr val="tx1"/>
          </a:solidFill>
          <a:latin typeface="+mn-lt"/>
          <a:ea typeface="+mn-ea"/>
          <a:cs typeface="+mn-cs"/>
        </a:defRPr>
      </a:lvl5pPr>
      <a:lvl6pPr marL="5442651" algn="l" defTabSz="2177060" rtl="0" eaLnBrk="1" latinLnBrk="0" hangingPunct="1">
        <a:defRPr sz="4300" kern="1200">
          <a:solidFill>
            <a:schemeClr val="tx1"/>
          </a:solidFill>
          <a:latin typeface="+mn-lt"/>
          <a:ea typeface="+mn-ea"/>
          <a:cs typeface="+mn-cs"/>
        </a:defRPr>
      </a:lvl6pPr>
      <a:lvl7pPr marL="6531181" algn="l" defTabSz="2177060" rtl="0" eaLnBrk="1" latinLnBrk="0" hangingPunct="1">
        <a:defRPr sz="4300" kern="1200">
          <a:solidFill>
            <a:schemeClr val="tx1"/>
          </a:solidFill>
          <a:latin typeface="+mn-lt"/>
          <a:ea typeface="+mn-ea"/>
          <a:cs typeface="+mn-cs"/>
        </a:defRPr>
      </a:lvl7pPr>
      <a:lvl8pPr marL="7619710" algn="l" defTabSz="2177060" rtl="0" eaLnBrk="1" latinLnBrk="0" hangingPunct="1">
        <a:defRPr sz="4300" kern="1200">
          <a:solidFill>
            <a:schemeClr val="tx1"/>
          </a:solidFill>
          <a:latin typeface="+mn-lt"/>
          <a:ea typeface="+mn-ea"/>
          <a:cs typeface="+mn-cs"/>
        </a:defRPr>
      </a:lvl8pPr>
      <a:lvl9pPr marL="8708240" algn="l" defTabSz="217706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21.emf"/><Relationship Id="rId12"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5.emf"/><Relationship Id="rId10" Type="http://schemas.openxmlformats.org/officeDocument/2006/relationships/image" Target="../media/image24.emf"/><Relationship Id="rId4" Type="http://schemas.openxmlformats.org/officeDocument/2006/relationships/oleObject" Target="../embeddings/oleObject5.bin"/><Relationship Id="rId9"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916921" y="3692518"/>
            <a:ext cx="2799079" cy="83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98" tIns="45699" rIns="91398" bIns="45699" rtlCol="0">
            <a:spAutoFit/>
          </a:bodyPr>
          <a:lstStyle/>
          <a:p>
            <a:pPr algn="ctr"/>
            <a:r>
              <a:rPr lang="en-US" sz="4800" b="1" dirty="0">
                <a:solidFill>
                  <a:srgbClr val="135F82"/>
                </a:solidFill>
                <a:latin typeface="Chu Van An" panose="02020603050405020304" pitchFamily="18" charset="0"/>
                <a:ea typeface="Tahoma" pitchFamily="34" charset="0"/>
                <a:cs typeface="Chu Van An" panose="02020603050405020304" pitchFamily="18" charset="0"/>
              </a:rPr>
              <a:t>HÌNH HỌC</a:t>
            </a:r>
          </a:p>
        </p:txBody>
      </p:sp>
      <p:sp>
        <p:nvSpPr>
          <p:cNvPr id="22" name="TextBox 21"/>
          <p:cNvSpPr txBox="1"/>
          <p:nvPr/>
        </p:nvSpPr>
        <p:spPr>
          <a:xfrm>
            <a:off x="3429000" y="4636794"/>
            <a:ext cx="18288000" cy="133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98" tIns="45699" rIns="91398" bIns="45699" rtlCol="0">
            <a:spAutoFit/>
          </a:bodyPr>
          <a:lstStyle/>
          <a:p>
            <a:pPr algn="ctr">
              <a:lnSpc>
                <a:spcPct val="150000"/>
              </a:lnSpc>
            </a:pP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Chương</a:t>
            </a:r>
            <a:r>
              <a:rPr lang="en-US" sz="6000" b="1" dirty="0">
                <a:solidFill>
                  <a:srgbClr val="776249"/>
                </a:solidFill>
                <a:latin typeface="Chu Van An" panose="02020603050405020304" pitchFamily="18" charset="0"/>
                <a:ea typeface="Tahoma" pitchFamily="34" charset="0"/>
                <a:cs typeface="Chu Van An" panose="02020603050405020304" pitchFamily="18" charset="0"/>
              </a:rPr>
              <a:t> I: KHỐI ĐA DIỆN</a:t>
            </a:r>
          </a:p>
        </p:txBody>
      </p:sp>
      <p:grpSp>
        <p:nvGrpSpPr>
          <p:cNvPr id="5" name="Group 4"/>
          <p:cNvGrpSpPr/>
          <p:nvPr/>
        </p:nvGrpSpPr>
        <p:grpSpPr>
          <a:xfrm>
            <a:off x="12377436" y="1883773"/>
            <a:ext cx="1813892" cy="1828546"/>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398" tIns="45699" rIns="91398" bIns="45699" rtlCol="0">
              <a:spAutoFit/>
            </a:bodyPr>
            <a:lstStyle/>
            <a:p>
              <a:pPr algn="ctr"/>
              <a:r>
                <a:rPr lang="en-US" b="1" dirty="0">
                  <a:solidFill>
                    <a:srgbClr val="135F82"/>
                  </a:solidFill>
                  <a:latin typeface="Chu Van An" panose="02020603050405020304" pitchFamily="18" charset="0"/>
                  <a:ea typeface="AvantGarde" pitchFamily="2" charset="0"/>
                  <a:cs typeface="Chu Van An" panose="02020603050405020304" pitchFamily="18" charset="0"/>
                </a:rPr>
                <a:t>LỚP</a:t>
              </a:r>
            </a:p>
          </p:txBody>
        </p:sp>
        <p:sp>
          <p:nvSpPr>
            <p:cNvPr id="25" name="TextBox 24"/>
            <p:cNvSpPr txBox="1"/>
            <p:nvPr/>
          </p:nvSpPr>
          <p:spPr>
            <a:xfrm>
              <a:off x="13020903" y="1556787"/>
              <a:ext cx="1223351" cy="1338798"/>
            </a:xfrm>
            <a:prstGeom prst="rect">
              <a:avLst/>
            </a:prstGeom>
            <a:noFill/>
          </p:spPr>
          <p:txBody>
            <a:bodyPr wrap="none" lIns="91398" tIns="45699" rIns="91398" bIns="45699" rtlCol="0">
              <a:spAutoFit/>
            </a:bodyPr>
            <a:lstStyle/>
            <a:p>
              <a:r>
                <a:rPr lang="en-US" sz="8099" dirty="0">
                  <a:solidFill>
                    <a:srgbClr val="135F82"/>
                  </a:solidFill>
                  <a:latin typeface="Chu Van An" panose="02020603050405020304" pitchFamily="18" charset="0"/>
                  <a:ea typeface="AvantGarde" pitchFamily="2" charset="0"/>
                  <a:cs typeface="Chu Van An" panose="02020603050405020304" pitchFamily="18" charset="0"/>
                </a:rPr>
                <a:t>1</a:t>
              </a:r>
              <a:r>
                <a:rPr lang="vi-VN" sz="8099" dirty="0">
                  <a:solidFill>
                    <a:srgbClr val="135F82"/>
                  </a:solidFill>
                  <a:latin typeface="Chu Van An" panose="02020603050405020304" pitchFamily="18" charset="0"/>
                  <a:ea typeface="AvantGarde" pitchFamily="2" charset="0"/>
                  <a:cs typeface="Chu Van An" panose="02020603050405020304" pitchFamily="18" charset="0"/>
                </a:rPr>
                <a:t>2</a:t>
              </a:r>
              <a:endParaRPr lang="en-US" sz="8099" dirty="0">
                <a:solidFill>
                  <a:srgbClr val="135F82"/>
                </a:solidFill>
                <a:latin typeface="Chu Van An" panose="02020603050405020304" pitchFamily="18" charset="0"/>
                <a:ea typeface="AvantGarde" pitchFamily="2" charset="0"/>
                <a:cs typeface="Chu Van An" panose="02020603050405020304" pitchFamily="18" charset="0"/>
              </a:endParaRPr>
            </a:p>
          </p:txBody>
        </p:sp>
      </p:grpSp>
      <p:grpSp>
        <p:nvGrpSpPr>
          <p:cNvPr id="9" name="Group 8"/>
          <p:cNvGrpSpPr/>
          <p:nvPr/>
        </p:nvGrpSpPr>
        <p:grpSpPr>
          <a:xfrm>
            <a:off x="10781125" y="1966240"/>
            <a:ext cx="2238084" cy="1706805"/>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26"/>
          <p:cNvGrpSpPr/>
          <p:nvPr/>
        </p:nvGrpSpPr>
        <p:grpSpPr>
          <a:xfrm>
            <a:off x="4247547" y="9832161"/>
            <a:ext cx="17088453" cy="907189"/>
            <a:chOff x="7483861" y="7543801"/>
            <a:chExt cx="17012919" cy="907308"/>
          </a:xfrm>
        </p:grpSpPr>
        <p:sp>
          <p:nvSpPr>
            <p:cNvPr id="44" name="TextBox 43"/>
            <p:cNvSpPr txBox="1"/>
            <p:nvPr/>
          </p:nvSpPr>
          <p:spPr>
            <a:xfrm>
              <a:off x="8993187" y="7620003"/>
              <a:ext cx="15503593"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KHỐI ĐA DIỆN ĐỀU</a:t>
              </a:r>
            </a:p>
          </p:txBody>
        </p:sp>
        <p:grpSp>
          <p:nvGrpSpPr>
            <p:cNvPr id="3" name="Group 27"/>
            <p:cNvGrpSpPr/>
            <p:nvPr/>
          </p:nvGrpSpPr>
          <p:grpSpPr>
            <a:xfrm>
              <a:off x="7483861" y="7543801"/>
              <a:ext cx="1251657" cy="872847"/>
              <a:chOff x="7483860" y="7543801"/>
              <a:chExt cx="1251657" cy="872847"/>
            </a:xfrm>
          </p:grpSpPr>
          <p:sp>
            <p:nvSpPr>
              <p:cNvPr id="46" name="Isosceles Triangle 44"/>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
              <p:cNvGrpSpPr/>
              <p:nvPr/>
            </p:nvGrpSpPr>
            <p:grpSpPr>
              <a:xfrm>
                <a:off x="7493378" y="7646473"/>
                <a:ext cx="1242139" cy="770175"/>
                <a:chOff x="7493378" y="7646473"/>
                <a:chExt cx="1242139" cy="770175"/>
              </a:xfrm>
            </p:grpSpPr>
            <p:sp>
              <p:nvSpPr>
                <p:cNvPr id="48" name="Round Same Side Corner Rectangle 47"/>
                <p:cNvSpPr/>
                <p:nvPr/>
              </p:nvSpPr>
              <p:spPr>
                <a:xfrm rot="5400000">
                  <a:off x="7748688" y="7429818"/>
                  <a:ext cx="731520" cy="12421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909228" y="7646473"/>
                  <a:ext cx="640858" cy="754054"/>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II</a:t>
                  </a:r>
                </a:p>
              </p:txBody>
            </p:sp>
          </p:grpSp>
        </p:grpSp>
      </p:grpSp>
      <p:grpSp>
        <p:nvGrpSpPr>
          <p:cNvPr id="6" name="Group 26"/>
          <p:cNvGrpSpPr/>
          <p:nvPr/>
        </p:nvGrpSpPr>
        <p:grpSpPr>
          <a:xfrm>
            <a:off x="4353261" y="8545895"/>
            <a:ext cx="14849139" cy="907192"/>
            <a:chOff x="7459670" y="7543799"/>
            <a:chExt cx="14851072" cy="907311"/>
          </a:xfrm>
        </p:grpSpPr>
        <p:sp>
          <p:nvSpPr>
            <p:cNvPr id="28" name="TextBox 27"/>
            <p:cNvSpPr txBox="1"/>
            <p:nvPr/>
          </p:nvSpPr>
          <p:spPr>
            <a:xfrm>
              <a:off x="8993187" y="7620004"/>
              <a:ext cx="13317555"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KHỐI ĐA DIỆN LỒI</a:t>
              </a:r>
            </a:p>
          </p:txBody>
        </p:sp>
        <p:grpSp>
          <p:nvGrpSpPr>
            <p:cNvPr id="7" name="Group 27"/>
            <p:cNvGrpSpPr/>
            <p:nvPr/>
          </p:nvGrpSpPr>
          <p:grpSpPr>
            <a:xfrm>
              <a:off x="7459670" y="7543799"/>
              <a:ext cx="1381118" cy="872846"/>
              <a:chOff x="7459669" y="7543800"/>
              <a:chExt cx="1381118" cy="872846"/>
            </a:xfrm>
          </p:grpSpPr>
          <p:sp>
            <p:nvSpPr>
              <p:cNvPr id="3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9"/>
              <p:cNvGrpSpPr/>
              <p:nvPr/>
            </p:nvGrpSpPr>
            <p:grpSpPr>
              <a:xfrm>
                <a:off x="7469187" y="7640053"/>
                <a:ext cx="1371600" cy="776593"/>
                <a:chOff x="7469187" y="7640053"/>
                <a:chExt cx="1371600" cy="776593"/>
              </a:xfrm>
            </p:grpSpPr>
            <p:sp>
              <p:nvSpPr>
                <p:cNvPr id="32" name="Round Same Side Corner Rectangle 31"/>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937828" y="7640053"/>
                  <a:ext cx="450764" cy="754054"/>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a:t>
                  </a:r>
                </a:p>
              </p:txBody>
            </p:sp>
          </p:grpSp>
        </p:grpSp>
      </p:grpSp>
      <p:sp>
        <p:nvSpPr>
          <p:cNvPr id="23" name="TextBox 22"/>
          <p:cNvSpPr txBox="1"/>
          <p:nvPr/>
        </p:nvSpPr>
        <p:spPr>
          <a:xfrm>
            <a:off x="2858921" y="7091767"/>
            <a:ext cx="19195106" cy="1107825"/>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lIns="91398" tIns="45699" rIns="91398" bIns="45699" rtlCol="0">
            <a:spAutoFit/>
          </a:bodyPr>
          <a:lstStyle/>
          <a:p>
            <a:pPr algn="ctr"/>
            <a:r>
              <a:rPr lang="en-US" sz="6599" b="1" dirty="0" err="1">
                <a:solidFill>
                  <a:srgbClr val="135F82"/>
                </a:solidFill>
                <a:latin typeface="AvantGarde-Demi" pitchFamily="18" charset="0"/>
                <a:ea typeface="AvantGarde-Demi" pitchFamily="18" charset="0"/>
                <a:cs typeface="AvantGarde-Demi" pitchFamily="18" charset="0"/>
              </a:rPr>
              <a:t>Tiết</a:t>
            </a:r>
            <a:r>
              <a:rPr lang="en-US" sz="6599" b="1" dirty="0">
                <a:solidFill>
                  <a:srgbClr val="135F82"/>
                </a:solidFill>
                <a:latin typeface="AvantGarde-Demi" pitchFamily="18" charset="0"/>
                <a:ea typeface="AvantGarde-Demi" pitchFamily="18" charset="0"/>
                <a:cs typeface="AvantGarde-Demi" pitchFamily="18" charset="0"/>
              </a:rPr>
              <a:t> 3 - </a:t>
            </a:r>
            <a:r>
              <a:rPr lang="vi-VN" sz="6599" b="1" dirty="0">
                <a:solidFill>
                  <a:srgbClr val="135F82"/>
                </a:solidFill>
                <a:latin typeface="AvantGarde-Demi" pitchFamily="18" charset="0"/>
                <a:ea typeface="AvantGarde-Demi" pitchFamily="18" charset="0"/>
                <a:cs typeface="AvantGarde-Demi" pitchFamily="18" charset="0"/>
              </a:rPr>
              <a:t>Bài </a:t>
            </a:r>
            <a:r>
              <a:rPr lang="en-US" sz="6599" b="1" dirty="0">
                <a:solidFill>
                  <a:srgbClr val="135F82"/>
                </a:solidFill>
                <a:latin typeface="AvantGarde-Demi" pitchFamily="18" charset="0"/>
                <a:ea typeface="AvantGarde-Demi" pitchFamily="18" charset="0"/>
                <a:cs typeface="AvantGarde-Demi" pitchFamily="18" charset="0"/>
              </a:rPr>
              <a:t>2: KHỐI ĐA DIỆN LỒI VÀ KHỐI ĐA DIỆN ĐỀU</a:t>
            </a:r>
          </a:p>
        </p:txBody>
      </p:sp>
      <p:sp>
        <p:nvSpPr>
          <p:cNvPr id="54" name="Rounded Rectangle 53"/>
          <p:cNvSpPr/>
          <p:nvPr/>
        </p:nvSpPr>
        <p:spPr>
          <a:xfrm>
            <a:off x="3512667" y="8207119"/>
            <a:ext cx="19013083" cy="4264123"/>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a:p>
        </p:txBody>
      </p:sp>
      <p:grpSp>
        <p:nvGrpSpPr>
          <p:cNvPr id="55" name="Group 54"/>
          <p:cNvGrpSpPr/>
          <p:nvPr/>
        </p:nvGrpSpPr>
        <p:grpSpPr>
          <a:xfrm>
            <a:off x="4243914" y="11118423"/>
            <a:ext cx="12840775" cy="968318"/>
            <a:chOff x="739068" y="1515168"/>
            <a:chExt cx="12842447" cy="968444"/>
          </a:xfrm>
        </p:grpSpPr>
        <p:sp>
          <p:nvSpPr>
            <p:cNvPr id="56"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grpSp>
          <p:nvGrpSpPr>
            <p:cNvPr id="57" name="Group 56"/>
            <p:cNvGrpSpPr/>
            <p:nvPr/>
          </p:nvGrpSpPr>
          <p:grpSpPr>
            <a:xfrm>
              <a:off x="739068" y="1515168"/>
              <a:ext cx="12842447" cy="960427"/>
              <a:chOff x="739068" y="1515168"/>
              <a:chExt cx="12842447" cy="960427"/>
            </a:xfrm>
          </p:grpSpPr>
          <p:sp>
            <p:nvSpPr>
              <p:cNvPr id="59"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0" name="Oval 72"/>
              <p:cNvSpPr>
                <a:spLocks noChangeArrowheads="1"/>
              </p:cNvSpPr>
              <p:nvPr/>
            </p:nvSpPr>
            <p:spPr bwMode="auto">
              <a:xfrm>
                <a:off x="1372407" y="1515168"/>
                <a:ext cx="285717" cy="280956"/>
              </a:xfrm>
              <a:prstGeom prst="ellipse">
                <a:avLst/>
              </a:pr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1"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3"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5"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6"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7"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9"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0"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1"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2"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3" name="TextBox 82"/>
              <p:cNvSpPr txBox="1"/>
              <p:nvPr/>
            </p:nvSpPr>
            <p:spPr>
              <a:xfrm>
                <a:off x="2132731" y="1706054"/>
                <a:ext cx="11448784" cy="7695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CỦNG CỐ &amp; BÀI TẬP</a:t>
                </a:r>
              </a:p>
            </p:txBody>
          </p:sp>
        </p:grpSp>
      </p:grpSp>
      <p:pic>
        <p:nvPicPr>
          <p:cNvPr id="52" name="Picture 34"/>
          <p:cNvPicPr/>
          <p:nvPr/>
        </p:nvPicPr>
        <p:blipFill>
          <a:blip r:embed="rId5">
            <a:extLst>
              <a:ext uri="{28A0092B-C50C-407E-A947-70E740481C1C}">
                <a14:useLocalDpi xmlns:a14="http://schemas.microsoft.com/office/drawing/2010/main" val="0"/>
              </a:ext>
            </a:extLst>
          </a:blip>
          <a:srcRect/>
          <a:stretch>
            <a:fillRect/>
          </a:stretch>
        </p:blipFill>
        <p:spPr bwMode="auto">
          <a:xfrm>
            <a:off x="528747" y="1407042"/>
            <a:ext cx="3154623" cy="3197789"/>
          </a:xfrm>
          <a:prstGeom prst="rect">
            <a:avLst/>
          </a:prstGeom>
          <a:noFill/>
        </p:spPr>
      </p:pic>
      <p:pic>
        <p:nvPicPr>
          <p:cNvPr id="53" name="Picture 27">
            <a:extLst>
              <a:ext uri="{FF2B5EF4-FFF2-40B4-BE49-F238E27FC236}">
                <a16:creationId xmlns:a16="http://schemas.microsoft.com/office/drawing/2014/main" id="{70E0D186-02F4-4066-B916-5BC17329F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9858" y="1432441"/>
            <a:ext cx="3384142" cy="3384583"/>
          </a:xfrm>
          <a:prstGeom prst="rect">
            <a:avLst/>
          </a:prstGeom>
        </p:spPr>
      </p:pic>
    </p:spTree>
    <p:extLst>
      <p:ext uri="{BB962C8B-B14F-4D97-AF65-F5344CB8AC3E}">
        <p14:creationId xmlns:p14="http://schemas.microsoft.com/office/powerpoint/2010/main" val="128308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reeform 2">
            <a:extLst>
              <a:ext uri="{FF2B5EF4-FFF2-40B4-BE49-F238E27FC236}">
                <a16:creationId xmlns:a16="http://schemas.microsoft.com/office/drawing/2014/main" id="{FBD23635-D891-43FF-96B1-BC346C26D99C}"/>
              </a:ext>
            </a:extLst>
          </p:cNvPr>
          <p:cNvSpPr>
            <a:spLocks/>
          </p:cNvSpPr>
          <p:nvPr/>
        </p:nvSpPr>
        <p:spPr bwMode="auto">
          <a:xfrm>
            <a:off x="7010401" y="2022475"/>
            <a:ext cx="7705726" cy="4911724"/>
          </a:xfrm>
          <a:custGeom>
            <a:avLst/>
            <a:gdLst>
              <a:gd name="T0" fmla="*/ 0 w 2427"/>
              <a:gd name="T1" fmla="*/ 1547 h 1547"/>
              <a:gd name="T2" fmla="*/ 2427 w 2427"/>
              <a:gd name="T3" fmla="*/ 1536 h 1547"/>
              <a:gd name="T4" fmla="*/ 1056 w 2427"/>
              <a:gd name="T5" fmla="*/ 0 h 1547"/>
              <a:gd name="T6" fmla="*/ 5 w 2427"/>
              <a:gd name="T7" fmla="*/ 1536 h 1547"/>
            </a:gdLst>
            <a:ahLst/>
            <a:cxnLst>
              <a:cxn ang="0">
                <a:pos x="T0" y="T1"/>
              </a:cxn>
              <a:cxn ang="0">
                <a:pos x="T2" y="T3"/>
              </a:cxn>
              <a:cxn ang="0">
                <a:pos x="T4" y="T5"/>
              </a:cxn>
              <a:cxn ang="0">
                <a:pos x="T6" y="T7"/>
              </a:cxn>
            </a:cxnLst>
            <a:rect l="0" t="0" r="r" b="b"/>
            <a:pathLst>
              <a:path w="2427" h="1547">
                <a:moveTo>
                  <a:pt x="0" y="1547"/>
                </a:moveTo>
                <a:lnTo>
                  <a:pt x="2427" y="1536"/>
                </a:lnTo>
                <a:lnTo>
                  <a:pt x="1056" y="0"/>
                </a:lnTo>
                <a:lnTo>
                  <a:pt x="5" y="1536"/>
                </a:lnTo>
              </a:path>
            </a:pathLst>
          </a:custGeom>
          <a:gradFill rotWithShape="1">
            <a:gsLst>
              <a:gs pos="0">
                <a:schemeClr val="accent1"/>
              </a:gs>
              <a:gs pos="100000">
                <a:schemeClr val="accent1">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6563" name="Freeform 3">
            <a:extLst>
              <a:ext uri="{FF2B5EF4-FFF2-40B4-BE49-F238E27FC236}">
                <a16:creationId xmlns:a16="http://schemas.microsoft.com/office/drawing/2014/main" id="{3536E5E5-F112-421D-A26A-9FC92AA9DBCD}"/>
              </a:ext>
            </a:extLst>
          </p:cNvPr>
          <p:cNvSpPr>
            <a:spLocks/>
          </p:cNvSpPr>
          <p:nvPr/>
        </p:nvSpPr>
        <p:spPr bwMode="auto">
          <a:xfrm>
            <a:off x="7112001" y="6934200"/>
            <a:ext cx="7461250" cy="1479550"/>
          </a:xfrm>
          <a:custGeom>
            <a:avLst/>
            <a:gdLst>
              <a:gd name="T0" fmla="*/ 16 w 2350"/>
              <a:gd name="T1" fmla="*/ 2 h 466"/>
              <a:gd name="T2" fmla="*/ 2350 w 2350"/>
              <a:gd name="T3" fmla="*/ 0 h 466"/>
              <a:gd name="T4" fmla="*/ 923 w 2350"/>
              <a:gd name="T5" fmla="*/ 466 h 466"/>
              <a:gd name="T6" fmla="*/ 0 w 2350"/>
              <a:gd name="T7" fmla="*/ 9 h 466"/>
            </a:gdLst>
            <a:ahLst/>
            <a:cxnLst>
              <a:cxn ang="0">
                <a:pos x="T0" y="T1"/>
              </a:cxn>
              <a:cxn ang="0">
                <a:pos x="T2" y="T3"/>
              </a:cxn>
              <a:cxn ang="0">
                <a:pos x="T4" y="T5"/>
              </a:cxn>
              <a:cxn ang="0">
                <a:pos x="T6" y="T7"/>
              </a:cxn>
            </a:cxnLst>
            <a:rect l="0" t="0" r="r" b="b"/>
            <a:pathLst>
              <a:path w="2350" h="466">
                <a:moveTo>
                  <a:pt x="16" y="2"/>
                </a:moveTo>
                <a:lnTo>
                  <a:pt x="2350" y="0"/>
                </a:lnTo>
                <a:lnTo>
                  <a:pt x="923" y="466"/>
                </a:lnTo>
                <a:lnTo>
                  <a:pt x="0" y="9"/>
                </a:lnTo>
              </a:path>
            </a:pathLst>
          </a:custGeom>
          <a:gradFill rotWithShape="1">
            <a:gsLst>
              <a:gs pos="0">
                <a:schemeClr val="accent2">
                  <a:gamma/>
                  <a:shade val="46275"/>
                  <a:invGamma/>
                </a:schemeClr>
              </a:gs>
              <a:gs pos="100000">
                <a:schemeClr val="accent2"/>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66564" name="Group 4">
            <a:extLst>
              <a:ext uri="{FF2B5EF4-FFF2-40B4-BE49-F238E27FC236}">
                <a16:creationId xmlns:a16="http://schemas.microsoft.com/office/drawing/2014/main" id="{860D417D-5785-41D5-95DC-EA9D5DF7A1FF}"/>
              </a:ext>
            </a:extLst>
          </p:cNvPr>
          <p:cNvGrpSpPr>
            <a:grpSpLocks/>
          </p:cNvGrpSpPr>
          <p:nvPr/>
        </p:nvGrpSpPr>
        <p:grpSpPr bwMode="auto">
          <a:xfrm>
            <a:off x="7010400" y="2057399"/>
            <a:ext cx="7772400" cy="6400800"/>
            <a:chOff x="1248" y="240"/>
            <a:chExt cx="2448" cy="2016"/>
          </a:xfrm>
        </p:grpSpPr>
        <p:sp>
          <p:nvSpPr>
            <p:cNvPr id="66565" name="Line 5">
              <a:extLst>
                <a:ext uri="{FF2B5EF4-FFF2-40B4-BE49-F238E27FC236}">
                  <a16:creationId xmlns:a16="http://schemas.microsoft.com/office/drawing/2014/main" id="{D3A70C76-B704-4EC3-A974-AE615F1AD075}"/>
                </a:ext>
              </a:extLst>
            </p:cNvPr>
            <p:cNvSpPr>
              <a:spLocks noChangeShapeType="1"/>
            </p:cNvSpPr>
            <p:nvPr/>
          </p:nvSpPr>
          <p:spPr bwMode="auto">
            <a:xfrm>
              <a:off x="1248" y="1776"/>
              <a:ext cx="2448"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6566" name="Line 6">
              <a:extLst>
                <a:ext uri="{FF2B5EF4-FFF2-40B4-BE49-F238E27FC236}">
                  <a16:creationId xmlns:a16="http://schemas.microsoft.com/office/drawing/2014/main" id="{E13420A5-183C-4B41-9B84-563C71BCED42}"/>
                </a:ext>
              </a:extLst>
            </p:cNvPr>
            <p:cNvSpPr>
              <a:spLocks noChangeShapeType="1"/>
            </p:cNvSpPr>
            <p:nvPr/>
          </p:nvSpPr>
          <p:spPr bwMode="auto">
            <a:xfrm flipH="1">
              <a:off x="2208" y="1776"/>
              <a:ext cx="1488" cy="48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6567" name="Line 7">
              <a:extLst>
                <a:ext uri="{FF2B5EF4-FFF2-40B4-BE49-F238E27FC236}">
                  <a16:creationId xmlns:a16="http://schemas.microsoft.com/office/drawing/2014/main" id="{77AD80FC-4943-416F-B9D9-B50AFBE8BD0C}"/>
                </a:ext>
              </a:extLst>
            </p:cNvPr>
            <p:cNvSpPr>
              <a:spLocks noChangeShapeType="1"/>
            </p:cNvSpPr>
            <p:nvPr/>
          </p:nvSpPr>
          <p:spPr bwMode="auto">
            <a:xfrm>
              <a:off x="1248" y="1776"/>
              <a:ext cx="960" cy="48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6568" name="Line 8">
              <a:extLst>
                <a:ext uri="{FF2B5EF4-FFF2-40B4-BE49-F238E27FC236}">
                  <a16:creationId xmlns:a16="http://schemas.microsoft.com/office/drawing/2014/main" id="{A5811484-C77E-4B69-8123-0697BEF88A52}"/>
                </a:ext>
              </a:extLst>
            </p:cNvPr>
            <p:cNvSpPr>
              <a:spLocks noChangeShapeType="1"/>
            </p:cNvSpPr>
            <p:nvPr/>
          </p:nvSpPr>
          <p:spPr bwMode="auto">
            <a:xfrm flipH="1">
              <a:off x="1248" y="240"/>
              <a:ext cx="1056" cy="1536"/>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6569" name="Line 9">
              <a:extLst>
                <a:ext uri="{FF2B5EF4-FFF2-40B4-BE49-F238E27FC236}">
                  <a16:creationId xmlns:a16="http://schemas.microsoft.com/office/drawing/2014/main" id="{6E4012BD-A098-4111-83DC-C01BDE77F056}"/>
                </a:ext>
              </a:extLst>
            </p:cNvPr>
            <p:cNvSpPr>
              <a:spLocks noChangeShapeType="1"/>
            </p:cNvSpPr>
            <p:nvPr/>
          </p:nvSpPr>
          <p:spPr bwMode="auto">
            <a:xfrm>
              <a:off x="2304" y="240"/>
              <a:ext cx="1392" cy="1536"/>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6570" name="Line 10">
              <a:extLst>
                <a:ext uri="{FF2B5EF4-FFF2-40B4-BE49-F238E27FC236}">
                  <a16:creationId xmlns:a16="http://schemas.microsoft.com/office/drawing/2014/main" id="{8268BCDB-337A-4D0B-AD28-AC157D44B3E3}"/>
                </a:ext>
              </a:extLst>
            </p:cNvPr>
            <p:cNvSpPr>
              <a:spLocks noChangeShapeType="1"/>
            </p:cNvSpPr>
            <p:nvPr/>
          </p:nvSpPr>
          <p:spPr bwMode="auto">
            <a:xfrm flipH="1">
              <a:off x="2208" y="240"/>
              <a:ext cx="96" cy="2016"/>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66571" name="Freeform 11">
            <a:extLst>
              <a:ext uri="{FF2B5EF4-FFF2-40B4-BE49-F238E27FC236}">
                <a16:creationId xmlns:a16="http://schemas.microsoft.com/office/drawing/2014/main" id="{F630AAC0-995A-4B0D-9EAD-1F71C25F3A2B}"/>
              </a:ext>
            </a:extLst>
          </p:cNvPr>
          <p:cNvSpPr>
            <a:spLocks/>
          </p:cNvSpPr>
          <p:nvPr/>
        </p:nvSpPr>
        <p:spPr bwMode="auto">
          <a:xfrm>
            <a:off x="10058401" y="2016126"/>
            <a:ext cx="4705350" cy="6442074"/>
          </a:xfrm>
          <a:custGeom>
            <a:avLst/>
            <a:gdLst>
              <a:gd name="T0" fmla="*/ 5 w 1482"/>
              <a:gd name="T1" fmla="*/ 2027 h 2029"/>
              <a:gd name="T2" fmla="*/ 1482 w 1482"/>
              <a:gd name="T3" fmla="*/ 1545 h 2029"/>
              <a:gd name="T4" fmla="*/ 101 w 1482"/>
              <a:gd name="T5" fmla="*/ 0 h 2029"/>
              <a:gd name="T6" fmla="*/ 0 w 1482"/>
              <a:gd name="T7" fmla="*/ 2029 h 2029"/>
            </a:gdLst>
            <a:ahLst/>
            <a:cxnLst>
              <a:cxn ang="0">
                <a:pos x="T0" y="T1"/>
              </a:cxn>
              <a:cxn ang="0">
                <a:pos x="T2" y="T3"/>
              </a:cxn>
              <a:cxn ang="0">
                <a:pos x="T4" y="T5"/>
              </a:cxn>
              <a:cxn ang="0">
                <a:pos x="T6" y="T7"/>
              </a:cxn>
            </a:cxnLst>
            <a:rect l="0" t="0" r="r" b="b"/>
            <a:pathLst>
              <a:path w="1482" h="2029">
                <a:moveTo>
                  <a:pt x="5" y="2027"/>
                </a:moveTo>
                <a:lnTo>
                  <a:pt x="1482" y="1545"/>
                </a:lnTo>
                <a:lnTo>
                  <a:pt x="101" y="0"/>
                </a:lnTo>
                <a:lnTo>
                  <a:pt x="0" y="2029"/>
                </a:lnTo>
              </a:path>
            </a:pathLst>
          </a:custGeom>
          <a:gradFill rotWithShape="1">
            <a:gsLst>
              <a:gs pos="0">
                <a:schemeClr val="hlink"/>
              </a:gs>
              <a:gs pos="100000">
                <a:schemeClr va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6572" name="Freeform 12">
            <a:extLst>
              <a:ext uri="{FF2B5EF4-FFF2-40B4-BE49-F238E27FC236}">
                <a16:creationId xmlns:a16="http://schemas.microsoft.com/office/drawing/2014/main" id="{BA8C2ADD-84DD-4D03-85BE-18F11444D7F2}"/>
              </a:ext>
            </a:extLst>
          </p:cNvPr>
          <p:cNvSpPr>
            <a:spLocks/>
          </p:cNvSpPr>
          <p:nvPr/>
        </p:nvSpPr>
        <p:spPr bwMode="auto">
          <a:xfrm>
            <a:off x="6994527" y="2130426"/>
            <a:ext cx="3368674" cy="6327774"/>
          </a:xfrm>
          <a:custGeom>
            <a:avLst/>
            <a:gdLst>
              <a:gd name="T0" fmla="*/ 5 w 1061"/>
              <a:gd name="T1" fmla="*/ 1529 h 1993"/>
              <a:gd name="T2" fmla="*/ 951 w 1061"/>
              <a:gd name="T3" fmla="*/ 1993 h 1993"/>
              <a:gd name="T4" fmla="*/ 1061 w 1061"/>
              <a:gd name="T5" fmla="*/ 0 h 1993"/>
              <a:gd name="T6" fmla="*/ 0 w 1061"/>
              <a:gd name="T7" fmla="*/ 1527 h 1993"/>
            </a:gdLst>
            <a:ahLst/>
            <a:cxnLst>
              <a:cxn ang="0">
                <a:pos x="T0" y="T1"/>
              </a:cxn>
              <a:cxn ang="0">
                <a:pos x="T2" y="T3"/>
              </a:cxn>
              <a:cxn ang="0">
                <a:pos x="T4" y="T5"/>
              </a:cxn>
              <a:cxn ang="0">
                <a:pos x="T6" y="T7"/>
              </a:cxn>
            </a:cxnLst>
            <a:rect l="0" t="0" r="r" b="b"/>
            <a:pathLst>
              <a:path w="1061" h="1993">
                <a:moveTo>
                  <a:pt x="5" y="1529"/>
                </a:moveTo>
                <a:lnTo>
                  <a:pt x="951" y="1993"/>
                </a:lnTo>
                <a:lnTo>
                  <a:pt x="1061" y="0"/>
                </a:lnTo>
                <a:lnTo>
                  <a:pt x="0" y="1527"/>
                </a:lnTo>
              </a:path>
            </a:pathLst>
          </a:custGeom>
          <a:gradFill rotWithShape="1">
            <a:gsLst>
              <a:gs pos="0">
                <a:schemeClr val="folHlink"/>
              </a:gs>
              <a:gs pos="100000">
                <a:schemeClr val="fo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6573" name="AutoShape 13">
            <a:hlinkClick r:id="" action="ppaction://noaction" highlightClick="1"/>
            <a:extLst>
              <a:ext uri="{FF2B5EF4-FFF2-40B4-BE49-F238E27FC236}">
                <a16:creationId xmlns:a16="http://schemas.microsoft.com/office/drawing/2014/main" id="{C8B8BD2C-D1B1-4CC7-8799-D5E970CAC931}"/>
              </a:ext>
            </a:extLst>
          </p:cNvPr>
          <p:cNvSpPr>
            <a:spLocks noChangeArrowheads="1"/>
          </p:cNvSpPr>
          <p:nvPr/>
        </p:nvSpPr>
        <p:spPr bwMode="auto">
          <a:xfrm>
            <a:off x="3352800" y="4800599"/>
            <a:ext cx="1524000" cy="10668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2</a:t>
            </a:r>
          </a:p>
        </p:txBody>
      </p:sp>
      <p:sp>
        <p:nvSpPr>
          <p:cNvPr id="66574" name="AutoShape 14">
            <a:hlinkClick r:id="" action="ppaction://noaction" highlightClick="1"/>
            <a:extLst>
              <a:ext uri="{FF2B5EF4-FFF2-40B4-BE49-F238E27FC236}">
                <a16:creationId xmlns:a16="http://schemas.microsoft.com/office/drawing/2014/main" id="{3759D3BC-170A-4B82-862F-EE0706FC7498}"/>
              </a:ext>
            </a:extLst>
          </p:cNvPr>
          <p:cNvSpPr>
            <a:spLocks noChangeArrowheads="1"/>
          </p:cNvSpPr>
          <p:nvPr/>
        </p:nvSpPr>
        <p:spPr bwMode="auto">
          <a:xfrm>
            <a:off x="3352800" y="3428999"/>
            <a:ext cx="1524000" cy="1066800"/>
          </a:xfrm>
          <a:prstGeom prst="actionButtonBlank">
            <a:avLst/>
          </a:prstGeom>
          <a:gradFill rotWithShape="1">
            <a:gsLst>
              <a:gs pos="0">
                <a:schemeClr val="accent2">
                  <a:gamma/>
                  <a:shade val="46275"/>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1</a:t>
            </a:r>
          </a:p>
        </p:txBody>
      </p:sp>
      <p:sp>
        <p:nvSpPr>
          <p:cNvPr id="66575" name="AutoShape 15">
            <a:hlinkClick r:id="" action="ppaction://noaction" highlightClick="1"/>
            <a:extLst>
              <a:ext uri="{FF2B5EF4-FFF2-40B4-BE49-F238E27FC236}">
                <a16:creationId xmlns:a16="http://schemas.microsoft.com/office/drawing/2014/main" id="{B42CAB5B-F78B-4751-9A18-25CC77C5FDFD}"/>
              </a:ext>
            </a:extLst>
          </p:cNvPr>
          <p:cNvSpPr>
            <a:spLocks noChangeArrowheads="1"/>
          </p:cNvSpPr>
          <p:nvPr/>
        </p:nvSpPr>
        <p:spPr bwMode="auto">
          <a:xfrm>
            <a:off x="3352800" y="6172199"/>
            <a:ext cx="1524000" cy="10668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3</a:t>
            </a:r>
          </a:p>
        </p:txBody>
      </p:sp>
      <p:sp>
        <p:nvSpPr>
          <p:cNvPr id="66576" name="AutoShape 16">
            <a:hlinkClick r:id="" action="ppaction://noaction" highlightClick="1"/>
            <a:extLst>
              <a:ext uri="{FF2B5EF4-FFF2-40B4-BE49-F238E27FC236}">
                <a16:creationId xmlns:a16="http://schemas.microsoft.com/office/drawing/2014/main" id="{9AC92C8B-341F-46BA-8D12-6E8E33D199EE}"/>
              </a:ext>
            </a:extLst>
          </p:cNvPr>
          <p:cNvSpPr>
            <a:spLocks noChangeArrowheads="1"/>
          </p:cNvSpPr>
          <p:nvPr/>
        </p:nvSpPr>
        <p:spPr bwMode="auto">
          <a:xfrm>
            <a:off x="3352800" y="7391399"/>
            <a:ext cx="1524000" cy="1066800"/>
          </a:xfrm>
          <a:prstGeom prst="actionButtonBlank">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4</a:t>
            </a:r>
          </a:p>
        </p:txBody>
      </p:sp>
      <p:sp>
        <p:nvSpPr>
          <p:cNvPr id="66577" name="AutoShape 17">
            <a:hlinkClick r:id="" action="ppaction://noaction" highlightClick="1"/>
            <a:extLst>
              <a:ext uri="{FF2B5EF4-FFF2-40B4-BE49-F238E27FC236}">
                <a16:creationId xmlns:a16="http://schemas.microsoft.com/office/drawing/2014/main" id="{74DA89CE-A28B-4FE1-9174-A65735260B61}"/>
              </a:ext>
            </a:extLst>
          </p:cNvPr>
          <p:cNvSpPr>
            <a:spLocks noChangeArrowheads="1"/>
          </p:cNvSpPr>
          <p:nvPr/>
        </p:nvSpPr>
        <p:spPr bwMode="auto">
          <a:xfrm>
            <a:off x="3352800" y="2209799"/>
            <a:ext cx="1524000" cy="1066800"/>
          </a:xfrm>
          <a:prstGeom prst="actionButtonBlank">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latin typeface="Times New Roman" panose="02020603050405020304" pitchFamily="18" charset="0"/>
              </a:rPr>
              <a:t>KĐD</a:t>
            </a:r>
          </a:p>
        </p:txBody>
      </p:sp>
      <p:sp>
        <p:nvSpPr>
          <p:cNvPr id="66578" name="AutoShape 18">
            <a:hlinkClick r:id="" action="ppaction://noaction" highlightClick="1"/>
            <a:extLst>
              <a:ext uri="{FF2B5EF4-FFF2-40B4-BE49-F238E27FC236}">
                <a16:creationId xmlns:a16="http://schemas.microsoft.com/office/drawing/2014/main" id="{53BF8885-7D37-466D-8FAA-906FAFB50F16}"/>
              </a:ext>
            </a:extLst>
          </p:cNvPr>
          <p:cNvSpPr>
            <a:spLocks noChangeArrowheads="1"/>
          </p:cNvSpPr>
          <p:nvPr/>
        </p:nvSpPr>
        <p:spPr bwMode="auto">
          <a:xfrm>
            <a:off x="19050000" y="1752599"/>
            <a:ext cx="1828800" cy="10668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a:solidFill>
                  <a:schemeClr val="bg1"/>
                </a:solidFill>
                <a:latin typeface="Times New Roman" panose="02020603050405020304" pitchFamily="18" charset="0"/>
              </a:rPr>
              <a:t>X3</a:t>
            </a:r>
          </a:p>
        </p:txBody>
      </p:sp>
      <p:sp>
        <p:nvSpPr>
          <p:cNvPr id="66579" name="AutoShape 19">
            <a:hlinkClick r:id="" action="ppaction://noaction" highlightClick="1"/>
            <a:extLst>
              <a:ext uri="{FF2B5EF4-FFF2-40B4-BE49-F238E27FC236}">
                <a16:creationId xmlns:a16="http://schemas.microsoft.com/office/drawing/2014/main" id="{ABD92B26-A2EE-42AD-B8B3-A4A031256C95}"/>
              </a:ext>
            </a:extLst>
          </p:cNvPr>
          <p:cNvSpPr>
            <a:spLocks noChangeArrowheads="1"/>
          </p:cNvSpPr>
          <p:nvPr/>
        </p:nvSpPr>
        <p:spPr bwMode="auto">
          <a:xfrm>
            <a:off x="19050000" y="2971799"/>
            <a:ext cx="1828800" cy="1066800"/>
          </a:xfrm>
          <a:prstGeom prst="actionButtonBlank">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a:solidFill>
                  <a:schemeClr val="bg1"/>
                </a:solidFill>
              </a:rPr>
              <a:t>X4</a:t>
            </a:r>
          </a:p>
        </p:txBody>
      </p:sp>
      <p:sp>
        <p:nvSpPr>
          <p:cNvPr id="66580" name="AutoShape 20">
            <a:hlinkClick r:id="" action="ppaction://noaction" highlightClick="1"/>
            <a:extLst>
              <a:ext uri="{FF2B5EF4-FFF2-40B4-BE49-F238E27FC236}">
                <a16:creationId xmlns:a16="http://schemas.microsoft.com/office/drawing/2014/main" id="{5598BE07-543D-43B9-AB65-8883EACD153C}"/>
              </a:ext>
            </a:extLst>
          </p:cNvPr>
          <p:cNvSpPr>
            <a:spLocks noChangeArrowheads="1"/>
          </p:cNvSpPr>
          <p:nvPr/>
        </p:nvSpPr>
        <p:spPr bwMode="auto">
          <a:xfrm>
            <a:off x="19050000" y="4190999"/>
            <a:ext cx="1828800" cy="914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a:solidFill>
                  <a:schemeClr val="bg1"/>
                </a:solidFill>
              </a:rPr>
              <a:t>X2 </a:t>
            </a:r>
          </a:p>
        </p:txBody>
      </p:sp>
      <p:sp>
        <p:nvSpPr>
          <p:cNvPr id="66581" name="AutoShape 21">
            <a:hlinkClick r:id="" action="ppaction://noaction" highlightClick="1"/>
            <a:extLst>
              <a:ext uri="{FF2B5EF4-FFF2-40B4-BE49-F238E27FC236}">
                <a16:creationId xmlns:a16="http://schemas.microsoft.com/office/drawing/2014/main" id="{1AE0DDE3-D645-4DA0-B0AF-5A53C1606885}"/>
              </a:ext>
            </a:extLst>
          </p:cNvPr>
          <p:cNvSpPr>
            <a:spLocks noChangeArrowheads="1"/>
          </p:cNvSpPr>
          <p:nvPr/>
        </p:nvSpPr>
        <p:spPr bwMode="auto">
          <a:xfrm>
            <a:off x="19050001" y="5410199"/>
            <a:ext cx="1828800" cy="1066800"/>
          </a:xfrm>
          <a:prstGeom prst="actionButtonBlank">
            <a:avLst/>
          </a:prstGeom>
          <a:gradFill rotWithShape="1">
            <a:gsLst>
              <a:gs pos="0">
                <a:schemeClr val="accent2">
                  <a:gamma/>
                  <a:shade val="46275"/>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dirty="0">
                <a:solidFill>
                  <a:schemeClr val="bg1"/>
                </a:solidFill>
              </a:rPr>
              <a:t>X1</a:t>
            </a:r>
          </a:p>
        </p:txBody>
      </p:sp>
      <p:sp>
        <p:nvSpPr>
          <p:cNvPr id="66582" name="Text Box 22">
            <a:extLst>
              <a:ext uri="{FF2B5EF4-FFF2-40B4-BE49-F238E27FC236}">
                <a16:creationId xmlns:a16="http://schemas.microsoft.com/office/drawing/2014/main" id="{F7B3212E-9E33-4074-B82D-0A1C8236682C}"/>
              </a:ext>
            </a:extLst>
          </p:cNvPr>
          <p:cNvSpPr txBox="1">
            <a:spLocks noChangeArrowheads="1"/>
          </p:cNvSpPr>
          <p:nvPr/>
        </p:nvSpPr>
        <p:spPr bwMode="auto">
          <a:xfrm>
            <a:off x="14903451" y="6397626"/>
            <a:ext cx="5180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latin typeface="Times New Roman" panose="02020603050405020304" pitchFamily="18" charset="0"/>
              </a:rPr>
              <a:t>D</a:t>
            </a:r>
          </a:p>
        </p:txBody>
      </p:sp>
      <p:sp>
        <p:nvSpPr>
          <p:cNvPr id="66583" name="AutoShape 23">
            <a:hlinkClick r:id="" action="ppaction://noaction" highlightClick="1"/>
            <a:extLst>
              <a:ext uri="{FF2B5EF4-FFF2-40B4-BE49-F238E27FC236}">
                <a16:creationId xmlns:a16="http://schemas.microsoft.com/office/drawing/2014/main" id="{CA6CE60E-2CE5-4178-85C6-7BA5C9B50C66}"/>
              </a:ext>
            </a:extLst>
          </p:cNvPr>
          <p:cNvSpPr>
            <a:spLocks noChangeArrowheads="1"/>
          </p:cNvSpPr>
          <p:nvPr/>
        </p:nvSpPr>
        <p:spPr bwMode="auto">
          <a:xfrm>
            <a:off x="3505200" y="12420599"/>
            <a:ext cx="914400" cy="1066800"/>
          </a:xfrm>
          <a:prstGeom prst="actionButtonBlank">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a:solidFill>
                  <a:schemeClr val="bg1"/>
                </a:solidFill>
                <a:latin typeface="Times New Roman" panose="02020603050405020304" pitchFamily="18" charset="0"/>
              </a:rPr>
              <a:t>D</a:t>
            </a:r>
          </a:p>
        </p:txBody>
      </p:sp>
      <p:sp>
        <p:nvSpPr>
          <p:cNvPr id="66584" name="Text Box 24">
            <a:extLst>
              <a:ext uri="{FF2B5EF4-FFF2-40B4-BE49-F238E27FC236}">
                <a16:creationId xmlns:a16="http://schemas.microsoft.com/office/drawing/2014/main" id="{7CD4A9D6-F34E-4563-9983-D3834DA0C46E}"/>
              </a:ext>
            </a:extLst>
          </p:cNvPr>
          <p:cNvSpPr txBox="1">
            <a:spLocks noChangeArrowheads="1"/>
          </p:cNvSpPr>
          <p:nvPr/>
        </p:nvSpPr>
        <p:spPr bwMode="auto">
          <a:xfrm>
            <a:off x="9906001" y="1447800"/>
            <a:ext cx="5180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latin typeface="Times New Roman" panose="02020603050405020304" pitchFamily="18" charset="0"/>
              </a:rPr>
              <a:t>A</a:t>
            </a:r>
          </a:p>
        </p:txBody>
      </p:sp>
      <p:sp>
        <p:nvSpPr>
          <p:cNvPr id="66585" name="AutoShape 25">
            <a:hlinkClick r:id="" action="ppaction://noaction" highlightClick="1"/>
            <a:extLst>
              <a:ext uri="{FF2B5EF4-FFF2-40B4-BE49-F238E27FC236}">
                <a16:creationId xmlns:a16="http://schemas.microsoft.com/office/drawing/2014/main" id="{E7D84729-D87B-4509-A51C-2211EE991DF7}"/>
              </a:ext>
            </a:extLst>
          </p:cNvPr>
          <p:cNvSpPr>
            <a:spLocks noChangeArrowheads="1"/>
          </p:cNvSpPr>
          <p:nvPr/>
        </p:nvSpPr>
        <p:spPr bwMode="auto">
          <a:xfrm>
            <a:off x="3505200" y="8762999"/>
            <a:ext cx="914400" cy="1066800"/>
          </a:xfrm>
          <a:prstGeom prst="actionButtonBlank">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a:solidFill>
                  <a:schemeClr val="bg1"/>
                </a:solidFill>
                <a:latin typeface="Times New Roman" panose="02020603050405020304" pitchFamily="18" charset="0"/>
              </a:rPr>
              <a:t>A</a:t>
            </a:r>
          </a:p>
        </p:txBody>
      </p:sp>
      <p:sp>
        <p:nvSpPr>
          <p:cNvPr id="66586" name="Text Box 26">
            <a:extLst>
              <a:ext uri="{FF2B5EF4-FFF2-40B4-BE49-F238E27FC236}">
                <a16:creationId xmlns:a16="http://schemas.microsoft.com/office/drawing/2014/main" id="{9E7DF50D-602F-41B9-BD69-51599593B72E}"/>
              </a:ext>
            </a:extLst>
          </p:cNvPr>
          <p:cNvSpPr txBox="1">
            <a:spLocks noChangeArrowheads="1"/>
          </p:cNvSpPr>
          <p:nvPr/>
        </p:nvSpPr>
        <p:spPr bwMode="auto">
          <a:xfrm>
            <a:off x="6096001" y="6962776"/>
            <a:ext cx="4924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latin typeface="Times New Roman" panose="02020603050405020304" pitchFamily="18" charset="0"/>
              </a:rPr>
              <a:t>B</a:t>
            </a:r>
          </a:p>
        </p:txBody>
      </p:sp>
      <p:sp>
        <p:nvSpPr>
          <p:cNvPr id="66587" name="AutoShape 27">
            <a:hlinkClick r:id="" action="ppaction://noaction" highlightClick="1"/>
            <a:extLst>
              <a:ext uri="{FF2B5EF4-FFF2-40B4-BE49-F238E27FC236}">
                <a16:creationId xmlns:a16="http://schemas.microsoft.com/office/drawing/2014/main" id="{03411474-D256-4267-895B-639D8D5A5FC5}"/>
              </a:ext>
            </a:extLst>
          </p:cNvPr>
          <p:cNvSpPr>
            <a:spLocks noChangeArrowheads="1"/>
          </p:cNvSpPr>
          <p:nvPr/>
        </p:nvSpPr>
        <p:spPr bwMode="auto">
          <a:xfrm>
            <a:off x="3505200" y="9858375"/>
            <a:ext cx="914400" cy="1066800"/>
          </a:xfrm>
          <a:prstGeom prst="actionButtonBlank">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a:solidFill>
                  <a:schemeClr val="bg1"/>
                </a:solidFill>
                <a:latin typeface="Times New Roman" panose="02020603050405020304" pitchFamily="18" charset="0"/>
              </a:rPr>
              <a:t>B</a:t>
            </a:r>
          </a:p>
        </p:txBody>
      </p:sp>
      <p:sp>
        <p:nvSpPr>
          <p:cNvPr id="66588" name="Text Box 28">
            <a:extLst>
              <a:ext uri="{FF2B5EF4-FFF2-40B4-BE49-F238E27FC236}">
                <a16:creationId xmlns:a16="http://schemas.microsoft.com/office/drawing/2014/main" id="{393218A0-F0F5-41F3-94F6-074BE420424F}"/>
              </a:ext>
            </a:extLst>
          </p:cNvPr>
          <p:cNvSpPr txBox="1">
            <a:spLocks noChangeArrowheads="1"/>
          </p:cNvSpPr>
          <p:nvPr/>
        </p:nvSpPr>
        <p:spPr bwMode="auto">
          <a:xfrm>
            <a:off x="9512301" y="8763000"/>
            <a:ext cx="5180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latin typeface="Times New Roman" panose="02020603050405020304" pitchFamily="18" charset="0"/>
              </a:rPr>
              <a:t>C</a:t>
            </a:r>
          </a:p>
        </p:txBody>
      </p:sp>
      <p:sp>
        <p:nvSpPr>
          <p:cNvPr id="66589" name="AutoShape 29">
            <a:hlinkClick r:id="" action="ppaction://noaction" highlightClick="1"/>
            <a:extLst>
              <a:ext uri="{FF2B5EF4-FFF2-40B4-BE49-F238E27FC236}">
                <a16:creationId xmlns:a16="http://schemas.microsoft.com/office/drawing/2014/main" id="{F4386297-A0BA-4A38-A3CC-FEAC6D83CBC6}"/>
              </a:ext>
            </a:extLst>
          </p:cNvPr>
          <p:cNvSpPr>
            <a:spLocks noChangeArrowheads="1"/>
          </p:cNvSpPr>
          <p:nvPr/>
        </p:nvSpPr>
        <p:spPr bwMode="auto">
          <a:xfrm>
            <a:off x="3505200" y="11048999"/>
            <a:ext cx="914400" cy="1066800"/>
          </a:xfrm>
          <a:prstGeom prst="actionButtonBlank">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a:solidFill>
                  <a:schemeClr val="bg1"/>
                </a:solidFill>
                <a:latin typeface="Times New Roman" panose="02020603050405020304" pitchFamily="18" charset="0"/>
              </a:rPr>
              <a:t>C</a:t>
            </a:r>
          </a:p>
        </p:txBody>
      </p:sp>
      <p:sp>
        <p:nvSpPr>
          <p:cNvPr id="66590" name="Text Box 30">
            <a:extLst>
              <a:ext uri="{FF2B5EF4-FFF2-40B4-BE49-F238E27FC236}">
                <a16:creationId xmlns:a16="http://schemas.microsoft.com/office/drawing/2014/main" id="{DE43F2AC-DC4D-4D63-9CB6-3A0C404605B5}"/>
              </a:ext>
            </a:extLst>
          </p:cNvPr>
          <p:cNvSpPr txBox="1">
            <a:spLocks noChangeArrowheads="1"/>
          </p:cNvSpPr>
          <p:nvPr/>
        </p:nvSpPr>
        <p:spPr bwMode="auto">
          <a:xfrm>
            <a:off x="6858000" y="9906000"/>
            <a:ext cx="900438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đa</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diện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này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có</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tên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là</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{3;3}</a:t>
            </a:r>
          </a:p>
          <a:p>
            <a:pPr algn="ctr"/>
            <a:r>
              <a:rPr lang="en-US" altLang="en-US" sz="4400" b="1" dirty="0" err="1">
                <a:solidFill>
                  <a:srgbClr val="FF0000"/>
                </a:solidFill>
                <a:latin typeface="Times New Roman" panose="02020603050405020304" pitchFamily="18" charset="0"/>
              </a:rPr>
              <a:t>Còn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gọi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là</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tứ</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diện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đều</a:t>
            </a:r>
            <a:endParaRPr lang="en-US" altLang="en-US" sz="44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6590"/>
                                        </p:tgtEl>
                                        <p:attrNameLst>
                                          <p:attrName>style.visibility</p:attrName>
                                        </p:attrNameLst>
                                      </p:cBhvr>
                                      <p:to>
                                        <p:strVal val="visible"/>
                                      </p:to>
                                    </p:set>
                                    <p:anim calcmode="lin" valueType="num">
                                      <p:cBhvr>
                                        <p:cTn id="7" dur="500" fill="hold"/>
                                        <p:tgtEl>
                                          <p:spTgt spid="66590"/>
                                        </p:tgtEl>
                                        <p:attrNameLst>
                                          <p:attrName>ppt_w</p:attrName>
                                        </p:attrNameLst>
                                      </p:cBhvr>
                                      <p:tavLst>
                                        <p:tav tm="0">
                                          <p:val>
                                            <p:fltVal val="0"/>
                                          </p:val>
                                        </p:tav>
                                        <p:tav tm="100000">
                                          <p:val>
                                            <p:strVal val="#ppt_w"/>
                                          </p:val>
                                        </p:tav>
                                      </p:tavLst>
                                    </p:anim>
                                    <p:anim calcmode="lin" valueType="num">
                                      <p:cBhvr>
                                        <p:cTn id="8" dur="500" fill="hold"/>
                                        <p:tgtEl>
                                          <p:spTgt spid="66590"/>
                                        </p:tgtEl>
                                        <p:attrNameLst>
                                          <p:attrName>ppt_h</p:attrName>
                                        </p:attrNameLst>
                                      </p:cBhvr>
                                      <p:tavLst>
                                        <p:tav tm="0">
                                          <p:val>
                                            <p:fltVal val="0"/>
                                          </p:val>
                                        </p:tav>
                                        <p:tav tm="100000">
                                          <p:val>
                                            <p:strVal val="#ppt_h"/>
                                          </p:val>
                                        </p:tav>
                                      </p:tavLst>
                                    </p:anim>
                                    <p:animEffect transition="in" filter="fade">
                                      <p:cBhvr>
                                        <p:cTn id="9" dur="500"/>
                                        <p:tgtEl>
                                          <p:spTgt spid="665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6577"/>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8" presetClass="entr" presetSubtype="9" fill="hold" nodeType="clickEffect">
                                  <p:stCondLst>
                                    <p:cond delay="0"/>
                                  </p:stCondLst>
                                  <p:childTnLst>
                                    <p:set>
                                      <p:cBhvr>
                                        <p:cTn id="14" dur="1" fill="hold">
                                          <p:stCondLst>
                                            <p:cond delay="0"/>
                                          </p:stCondLst>
                                        </p:cTn>
                                        <p:tgtEl>
                                          <p:spTgt spid="66564"/>
                                        </p:tgtEl>
                                        <p:attrNameLst>
                                          <p:attrName>style.visibility</p:attrName>
                                        </p:attrNameLst>
                                      </p:cBhvr>
                                      <p:to>
                                        <p:strVal val="visible"/>
                                      </p:to>
                                    </p:set>
                                    <p:animEffect transition="in" filter="strips(upLeft)">
                                      <p:cBhvr>
                                        <p:cTn id="15" dur="500"/>
                                        <p:tgtEl>
                                          <p:spTgt spid="66564"/>
                                        </p:tgtEl>
                                      </p:cBhvr>
                                    </p:animEffect>
                                  </p:childTnLst>
                                </p:cTn>
                              </p:par>
                            </p:childTnLst>
                          </p:cTn>
                        </p:par>
                      </p:childTnLst>
                    </p:cTn>
                  </p:par>
                </p:childTnLst>
              </p:cTn>
              <p:nextCondLst>
                <p:cond evt="onClick" delay="0">
                  <p:tgtEl>
                    <p:spTgt spid="66577"/>
                  </p:tgtEl>
                </p:cond>
              </p:nextCondLst>
            </p:seq>
            <p:seq concurrent="1" nextAc="seek">
              <p:cTn id="16" restart="whenNotActive" fill="hold" evtFilter="cancelBubble" nodeType="interactiveSeq">
                <p:stCondLst>
                  <p:cond evt="onClick" delay="0">
                    <p:tgtEl>
                      <p:spTgt spid="66573"/>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66562"/>
                                        </p:tgtEl>
                                        <p:attrNameLst>
                                          <p:attrName>style.visibility</p:attrName>
                                        </p:attrNameLst>
                                      </p:cBhvr>
                                      <p:to>
                                        <p:strVal val="visible"/>
                                      </p:to>
                                    </p:set>
                                    <p:animEffect transition="in" filter="strips(downLeft)">
                                      <p:cBhvr>
                                        <p:cTn id="21" dur="2000"/>
                                        <p:tgtEl>
                                          <p:spTgt spid="66562"/>
                                        </p:tgtEl>
                                      </p:cBhvr>
                                    </p:animEffect>
                                  </p:childTnLst>
                                </p:cTn>
                              </p:par>
                            </p:childTnLst>
                          </p:cTn>
                        </p:par>
                      </p:childTnLst>
                    </p:cTn>
                  </p:par>
                </p:childTnLst>
              </p:cTn>
              <p:nextCondLst>
                <p:cond evt="onClick" delay="0">
                  <p:tgtEl>
                    <p:spTgt spid="66573"/>
                  </p:tgtEl>
                </p:cond>
              </p:nextCondLst>
            </p:seq>
            <p:seq concurrent="1" nextAc="seek">
              <p:cTn id="22" restart="whenNotActive" fill="hold" evtFilter="cancelBubble" nodeType="interactiveSeq">
                <p:stCondLst>
                  <p:cond evt="onClick" delay="0">
                    <p:tgtEl>
                      <p:spTgt spid="6657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66571"/>
                                        </p:tgtEl>
                                        <p:attrNameLst>
                                          <p:attrName>style.visibility</p:attrName>
                                        </p:attrNameLst>
                                      </p:cBhvr>
                                      <p:to>
                                        <p:strVal val="visible"/>
                                      </p:to>
                                    </p:set>
                                    <p:animEffect transition="in" filter="strips(downLeft)">
                                      <p:cBhvr>
                                        <p:cTn id="27" dur="2000"/>
                                        <p:tgtEl>
                                          <p:spTgt spid="66571"/>
                                        </p:tgtEl>
                                      </p:cBhvr>
                                    </p:animEffect>
                                  </p:childTnLst>
                                </p:cTn>
                              </p:par>
                            </p:childTnLst>
                          </p:cTn>
                        </p:par>
                      </p:childTnLst>
                    </p:cTn>
                  </p:par>
                </p:childTnLst>
              </p:cTn>
              <p:nextCondLst>
                <p:cond evt="onClick" delay="0">
                  <p:tgtEl>
                    <p:spTgt spid="66575"/>
                  </p:tgtEl>
                </p:cond>
              </p:nextCondLst>
            </p:seq>
            <p:seq concurrent="1" nextAc="seek">
              <p:cTn id="28" restart="whenNotActive" fill="hold" evtFilter="cancelBubble" nodeType="interactiveSeq">
                <p:stCondLst>
                  <p:cond evt="onClick" delay="0">
                    <p:tgtEl>
                      <p:spTgt spid="6657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66572"/>
                                        </p:tgtEl>
                                        <p:attrNameLst>
                                          <p:attrName>style.visibility</p:attrName>
                                        </p:attrNameLst>
                                      </p:cBhvr>
                                      <p:to>
                                        <p:strVal val="visible"/>
                                      </p:to>
                                    </p:set>
                                    <p:animEffect transition="in" filter="strips(downLeft)">
                                      <p:cBhvr>
                                        <p:cTn id="33" dur="2000"/>
                                        <p:tgtEl>
                                          <p:spTgt spid="66572"/>
                                        </p:tgtEl>
                                      </p:cBhvr>
                                    </p:animEffect>
                                  </p:childTnLst>
                                </p:cTn>
                              </p:par>
                            </p:childTnLst>
                          </p:cTn>
                        </p:par>
                      </p:childTnLst>
                    </p:cTn>
                  </p:par>
                </p:childTnLst>
              </p:cTn>
              <p:nextCondLst>
                <p:cond evt="onClick" delay="0">
                  <p:tgtEl>
                    <p:spTgt spid="66576"/>
                  </p:tgtEl>
                </p:cond>
              </p:nextCondLst>
            </p:seq>
            <p:seq concurrent="1" nextAc="seek">
              <p:cTn id="34" restart="whenNotActive" fill="hold" evtFilter="cancelBubble" nodeType="interactiveSeq">
                <p:stCondLst>
                  <p:cond evt="onClick" delay="0">
                    <p:tgtEl>
                      <p:spTgt spid="66578"/>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8" presetClass="exit" presetSubtype="12" fill="hold" nodeType="clickEffect">
                                  <p:stCondLst>
                                    <p:cond delay="0"/>
                                  </p:stCondLst>
                                  <p:childTnLst>
                                    <p:animEffect transition="out" filter="strips(downLeft)">
                                      <p:cBhvr>
                                        <p:cTn id="38" dur="3000"/>
                                        <p:tgtEl>
                                          <p:spTgt spid="66571"/>
                                        </p:tgtEl>
                                      </p:cBhvr>
                                    </p:animEffect>
                                    <p:set>
                                      <p:cBhvr>
                                        <p:cTn id="39" dur="1" fill="hold">
                                          <p:stCondLst>
                                            <p:cond delay="2999"/>
                                          </p:stCondLst>
                                        </p:cTn>
                                        <p:tgtEl>
                                          <p:spTgt spid="66571"/>
                                        </p:tgtEl>
                                        <p:attrNameLst>
                                          <p:attrName>style.visibility</p:attrName>
                                        </p:attrNameLst>
                                      </p:cBhvr>
                                      <p:to>
                                        <p:strVal val="hidden"/>
                                      </p:to>
                                    </p:set>
                                  </p:childTnLst>
                                </p:cTn>
                              </p:par>
                            </p:childTnLst>
                          </p:cTn>
                        </p:par>
                      </p:childTnLst>
                    </p:cTn>
                  </p:par>
                </p:childTnLst>
              </p:cTn>
              <p:nextCondLst>
                <p:cond evt="onClick" delay="0">
                  <p:tgtEl>
                    <p:spTgt spid="66578"/>
                  </p:tgtEl>
                </p:cond>
              </p:nextCondLst>
            </p:seq>
            <p:seq concurrent="1" nextAc="seek">
              <p:cTn id="40" restart="whenNotActive" fill="hold" evtFilter="cancelBubble" nodeType="interactiveSeq">
                <p:stCondLst>
                  <p:cond evt="onClick" delay="0">
                    <p:tgtEl>
                      <p:spTgt spid="6657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8" presetClass="exit" presetSubtype="12" fill="hold" nodeType="clickEffect">
                                  <p:stCondLst>
                                    <p:cond delay="0"/>
                                  </p:stCondLst>
                                  <p:childTnLst>
                                    <p:animEffect transition="out" filter="strips(downLeft)">
                                      <p:cBhvr>
                                        <p:cTn id="44" dur="3000"/>
                                        <p:tgtEl>
                                          <p:spTgt spid="66572"/>
                                        </p:tgtEl>
                                      </p:cBhvr>
                                    </p:animEffect>
                                    <p:set>
                                      <p:cBhvr>
                                        <p:cTn id="45" dur="1" fill="hold">
                                          <p:stCondLst>
                                            <p:cond delay="2999"/>
                                          </p:stCondLst>
                                        </p:cTn>
                                        <p:tgtEl>
                                          <p:spTgt spid="66572"/>
                                        </p:tgtEl>
                                        <p:attrNameLst>
                                          <p:attrName>style.visibility</p:attrName>
                                        </p:attrNameLst>
                                      </p:cBhvr>
                                      <p:to>
                                        <p:strVal val="hidden"/>
                                      </p:to>
                                    </p:set>
                                  </p:childTnLst>
                                </p:cTn>
                              </p:par>
                            </p:childTnLst>
                          </p:cTn>
                        </p:par>
                      </p:childTnLst>
                    </p:cTn>
                  </p:par>
                </p:childTnLst>
              </p:cTn>
              <p:nextCondLst>
                <p:cond evt="onClick" delay="0">
                  <p:tgtEl>
                    <p:spTgt spid="66579"/>
                  </p:tgtEl>
                </p:cond>
              </p:nextCondLst>
            </p:seq>
            <p:seq concurrent="1" nextAc="seek">
              <p:cTn id="46" restart="whenNotActive" fill="hold" evtFilter="cancelBubble" nodeType="interactiveSeq">
                <p:stCondLst>
                  <p:cond evt="onClick" delay="0">
                    <p:tgtEl>
                      <p:spTgt spid="66574"/>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8" presetClass="entr" presetSubtype="12" fill="hold" nodeType="clickEffect">
                                  <p:stCondLst>
                                    <p:cond delay="0"/>
                                  </p:stCondLst>
                                  <p:childTnLst>
                                    <p:set>
                                      <p:cBhvr>
                                        <p:cTn id="50" dur="1" fill="hold">
                                          <p:stCondLst>
                                            <p:cond delay="0"/>
                                          </p:stCondLst>
                                        </p:cTn>
                                        <p:tgtEl>
                                          <p:spTgt spid="66563"/>
                                        </p:tgtEl>
                                        <p:attrNameLst>
                                          <p:attrName>style.visibility</p:attrName>
                                        </p:attrNameLst>
                                      </p:cBhvr>
                                      <p:to>
                                        <p:strVal val="visible"/>
                                      </p:to>
                                    </p:set>
                                    <p:animEffect transition="in" filter="strips(downLeft)">
                                      <p:cBhvr>
                                        <p:cTn id="51" dur="2000"/>
                                        <p:tgtEl>
                                          <p:spTgt spid="66563"/>
                                        </p:tgtEl>
                                      </p:cBhvr>
                                    </p:animEffect>
                                  </p:childTnLst>
                                </p:cTn>
                              </p:par>
                            </p:childTnLst>
                          </p:cTn>
                        </p:par>
                      </p:childTnLst>
                    </p:cTn>
                  </p:par>
                </p:childTnLst>
              </p:cTn>
              <p:nextCondLst>
                <p:cond evt="onClick" delay="0">
                  <p:tgtEl>
                    <p:spTgt spid="66574"/>
                  </p:tgtEl>
                </p:cond>
              </p:nextCondLst>
            </p:seq>
            <p:seq concurrent="1" nextAc="seek">
              <p:cTn id="52" restart="whenNotActive" fill="hold" evtFilter="cancelBubble" nodeType="interactiveSeq">
                <p:stCondLst>
                  <p:cond evt="onClick" delay="0">
                    <p:tgtEl>
                      <p:spTgt spid="6658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2" presetClass="exit" presetSubtype="4" fill="hold" nodeType="clickEffect">
                                  <p:stCondLst>
                                    <p:cond delay="0"/>
                                  </p:stCondLst>
                                  <p:childTnLst>
                                    <p:animEffect transition="out" filter="wipe(down)">
                                      <p:cBhvr>
                                        <p:cTn id="56" dur="2000"/>
                                        <p:tgtEl>
                                          <p:spTgt spid="66563"/>
                                        </p:tgtEl>
                                      </p:cBhvr>
                                    </p:animEffect>
                                    <p:set>
                                      <p:cBhvr>
                                        <p:cTn id="57" dur="1" fill="hold">
                                          <p:stCondLst>
                                            <p:cond delay="1999"/>
                                          </p:stCondLst>
                                        </p:cTn>
                                        <p:tgtEl>
                                          <p:spTgt spid="66563"/>
                                        </p:tgtEl>
                                        <p:attrNameLst>
                                          <p:attrName>style.visibility</p:attrName>
                                        </p:attrNameLst>
                                      </p:cBhvr>
                                      <p:to>
                                        <p:strVal val="hidden"/>
                                      </p:to>
                                    </p:set>
                                  </p:childTnLst>
                                </p:cTn>
                              </p:par>
                            </p:childTnLst>
                          </p:cTn>
                        </p:par>
                      </p:childTnLst>
                    </p:cTn>
                  </p:par>
                </p:childTnLst>
              </p:cTn>
              <p:nextCondLst>
                <p:cond evt="onClick" delay="0">
                  <p:tgtEl>
                    <p:spTgt spid="66581"/>
                  </p:tgtEl>
                </p:cond>
              </p:nextCondLst>
            </p:seq>
            <p:seq concurrent="1" nextAc="seek">
              <p:cTn id="58" restart="whenNotActive" fill="hold" evtFilter="cancelBubble" nodeType="interactiveSeq">
                <p:stCondLst>
                  <p:cond evt="onClick" delay="0">
                    <p:tgtEl>
                      <p:spTgt spid="66580"/>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2" presetClass="exit" presetSubtype="2" fill="hold" nodeType="clickEffect">
                                  <p:stCondLst>
                                    <p:cond delay="0"/>
                                  </p:stCondLst>
                                  <p:childTnLst>
                                    <p:animEffect transition="out" filter="wipe(right)">
                                      <p:cBhvr>
                                        <p:cTn id="62" dur="2000"/>
                                        <p:tgtEl>
                                          <p:spTgt spid="66562"/>
                                        </p:tgtEl>
                                      </p:cBhvr>
                                    </p:animEffect>
                                    <p:set>
                                      <p:cBhvr>
                                        <p:cTn id="63" dur="1" fill="hold">
                                          <p:stCondLst>
                                            <p:cond delay="1999"/>
                                          </p:stCondLst>
                                        </p:cTn>
                                        <p:tgtEl>
                                          <p:spTgt spid="66562"/>
                                        </p:tgtEl>
                                        <p:attrNameLst>
                                          <p:attrName>style.visibility</p:attrName>
                                        </p:attrNameLst>
                                      </p:cBhvr>
                                      <p:to>
                                        <p:strVal val="hidden"/>
                                      </p:to>
                                    </p:set>
                                  </p:childTnLst>
                                </p:cTn>
                              </p:par>
                            </p:childTnLst>
                          </p:cTn>
                        </p:par>
                      </p:childTnLst>
                    </p:cTn>
                  </p:par>
                </p:childTnLst>
              </p:cTn>
              <p:nextCondLst>
                <p:cond evt="onClick" delay="0">
                  <p:tgtEl>
                    <p:spTgt spid="66580"/>
                  </p:tgtEl>
                </p:cond>
              </p:nextCondLst>
            </p:seq>
            <p:seq concurrent="1" nextAc="seek">
              <p:cTn id="64" restart="whenNotActive" fill="hold" evtFilter="cancelBubble" nodeType="interactiveSeq">
                <p:stCondLst>
                  <p:cond evt="onClick" delay="0">
                    <p:tgtEl>
                      <p:spTgt spid="66583"/>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66582"/>
                                        </p:tgtEl>
                                        <p:attrNameLst>
                                          <p:attrName>style.visibility</p:attrName>
                                        </p:attrNameLst>
                                      </p:cBhvr>
                                      <p:to>
                                        <p:strVal val="visible"/>
                                      </p:to>
                                    </p:set>
                                    <p:anim calcmode="lin" valueType="num">
                                      <p:cBhvr additive="base">
                                        <p:cTn id="69" dur="500" fill="hold"/>
                                        <p:tgtEl>
                                          <p:spTgt spid="66582"/>
                                        </p:tgtEl>
                                        <p:attrNameLst>
                                          <p:attrName>ppt_x</p:attrName>
                                        </p:attrNameLst>
                                      </p:cBhvr>
                                      <p:tavLst>
                                        <p:tav tm="0">
                                          <p:val>
                                            <p:strVal val="1+#ppt_w/2"/>
                                          </p:val>
                                        </p:tav>
                                        <p:tav tm="100000">
                                          <p:val>
                                            <p:strVal val="#ppt_x"/>
                                          </p:val>
                                        </p:tav>
                                      </p:tavLst>
                                    </p:anim>
                                    <p:anim calcmode="lin" valueType="num">
                                      <p:cBhvr additive="base">
                                        <p:cTn id="70" dur="500" fill="hold"/>
                                        <p:tgtEl>
                                          <p:spTgt spid="6658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66583"/>
                  </p:tgtEl>
                </p:cond>
              </p:nextCondLst>
            </p:seq>
            <p:seq concurrent="1" nextAc="seek">
              <p:cTn id="71" restart="whenNotActive" fill="hold" evtFilter="cancelBubble" nodeType="interactiveSeq">
                <p:stCondLst>
                  <p:cond evt="onClick" delay="0">
                    <p:tgtEl>
                      <p:spTgt spid="6658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66584"/>
                                        </p:tgtEl>
                                        <p:attrNameLst>
                                          <p:attrName>style.visibility</p:attrName>
                                        </p:attrNameLst>
                                      </p:cBhvr>
                                      <p:to>
                                        <p:strVal val="visible"/>
                                      </p:to>
                                    </p:set>
                                    <p:animEffect transition="in" filter="box(in)">
                                      <p:cBhvr>
                                        <p:cTn id="76" dur="500"/>
                                        <p:tgtEl>
                                          <p:spTgt spid="66584"/>
                                        </p:tgtEl>
                                      </p:cBhvr>
                                    </p:animEffect>
                                  </p:childTnLst>
                                </p:cTn>
                              </p:par>
                            </p:childTnLst>
                          </p:cTn>
                        </p:par>
                      </p:childTnLst>
                    </p:cTn>
                  </p:par>
                </p:childTnLst>
              </p:cTn>
              <p:nextCondLst>
                <p:cond evt="onClick" delay="0">
                  <p:tgtEl>
                    <p:spTgt spid="66585"/>
                  </p:tgtEl>
                </p:cond>
              </p:nextCondLst>
            </p:seq>
            <p:seq concurrent="1" nextAc="seek">
              <p:cTn id="77" restart="whenNotActive" fill="hold" evtFilter="cancelBubble" nodeType="interactiveSeq">
                <p:stCondLst>
                  <p:cond evt="onClick" delay="0">
                    <p:tgtEl>
                      <p:spTgt spid="6658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6586"/>
                                        </p:tgtEl>
                                        <p:attrNameLst>
                                          <p:attrName>style.visibility</p:attrName>
                                        </p:attrNameLst>
                                      </p:cBhvr>
                                      <p:to>
                                        <p:strVal val="visible"/>
                                      </p:to>
                                    </p:set>
                                    <p:animEffect transition="in" filter="box(in)">
                                      <p:cBhvr>
                                        <p:cTn id="82" dur="500"/>
                                        <p:tgtEl>
                                          <p:spTgt spid="66586"/>
                                        </p:tgtEl>
                                      </p:cBhvr>
                                    </p:animEffect>
                                  </p:childTnLst>
                                </p:cTn>
                              </p:par>
                            </p:childTnLst>
                          </p:cTn>
                        </p:par>
                      </p:childTnLst>
                    </p:cTn>
                  </p:par>
                </p:childTnLst>
              </p:cTn>
              <p:nextCondLst>
                <p:cond evt="onClick" delay="0">
                  <p:tgtEl>
                    <p:spTgt spid="66587"/>
                  </p:tgtEl>
                </p:cond>
              </p:nextCondLst>
            </p:seq>
            <p:seq concurrent="1" nextAc="seek">
              <p:cTn id="83" restart="whenNotActive" fill="hold" evtFilter="cancelBubble" nodeType="interactiveSeq">
                <p:stCondLst>
                  <p:cond evt="onClick" delay="0">
                    <p:tgtEl>
                      <p:spTgt spid="66589"/>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66588"/>
                                        </p:tgtEl>
                                        <p:attrNameLst>
                                          <p:attrName>style.visibility</p:attrName>
                                        </p:attrNameLst>
                                      </p:cBhvr>
                                      <p:to>
                                        <p:strVal val="visible"/>
                                      </p:to>
                                    </p:set>
                                    <p:animEffect transition="in" filter="box(in)">
                                      <p:cBhvr>
                                        <p:cTn id="88" dur="500"/>
                                        <p:tgtEl>
                                          <p:spTgt spid="66588"/>
                                        </p:tgtEl>
                                      </p:cBhvr>
                                    </p:animEffect>
                                  </p:childTnLst>
                                </p:cTn>
                              </p:par>
                            </p:childTnLst>
                          </p:cTn>
                        </p:par>
                      </p:childTnLst>
                    </p:cTn>
                  </p:par>
                </p:childTnLst>
              </p:cTn>
              <p:nextCondLst>
                <p:cond evt="onClick" delay="0">
                  <p:tgtEl>
                    <p:spTgt spid="66589"/>
                  </p:tgtEl>
                </p:cond>
              </p:nextCondLst>
            </p:seq>
          </p:childTnLst>
        </p:cTn>
      </p:par>
    </p:tnLst>
    <p:bldLst>
      <p:bldP spid="66582" grpId="0"/>
      <p:bldP spid="66584" grpId="0"/>
      <p:bldP spid="66586" grpId="0"/>
      <p:bldP spid="66588" grpId="0"/>
      <p:bldP spid="665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0" name="Freeform 46">
            <a:extLst>
              <a:ext uri="{FF2B5EF4-FFF2-40B4-BE49-F238E27FC236}">
                <a16:creationId xmlns:a16="http://schemas.microsoft.com/office/drawing/2014/main" id="{8FD86F91-3FE5-46A3-8E11-94F53C4327BD}"/>
              </a:ext>
            </a:extLst>
          </p:cNvPr>
          <p:cNvSpPr>
            <a:spLocks/>
          </p:cNvSpPr>
          <p:nvPr/>
        </p:nvSpPr>
        <p:spPr bwMode="auto">
          <a:xfrm>
            <a:off x="6600827" y="6448424"/>
            <a:ext cx="8553450" cy="7153276"/>
          </a:xfrm>
          <a:custGeom>
            <a:avLst/>
            <a:gdLst>
              <a:gd name="T0" fmla="*/ 23 w 2694"/>
              <a:gd name="T1" fmla="*/ 3 h 2253"/>
              <a:gd name="T2" fmla="*/ 2694 w 2694"/>
              <a:gd name="T3" fmla="*/ 0 h 2253"/>
              <a:gd name="T4" fmla="*/ 932 w 2694"/>
              <a:gd name="T5" fmla="*/ 2253 h 2253"/>
              <a:gd name="T6" fmla="*/ 0 w 2694"/>
              <a:gd name="T7" fmla="*/ 0 h 2253"/>
            </a:gdLst>
            <a:ahLst/>
            <a:cxnLst>
              <a:cxn ang="0">
                <a:pos x="T0" y="T1"/>
              </a:cxn>
              <a:cxn ang="0">
                <a:pos x="T2" y="T3"/>
              </a:cxn>
              <a:cxn ang="0">
                <a:pos x="T4" y="T5"/>
              </a:cxn>
              <a:cxn ang="0">
                <a:pos x="T6" y="T7"/>
              </a:cxn>
            </a:cxnLst>
            <a:rect l="0" t="0" r="r" b="b"/>
            <a:pathLst>
              <a:path w="2694" h="2253">
                <a:moveTo>
                  <a:pt x="23" y="3"/>
                </a:moveTo>
                <a:lnTo>
                  <a:pt x="2694" y="0"/>
                </a:lnTo>
                <a:lnTo>
                  <a:pt x="932" y="2253"/>
                </a:lnTo>
                <a:lnTo>
                  <a:pt x="0" y="0"/>
                </a:lnTo>
              </a:path>
            </a:pathLst>
          </a:custGeom>
          <a:gradFill rotWithShape="1">
            <a:gsLst>
              <a:gs pos="0">
                <a:schemeClr val="hlink">
                  <a:gamma/>
                  <a:shade val="46275"/>
                  <a:invGamma/>
                </a:schemeClr>
              </a:gs>
              <a:gs pos="100000">
                <a:schemeClr val="hlink"/>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08" name="Freeform 44">
            <a:extLst>
              <a:ext uri="{FF2B5EF4-FFF2-40B4-BE49-F238E27FC236}">
                <a16:creationId xmlns:a16="http://schemas.microsoft.com/office/drawing/2014/main" id="{771ED75F-0861-4F84-9A89-C8C5804D016B}"/>
              </a:ext>
            </a:extLst>
          </p:cNvPr>
          <p:cNvSpPr>
            <a:spLocks/>
          </p:cNvSpPr>
          <p:nvPr/>
        </p:nvSpPr>
        <p:spPr bwMode="auto">
          <a:xfrm>
            <a:off x="3838577" y="6477000"/>
            <a:ext cx="5683250" cy="7172324"/>
          </a:xfrm>
          <a:custGeom>
            <a:avLst/>
            <a:gdLst>
              <a:gd name="T0" fmla="*/ 904 w 1830"/>
              <a:gd name="T1" fmla="*/ 0 h 2259"/>
              <a:gd name="T2" fmla="*/ 0 w 1830"/>
              <a:gd name="T3" fmla="*/ 666 h 2259"/>
              <a:gd name="T4" fmla="*/ 1830 w 1830"/>
              <a:gd name="T5" fmla="*/ 2259 h 2259"/>
              <a:gd name="T6" fmla="*/ 915 w 1830"/>
              <a:gd name="T7" fmla="*/ 14 h 2259"/>
            </a:gdLst>
            <a:ahLst/>
            <a:cxnLst>
              <a:cxn ang="0">
                <a:pos x="T0" y="T1"/>
              </a:cxn>
              <a:cxn ang="0">
                <a:pos x="T2" y="T3"/>
              </a:cxn>
              <a:cxn ang="0">
                <a:pos x="T4" y="T5"/>
              </a:cxn>
              <a:cxn ang="0">
                <a:pos x="T6" y="T7"/>
              </a:cxn>
            </a:cxnLst>
            <a:rect l="0" t="0" r="r" b="b"/>
            <a:pathLst>
              <a:path w="1830" h="2259">
                <a:moveTo>
                  <a:pt x="904" y="0"/>
                </a:moveTo>
                <a:lnTo>
                  <a:pt x="0" y="666"/>
                </a:lnTo>
                <a:lnTo>
                  <a:pt x="1830" y="2259"/>
                </a:lnTo>
                <a:lnTo>
                  <a:pt x="915" y="14"/>
                </a:lnTo>
              </a:path>
            </a:pathLst>
          </a:custGeom>
          <a:gradFill rotWithShape="1">
            <a:gsLst>
              <a:gs pos="0">
                <a:srgbClr val="FFCC99">
                  <a:gamma/>
                  <a:shade val="46275"/>
                  <a:invGamma/>
                </a:srgbClr>
              </a:gs>
              <a:gs pos="100000">
                <a:srgbClr val="FFCC99"/>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86" name="Freeform 22">
            <a:extLst>
              <a:ext uri="{FF2B5EF4-FFF2-40B4-BE49-F238E27FC236}">
                <a16:creationId xmlns:a16="http://schemas.microsoft.com/office/drawing/2014/main" id="{A9B3A02F-0F63-4F25-A516-7CC7D96EC51D}"/>
              </a:ext>
            </a:extLst>
          </p:cNvPr>
          <p:cNvSpPr>
            <a:spLocks/>
          </p:cNvSpPr>
          <p:nvPr/>
        </p:nvSpPr>
        <p:spPr bwMode="auto">
          <a:xfrm>
            <a:off x="6686550" y="1447800"/>
            <a:ext cx="8499476" cy="5038724"/>
          </a:xfrm>
          <a:custGeom>
            <a:avLst/>
            <a:gdLst>
              <a:gd name="T0" fmla="*/ 6 w 2677"/>
              <a:gd name="T1" fmla="*/ 1587 h 1587"/>
              <a:gd name="T2" fmla="*/ 2677 w 2677"/>
              <a:gd name="T3" fmla="*/ 1584 h 1587"/>
              <a:gd name="T4" fmla="*/ 907 w 2677"/>
              <a:gd name="T5" fmla="*/ 0 h 1587"/>
              <a:gd name="T6" fmla="*/ 0 w 2677"/>
              <a:gd name="T7" fmla="*/ 1567 h 1587"/>
            </a:gdLst>
            <a:ahLst/>
            <a:cxnLst>
              <a:cxn ang="0">
                <a:pos x="T0" y="T1"/>
              </a:cxn>
              <a:cxn ang="0">
                <a:pos x="T2" y="T3"/>
              </a:cxn>
              <a:cxn ang="0">
                <a:pos x="T4" y="T5"/>
              </a:cxn>
              <a:cxn ang="0">
                <a:pos x="T6" y="T7"/>
              </a:cxn>
            </a:cxnLst>
            <a:rect l="0" t="0" r="r" b="b"/>
            <a:pathLst>
              <a:path w="2677" h="1587">
                <a:moveTo>
                  <a:pt x="6" y="1587"/>
                </a:moveTo>
                <a:lnTo>
                  <a:pt x="2677" y="1584"/>
                </a:lnTo>
                <a:lnTo>
                  <a:pt x="907" y="0"/>
                </a:lnTo>
                <a:lnTo>
                  <a:pt x="0" y="1567"/>
                </a:lnTo>
              </a:path>
            </a:pathLst>
          </a:custGeom>
          <a:gradFill rotWithShape="1">
            <a:gsLst>
              <a:gs pos="0">
                <a:schemeClr val="hlink"/>
              </a:gs>
              <a:gs pos="100000">
                <a:schemeClr va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11269" name="Group 5">
            <a:extLst>
              <a:ext uri="{FF2B5EF4-FFF2-40B4-BE49-F238E27FC236}">
                <a16:creationId xmlns:a16="http://schemas.microsoft.com/office/drawing/2014/main" id="{15882639-9132-4F7C-AD51-4A8A0DB6083E}"/>
              </a:ext>
            </a:extLst>
          </p:cNvPr>
          <p:cNvGrpSpPr>
            <a:grpSpLocks/>
          </p:cNvGrpSpPr>
          <p:nvPr/>
        </p:nvGrpSpPr>
        <p:grpSpPr bwMode="auto">
          <a:xfrm>
            <a:off x="3810000" y="1457324"/>
            <a:ext cx="11430000" cy="12192000"/>
            <a:chOff x="864" y="240"/>
            <a:chExt cx="3600" cy="3840"/>
          </a:xfrm>
        </p:grpSpPr>
        <p:grpSp>
          <p:nvGrpSpPr>
            <p:cNvPr id="11270" name="Group 6">
              <a:extLst>
                <a:ext uri="{FF2B5EF4-FFF2-40B4-BE49-F238E27FC236}">
                  <a16:creationId xmlns:a16="http://schemas.microsoft.com/office/drawing/2014/main" id="{F589FE0F-15EC-48D0-8E2C-84311E91C045}"/>
                </a:ext>
              </a:extLst>
            </p:cNvPr>
            <p:cNvGrpSpPr>
              <a:grpSpLocks/>
            </p:cNvGrpSpPr>
            <p:nvPr/>
          </p:nvGrpSpPr>
          <p:grpSpPr bwMode="auto">
            <a:xfrm>
              <a:off x="864" y="1813"/>
              <a:ext cx="3583" cy="694"/>
              <a:chOff x="864" y="1813"/>
              <a:chExt cx="3583" cy="694"/>
            </a:xfrm>
          </p:grpSpPr>
          <p:sp>
            <p:nvSpPr>
              <p:cNvPr id="11271" name="Freeform 7">
                <a:extLst>
                  <a:ext uri="{FF2B5EF4-FFF2-40B4-BE49-F238E27FC236}">
                    <a16:creationId xmlns:a16="http://schemas.microsoft.com/office/drawing/2014/main" id="{EE366297-FEE6-4A7B-B005-6A8EC0257309}"/>
                  </a:ext>
                </a:extLst>
              </p:cNvPr>
              <p:cNvSpPr>
                <a:spLocks/>
              </p:cNvSpPr>
              <p:nvPr/>
            </p:nvSpPr>
            <p:spPr bwMode="auto">
              <a:xfrm>
                <a:off x="872" y="1813"/>
                <a:ext cx="3575" cy="675"/>
              </a:xfrm>
              <a:custGeom>
                <a:avLst/>
                <a:gdLst>
                  <a:gd name="T0" fmla="*/ 0 w 3575"/>
                  <a:gd name="T1" fmla="*/ 675 h 675"/>
                  <a:gd name="T2" fmla="*/ 890 w 3575"/>
                  <a:gd name="T3" fmla="*/ 0 h 675"/>
                  <a:gd name="T4" fmla="*/ 3575 w 3575"/>
                  <a:gd name="T5" fmla="*/ 0 h 675"/>
                </a:gdLst>
                <a:ahLst/>
                <a:cxnLst>
                  <a:cxn ang="0">
                    <a:pos x="T0" y="T1"/>
                  </a:cxn>
                  <a:cxn ang="0">
                    <a:pos x="T2" y="T3"/>
                  </a:cxn>
                  <a:cxn ang="0">
                    <a:pos x="T4" y="T5"/>
                  </a:cxn>
                </a:cxnLst>
                <a:rect l="0" t="0" r="r" b="b"/>
                <a:pathLst>
                  <a:path w="3575" h="675">
                    <a:moveTo>
                      <a:pt x="0" y="675"/>
                    </a:moveTo>
                    <a:lnTo>
                      <a:pt x="890" y="0"/>
                    </a:lnTo>
                    <a:lnTo>
                      <a:pt x="3575" y="0"/>
                    </a:lnTo>
                  </a:path>
                </a:pathLst>
              </a:custGeom>
              <a:noFill/>
              <a:ln w="28575" cap="flat" cmpd="sng">
                <a:solidFill>
                  <a:srgbClr val="FF33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72" name="Freeform 8">
                <a:extLst>
                  <a:ext uri="{FF2B5EF4-FFF2-40B4-BE49-F238E27FC236}">
                    <a16:creationId xmlns:a16="http://schemas.microsoft.com/office/drawing/2014/main" id="{082EAD62-F123-4F5D-8B47-A071AC2D315D}"/>
                  </a:ext>
                </a:extLst>
              </p:cNvPr>
              <p:cNvSpPr>
                <a:spLocks/>
              </p:cNvSpPr>
              <p:nvPr/>
            </p:nvSpPr>
            <p:spPr bwMode="auto">
              <a:xfrm>
                <a:off x="864" y="1830"/>
                <a:ext cx="3583" cy="677"/>
              </a:xfrm>
              <a:custGeom>
                <a:avLst/>
                <a:gdLst>
                  <a:gd name="T0" fmla="*/ 0 w 3583"/>
                  <a:gd name="T1" fmla="*/ 666 h 677"/>
                  <a:gd name="T2" fmla="*/ 2694 w 3583"/>
                  <a:gd name="T3" fmla="*/ 677 h 677"/>
                  <a:gd name="T4" fmla="*/ 3583 w 3583"/>
                  <a:gd name="T5" fmla="*/ 0 h 677"/>
                </a:gdLst>
                <a:ahLst/>
                <a:cxnLst>
                  <a:cxn ang="0">
                    <a:pos x="T0" y="T1"/>
                  </a:cxn>
                  <a:cxn ang="0">
                    <a:pos x="T2" y="T3"/>
                  </a:cxn>
                  <a:cxn ang="0">
                    <a:pos x="T4" y="T5"/>
                  </a:cxn>
                </a:cxnLst>
                <a:rect l="0" t="0" r="r" b="b"/>
                <a:pathLst>
                  <a:path w="3583" h="677">
                    <a:moveTo>
                      <a:pt x="0" y="666"/>
                    </a:moveTo>
                    <a:lnTo>
                      <a:pt x="2694" y="677"/>
                    </a:lnTo>
                    <a:lnTo>
                      <a:pt x="3583" y="0"/>
                    </a:lnTo>
                  </a:path>
                </a:pathLst>
              </a:custGeom>
              <a:noFill/>
              <a:ln w="28575"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11273" name="Line 9">
              <a:extLst>
                <a:ext uri="{FF2B5EF4-FFF2-40B4-BE49-F238E27FC236}">
                  <a16:creationId xmlns:a16="http://schemas.microsoft.com/office/drawing/2014/main" id="{240B5A67-8A78-4885-B625-61846B38A6D2}"/>
                </a:ext>
              </a:extLst>
            </p:cNvPr>
            <p:cNvSpPr>
              <a:spLocks noChangeShapeType="1"/>
            </p:cNvSpPr>
            <p:nvPr/>
          </p:nvSpPr>
          <p:spPr bwMode="auto">
            <a:xfrm flipH="1">
              <a:off x="1760" y="240"/>
              <a:ext cx="912" cy="1584"/>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74" name="Line 10">
              <a:extLst>
                <a:ext uri="{FF2B5EF4-FFF2-40B4-BE49-F238E27FC236}">
                  <a16:creationId xmlns:a16="http://schemas.microsoft.com/office/drawing/2014/main" id="{F9200D1D-9A7F-48C4-A62F-C87F59B88356}"/>
                </a:ext>
              </a:extLst>
            </p:cNvPr>
            <p:cNvSpPr>
              <a:spLocks noChangeShapeType="1"/>
            </p:cNvSpPr>
            <p:nvPr/>
          </p:nvSpPr>
          <p:spPr bwMode="auto">
            <a:xfrm>
              <a:off x="2688" y="240"/>
              <a:ext cx="1776" cy="15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75" name="Line 11">
              <a:extLst>
                <a:ext uri="{FF2B5EF4-FFF2-40B4-BE49-F238E27FC236}">
                  <a16:creationId xmlns:a16="http://schemas.microsoft.com/office/drawing/2014/main" id="{008C07B6-59B7-4104-884A-1A38443359D4}"/>
                </a:ext>
              </a:extLst>
            </p:cNvPr>
            <p:cNvSpPr>
              <a:spLocks noChangeShapeType="1"/>
            </p:cNvSpPr>
            <p:nvPr/>
          </p:nvSpPr>
          <p:spPr bwMode="auto">
            <a:xfrm>
              <a:off x="2688" y="240"/>
              <a:ext cx="864" cy="225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76" name="Line 12">
              <a:extLst>
                <a:ext uri="{FF2B5EF4-FFF2-40B4-BE49-F238E27FC236}">
                  <a16:creationId xmlns:a16="http://schemas.microsoft.com/office/drawing/2014/main" id="{3DB3AFA2-D9E3-4073-9E48-9FAE6F70EDD0}"/>
                </a:ext>
              </a:extLst>
            </p:cNvPr>
            <p:cNvSpPr>
              <a:spLocks noChangeShapeType="1"/>
            </p:cNvSpPr>
            <p:nvPr/>
          </p:nvSpPr>
          <p:spPr bwMode="auto">
            <a:xfrm flipH="1">
              <a:off x="864" y="240"/>
              <a:ext cx="1824" cy="225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77" name="Line 13">
              <a:extLst>
                <a:ext uri="{FF2B5EF4-FFF2-40B4-BE49-F238E27FC236}">
                  <a16:creationId xmlns:a16="http://schemas.microsoft.com/office/drawing/2014/main" id="{A328F6BB-125F-45F1-9304-467FC103092C}"/>
                </a:ext>
              </a:extLst>
            </p:cNvPr>
            <p:cNvSpPr>
              <a:spLocks noChangeShapeType="1"/>
            </p:cNvSpPr>
            <p:nvPr/>
          </p:nvSpPr>
          <p:spPr bwMode="auto">
            <a:xfrm flipV="1">
              <a:off x="2688" y="2496"/>
              <a:ext cx="864" cy="15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78" name="Line 14">
              <a:extLst>
                <a:ext uri="{FF2B5EF4-FFF2-40B4-BE49-F238E27FC236}">
                  <a16:creationId xmlns:a16="http://schemas.microsoft.com/office/drawing/2014/main" id="{CAEEC20D-E6C9-4531-8020-620BFFA0FBB7}"/>
                </a:ext>
              </a:extLst>
            </p:cNvPr>
            <p:cNvSpPr>
              <a:spLocks noChangeShapeType="1"/>
            </p:cNvSpPr>
            <p:nvPr/>
          </p:nvSpPr>
          <p:spPr bwMode="auto">
            <a:xfrm flipV="1">
              <a:off x="2688" y="1824"/>
              <a:ext cx="1776" cy="225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79" name="Line 15">
              <a:extLst>
                <a:ext uri="{FF2B5EF4-FFF2-40B4-BE49-F238E27FC236}">
                  <a16:creationId xmlns:a16="http://schemas.microsoft.com/office/drawing/2014/main" id="{455E7F79-30E5-4B60-A736-9FA45319696F}"/>
                </a:ext>
              </a:extLst>
            </p:cNvPr>
            <p:cNvSpPr>
              <a:spLocks noChangeShapeType="1"/>
            </p:cNvSpPr>
            <p:nvPr/>
          </p:nvSpPr>
          <p:spPr bwMode="auto">
            <a:xfrm flipH="1" flipV="1">
              <a:off x="864" y="2496"/>
              <a:ext cx="1824" cy="15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280" name="Line 16">
              <a:extLst>
                <a:ext uri="{FF2B5EF4-FFF2-40B4-BE49-F238E27FC236}">
                  <a16:creationId xmlns:a16="http://schemas.microsoft.com/office/drawing/2014/main" id="{3D50D24B-A9FD-46F1-A7D3-0334FF57345D}"/>
                </a:ext>
              </a:extLst>
            </p:cNvPr>
            <p:cNvSpPr>
              <a:spLocks noChangeShapeType="1"/>
            </p:cNvSpPr>
            <p:nvPr/>
          </p:nvSpPr>
          <p:spPr bwMode="auto">
            <a:xfrm>
              <a:off x="1776" y="1824"/>
              <a:ext cx="912" cy="2256"/>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11307" name="Freeform 43">
            <a:extLst>
              <a:ext uri="{FF2B5EF4-FFF2-40B4-BE49-F238E27FC236}">
                <a16:creationId xmlns:a16="http://schemas.microsoft.com/office/drawing/2014/main" id="{D3D10077-3E41-43DB-AE92-96B2F7C73880}"/>
              </a:ext>
            </a:extLst>
          </p:cNvPr>
          <p:cNvSpPr>
            <a:spLocks/>
          </p:cNvSpPr>
          <p:nvPr/>
        </p:nvSpPr>
        <p:spPr bwMode="auto">
          <a:xfrm>
            <a:off x="9671051" y="6477000"/>
            <a:ext cx="5645150" cy="7045324"/>
          </a:xfrm>
          <a:custGeom>
            <a:avLst/>
            <a:gdLst>
              <a:gd name="T0" fmla="*/ 1770 w 1778"/>
              <a:gd name="T1" fmla="*/ 3 h 2219"/>
              <a:gd name="T2" fmla="*/ 855 w 1778"/>
              <a:gd name="T3" fmla="*/ 669 h 2219"/>
              <a:gd name="T4" fmla="*/ 0 w 1778"/>
              <a:gd name="T5" fmla="*/ 2219 h 2219"/>
              <a:gd name="T6" fmla="*/ 0 w 1778"/>
              <a:gd name="T7" fmla="*/ 2219 h 2219"/>
              <a:gd name="T8" fmla="*/ 1778 w 1778"/>
              <a:gd name="T9" fmla="*/ 0 h 2219"/>
            </a:gdLst>
            <a:ahLst/>
            <a:cxnLst>
              <a:cxn ang="0">
                <a:pos x="T0" y="T1"/>
              </a:cxn>
              <a:cxn ang="0">
                <a:pos x="T2" y="T3"/>
              </a:cxn>
              <a:cxn ang="0">
                <a:pos x="T4" y="T5"/>
              </a:cxn>
              <a:cxn ang="0">
                <a:pos x="T6" y="T7"/>
              </a:cxn>
              <a:cxn ang="0">
                <a:pos x="T8" y="T9"/>
              </a:cxn>
            </a:cxnLst>
            <a:rect l="0" t="0" r="r" b="b"/>
            <a:pathLst>
              <a:path w="1778" h="2219">
                <a:moveTo>
                  <a:pt x="1770" y="3"/>
                </a:moveTo>
                <a:lnTo>
                  <a:pt x="855" y="669"/>
                </a:lnTo>
                <a:lnTo>
                  <a:pt x="0" y="2219"/>
                </a:lnTo>
                <a:lnTo>
                  <a:pt x="0" y="2219"/>
                </a:lnTo>
                <a:lnTo>
                  <a:pt x="1778" y="0"/>
                </a:lnTo>
              </a:path>
            </a:pathLst>
          </a:custGeom>
          <a:gradFill rotWithShape="1">
            <a:gsLst>
              <a:gs pos="0">
                <a:schemeClr val="folHlink">
                  <a:gamma/>
                  <a:shade val="46275"/>
                  <a:invGamma/>
                </a:schemeClr>
              </a:gs>
              <a:gs pos="100000">
                <a:schemeClr val="folHlink"/>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09" name="Freeform 45">
            <a:extLst>
              <a:ext uri="{FF2B5EF4-FFF2-40B4-BE49-F238E27FC236}">
                <a16:creationId xmlns:a16="http://schemas.microsoft.com/office/drawing/2014/main" id="{74B3E73F-49BB-477C-BC0A-F05CC79288B8}"/>
              </a:ext>
            </a:extLst>
          </p:cNvPr>
          <p:cNvSpPr>
            <a:spLocks/>
          </p:cNvSpPr>
          <p:nvPr/>
        </p:nvSpPr>
        <p:spPr bwMode="auto">
          <a:xfrm>
            <a:off x="3835401" y="1447801"/>
            <a:ext cx="5784850" cy="7153274"/>
          </a:xfrm>
          <a:custGeom>
            <a:avLst/>
            <a:gdLst>
              <a:gd name="T0" fmla="*/ 872 w 1822"/>
              <a:gd name="T1" fmla="*/ 1587 h 2253"/>
              <a:gd name="T2" fmla="*/ 0 w 1822"/>
              <a:gd name="T3" fmla="*/ 2253 h 2253"/>
              <a:gd name="T4" fmla="*/ 1822 w 1822"/>
              <a:gd name="T5" fmla="*/ 0 h 2253"/>
              <a:gd name="T6" fmla="*/ 881 w 1822"/>
              <a:gd name="T7" fmla="*/ 1593 h 2253"/>
            </a:gdLst>
            <a:ahLst/>
            <a:cxnLst>
              <a:cxn ang="0">
                <a:pos x="T0" y="T1"/>
              </a:cxn>
              <a:cxn ang="0">
                <a:pos x="T2" y="T3"/>
              </a:cxn>
              <a:cxn ang="0">
                <a:pos x="T4" y="T5"/>
              </a:cxn>
              <a:cxn ang="0">
                <a:pos x="T6" y="T7"/>
              </a:cxn>
            </a:cxnLst>
            <a:rect l="0" t="0" r="r" b="b"/>
            <a:pathLst>
              <a:path w="1822" h="2253">
                <a:moveTo>
                  <a:pt x="872" y="1587"/>
                </a:moveTo>
                <a:lnTo>
                  <a:pt x="0" y="2253"/>
                </a:lnTo>
                <a:lnTo>
                  <a:pt x="1822" y="0"/>
                </a:lnTo>
                <a:lnTo>
                  <a:pt x="881" y="1593"/>
                </a:lnTo>
              </a:path>
            </a:pathLst>
          </a:custGeom>
          <a:gradFill rotWithShape="1">
            <a:gsLst>
              <a:gs pos="0">
                <a:srgbClr val="FFCC99"/>
              </a:gs>
              <a:gs pos="100000">
                <a:srgbClr val="FFCC99">
                  <a:gamma/>
                  <a:shade val="46275"/>
                  <a:invGamma/>
                </a:srgb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11313" name="Group 49">
            <a:extLst>
              <a:ext uri="{FF2B5EF4-FFF2-40B4-BE49-F238E27FC236}">
                <a16:creationId xmlns:a16="http://schemas.microsoft.com/office/drawing/2014/main" id="{AF1FA5D8-37AE-442A-95BA-FD5382AF36E7}"/>
              </a:ext>
            </a:extLst>
          </p:cNvPr>
          <p:cNvGrpSpPr>
            <a:grpSpLocks/>
          </p:cNvGrpSpPr>
          <p:nvPr/>
        </p:nvGrpSpPr>
        <p:grpSpPr bwMode="auto">
          <a:xfrm>
            <a:off x="3810000" y="1457324"/>
            <a:ext cx="11430000" cy="12192000"/>
            <a:chOff x="864" y="240"/>
            <a:chExt cx="3600" cy="3840"/>
          </a:xfrm>
        </p:grpSpPr>
        <p:grpSp>
          <p:nvGrpSpPr>
            <p:cNvPr id="11314" name="Group 50">
              <a:extLst>
                <a:ext uri="{FF2B5EF4-FFF2-40B4-BE49-F238E27FC236}">
                  <a16:creationId xmlns:a16="http://schemas.microsoft.com/office/drawing/2014/main" id="{B356DC77-0801-4E16-8095-914B9B00DFB0}"/>
                </a:ext>
              </a:extLst>
            </p:cNvPr>
            <p:cNvGrpSpPr>
              <a:grpSpLocks/>
            </p:cNvGrpSpPr>
            <p:nvPr/>
          </p:nvGrpSpPr>
          <p:grpSpPr bwMode="auto">
            <a:xfrm>
              <a:off x="864" y="1813"/>
              <a:ext cx="3583" cy="694"/>
              <a:chOff x="864" y="1813"/>
              <a:chExt cx="3583" cy="694"/>
            </a:xfrm>
          </p:grpSpPr>
          <p:sp>
            <p:nvSpPr>
              <p:cNvPr id="11315" name="Freeform 51">
                <a:extLst>
                  <a:ext uri="{FF2B5EF4-FFF2-40B4-BE49-F238E27FC236}">
                    <a16:creationId xmlns:a16="http://schemas.microsoft.com/office/drawing/2014/main" id="{5BDA2471-28F1-4DBD-A77F-4959B9626A34}"/>
                  </a:ext>
                </a:extLst>
              </p:cNvPr>
              <p:cNvSpPr>
                <a:spLocks/>
              </p:cNvSpPr>
              <p:nvPr/>
            </p:nvSpPr>
            <p:spPr bwMode="auto">
              <a:xfrm>
                <a:off x="872" y="1813"/>
                <a:ext cx="3575" cy="675"/>
              </a:xfrm>
              <a:custGeom>
                <a:avLst/>
                <a:gdLst>
                  <a:gd name="T0" fmla="*/ 0 w 3575"/>
                  <a:gd name="T1" fmla="*/ 675 h 675"/>
                  <a:gd name="T2" fmla="*/ 890 w 3575"/>
                  <a:gd name="T3" fmla="*/ 0 h 675"/>
                  <a:gd name="T4" fmla="*/ 3575 w 3575"/>
                  <a:gd name="T5" fmla="*/ 0 h 675"/>
                </a:gdLst>
                <a:ahLst/>
                <a:cxnLst>
                  <a:cxn ang="0">
                    <a:pos x="T0" y="T1"/>
                  </a:cxn>
                  <a:cxn ang="0">
                    <a:pos x="T2" y="T3"/>
                  </a:cxn>
                  <a:cxn ang="0">
                    <a:pos x="T4" y="T5"/>
                  </a:cxn>
                </a:cxnLst>
                <a:rect l="0" t="0" r="r" b="b"/>
                <a:pathLst>
                  <a:path w="3575" h="675">
                    <a:moveTo>
                      <a:pt x="0" y="675"/>
                    </a:moveTo>
                    <a:lnTo>
                      <a:pt x="890" y="0"/>
                    </a:lnTo>
                    <a:lnTo>
                      <a:pt x="3575" y="0"/>
                    </a:lnTo>
                  </a:path>
                </a:pathLst>
              </a:custGeom>
              <a:noFill/>
              <a:ln w="28575" cap="flat" cmpd="sng">
                <a:solidFill>
                  <a:srgbClr val="FF33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16" name="Freeform 52">
                <a:extLst>
                  <a:ext uri="{FF2B5EF4-FFF2-40B4-BE49-F238E27FC236}">
                    <a16:creationId xmlns:a16="http://schemas.microsoft.com/office/drawing/2014/main" id="{1DADD636-09B6-45E1-B458-53E330EFE6EE}"/>
                  </a:ext>
                </a:extLst>
              </p:cNvPr>
              <p:cNvSpPr>
                <a:spLocks/>
              </p:cNvSpPr>
              <p:nvPr/>
            </p:nvSpPr>
            <p:spPr bwMode="auto">
              <a:xfrm>
                <a:off x="864" y="1830"/>
                <a:ext cx="3583" cy="677"/>
              </a:xfrm>
              <a:custGeom>
                <a:avLst/>
                <a:gdLst>
                  <a:gd name="T0" fmla="*/ 0 w 3583"/>
                  <a:gd name="T1" fmla="*/ 666 h 677"/>
                  <a:gd name="T2" fmla="*/ 2694 w 3583"/>
                  <a:gd name="T3" fmla="*/ 677 h 677"/>
                  <a:gd name="T4" fmla="*/ 3583 w 3583"/>
                  <a:gd name="T5" fmla="*/ 0 h 677"/>
                </a:gdLst>
                <a:ahLst/>
                <a:cxnLst>
                  <a:cxn ang="0">
                    <a:pos x="T0" y="T1"/>
                  </a:cxn>
                  <a:cxn ang="0">
                    <a:pos x="T2" y="T3"/>
                  </a:cxn>
                  <a:cxn ang="0">
                    <a:pos x="T4" y="T5"/>
                  </a:cxn>
                </a:cxnLst>
                <a:rect l="0" t="0" r="r" b="b"/>
                <a:pathLst>
                  <a:path w="3583" h="677">
                    <a:moveTo>
                      <a:pt x="0" y="666"/>
                    </a:moveTo>
                    <a:lnTo>
                      <a:pt x="2694" y="677"/>
                    </a:lnTo>
                    <a:lnTo>
                      <a:pt x="3583" y="0"/>
                    </a:lnTo>
                  </a:path>
                </a:pathLst>
              </a:custGeom>
              <a:noFill/>
              <a:ln w="28575"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11317" name="Line 53">
              <a:extLst>
                <a:ext uri="{FF2B5EF4-FFF2-40B4-BE49-F238E27FC236}">
                  <a16:creationId xmlns:a16="http://schemas.microsoft.com/office/drawing/2014/main" id="{CE754BDD-9A70-4CCA-A05D-518056F248DB}"/>
                </a:ext>
              </a:extLst>
            </p:cNvPr>
            <p:cNvSpPr>
              <a:spLocks noChangeShapeType="1"/>
            </p:cNvSpPr>
            <p:nvPr/>
          </p:nvSpPr>
          <p:spPr bwMode="auto">
            <a:xfrm flipH="1">
              <a:off x="1760" y="240"/>
              <a:ext cx="912" cy="1584"/>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18" name="Line 54">
              <a:extLst>
                <a:ext uri="{FF2B5EF4-FFF2-40B4-BE49-F238E27FC236}">
                  <a16:creationId xmlns:a16="http://schemas.microsoft.com/office/drawing/2014/main" id="{4A0D90B9-3BB5-41FD-A9EC-7D592F61301E}"/>
                </a:ext>
              </a:extLst>
            </p:cNvPr>
            <p:cNvSpPr>
              <a:spLocks noChangeShapeType="1"/>
            </p:cNvSpPr>
            <p:nvPr/>
          </p:nvSpPr>
          <p:spPr bwMode="auto">
            <a:xfrm>
              <a:off x="2688" y="240"/>
              <a:ext cx="1776" cy="15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19" name="Line 55">
              <a:extLst>
                <a:ext uri="{FF2B5EF4-FFF2-40B4-BE49-F238E27FC236}">
                  <a16:creationId xmlns:a16="http://schemas.microsoft.com/office/drawing/2014/main" id="{C44BEF22-970A-43C6-978E-76BE4628A643}"/>
                </a:ext>
              </a:extLst>
            </p:cNvPr>
            <p:cNvSpPr>
              <a:spLocks noChangeShapeType="1"/>
            </p:cNvSpPr>
            <p:nvPr/>
          </p:nvSpPr>
          <p:spPr bwMode="auto">
            <a:xfrm>
              <a:off x="2688" y="240"/>
              <a:ext cx="864" cy="225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20" name="Line 56">
              <a:extLst>
                <a:ext uri="{FF2B5EF4-FFF2-40B4-BE49-F238E27FC236}">
                  <a16:creationId xmlns:a16="http://schemas.microsoft.com/office/drawing/2014/main" id="{C1B4B73E-2884-4A86-A418-72B2A7EE1C92}"/>
                </a:ext>
              </a:extLst>
            </p:cNvPr>
            <p:cNvSpPr>
              <a:spLocks noChangeShapeType="1"/>
            </p:cNvSpPr>
            <p:nvPr/>
          </p:nvSpPr>
          <p:spPr bwMode="auto">
            <a:xfrm flipH="1">
              <a:off x="864" y="240"/>
              <a:ext cx="1824" cy="225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21" name="Line 57">
              <a:extLst>
                <a:ext uri="{FF2B5EF4-FFF2-40B4-BE49-F238E27FC236}">
                  <a16:creationId xmlns:a16="http://schemas.microsoft.com/office/drawing/2014/main" id="{C2FD2266-917B-4ED5-8BD3-21DB34FC14CA}"/>
                </a:ext>
              </a:extLst>
            </p:cNvPr>
            <p:cNvSpPr>
              <a:spLocks noChangeShapeType="1"/>
            </p:cNvSpPr>
            <p:nvPr/>
          </p:nvSpPr>
          <p:spPr bwMode="auto">
            <a:xfrm flipV="1">
              <a:off x="2688" y="2496"/>
              <a:ext cx="864" cy="15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22" name="Line 58">
              <a:extLst>
                <a:ext uri="{FF2B5EF4-FFF2-40B4-BE49-F238E27FC236}">
                  <a16:creationId xmlns:a16="http://schemas.microsoft.com/office/drawing/2014/main" id="{0F73A2A4-8B8E-4BD1-B092-4643CE927969}"/>
                </a:ext>
              </a:extLst>
            </p:cNvPr>
            <p:cNvSpPr>
              <a:spLocks noChangeShapeType="1"/>
            </p:cNvSpPr>
            <p:nvPr/>
          </p:nvSpPr>
          <p:spPr bwMode="auto">
            <a:xfrm flipV="1">
              <a:off x="2688" y="1824"/>
              <a:ext cx="1776" cy="225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23" name="Line 59">
              <a:extLst>
                <a:ext uri="{FF2B5EF4-FFF2-40B4-BE49-F238E27FC236}">
                  <a16:creationId xmlns:a16="http://schemas.microsoft.com/office/drawing/2014/main" id="{F8B9658B-A00F-4D55-A93F-1219FCA293B5}"/>
                </a:ext>
              </a:extLst>
            </p:cNvPr>
            <p:cNvSpPr>
              <a:spLocks noChangeShapeType="1"/>
            </p:cNvSpPr>
            <p:nvPr/>
          </p:nvSpPr>
          <p:spPr bwMode="auto">
            <a:xfrm flipH="1" flipV="1">
              <a:off x="864" y="2496"/>
              <a:ext cx="1824" cy="15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24" name="Line 60">
              <a:extLst>
                <a:ext uri="{FF2B5EF4-FFF2-40B4-BE49-F238E27FC236}">
                  <a16:creationId xmlns:a16="http://schemas.microsoft.com/office/drawing/2014/main" id="{87EE0DCD-1AF3-4115-9CD6-42ED6ECB7595}"/>
                </a:ext>
              </a:extLst>
            </p:cNvPr>
            <p:cNvSpPr>
              <a:spLocks noChangeShapeType="1"/>
            </p:cNvSpPr>
            <p:nvPr/>
          </p:nvSpPr>
          <p:spPr bwMode="auto">
            <a:xfrm>
              <a:off x="1776" y="1824"/>
              <a:ext cx="912" cy="2256"/>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11311" name="Freeform 47">
            <a:extLst>
              <a:ext uri="{FF2B5EF4-FFF2-40B4-BE49-F238E27FC236}">
                <a16:creationId xmlns:a16="http://schemas.microsoft.com/office/drawing/2014/main" id="{0CCE88C3-4E5D-4537-BB49-116F1CC23532}"/>
              </a:ext>
            </a:extLst>
          </p:cNvPr>
          <p:cNvSpPr>
            <a:spLocks/>
          </p:cNvSpPr>
          <p:nvPr/>
        </p:nvSpPr>
        <p:spPr bwMode="auto">
          <a:xfrm>
            <a:off x="3810000" y="1457324"/>
            <a:ext cx="8534400" cy="7162800"/>
          </a:xfrm>
          <a:custGeom>
            <a:avLst/>
            <a:gdLst>
              <a:gd name="T0" fmla="*/ 0 w 2685"/>
              <a:gd name="T1" fmla="*/ 2259 h 2259"/>
              <a:gd name="T2" fmla="*/ 2685 w 2685"/>
              <a:gd name="T3" fmla="*/ 2253 h 2259"/>
              <a:gd name="T4" fmla="*/ 1813 w 2685"/>
              <a:gd name="T5" fmla="*/ 0 h 2259"/>
              <a:gd name="T6" fmla="*/ 0 w 2685"/>
              <a:gd name="T7" fmla="*/ 2245 h 2259"/>
            </a:gdLst>
            <a:ahLst/>
            <a:cxnLst>
              <a:cxn ang="0">
                <a:pos x="T0" y="T1"/>
              </a:cxn>
              <a:cxn ang="0">
                <a:pos x="T2" y="T3"/>
              </a:cxn>
              <a:cxn ang="0">
                <a:pos x="T4" y="T5"/>
              </a:cxn>
              <a:cxn ang="0">
                <a:pos x="T6" y="T7"/>
              </a:cxn>
            </a:cxnLst>
            <a:rect l="0" t="0" r="r" b="b"/>
            <a:pathLst>
              <a:path w="2685" h="2259">
                <a:moveTo>
                  <a:pt x="0" y="2259"/>
                </a:moveTo>
                <a:lnTo>
                  <a:pt x="2685" y="2253"/>
                </a:lnTo>
                <a:lnTo>
                  <a:pt x="1813" y="0"/>
                </a:lnTo>
                <a:lnTo>
                  <a:pt x="0" y="2245"/>
                </a:lnTo>
              </a:path>
            </a:pathLst>
          </a:custGeom>
          <a:gradFill rotWithShape="1">
            <a:gsLst>
              <a:gs pos="0">
                <a:srgbClr val="0000FF"/>
              </a:gs>
              <a:gs pos="100000">
                <a:srgbClr val="0000FF">
                  <a:gamma/>
                  <a:shade val="46275"/>
                  <a:invGamma/>
                </a:srgb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12" name="Freeform 48">
            <a:extLst>
              <a:ext uri="{FF2B5EF4-FFF2-40B4-BE49-F238E27FC236}">
                <a16:creationId xmlns:a16="http://schemas.microsoft.com/office/drawing/2014/main" id="{78B4AA70-9E65-47C1-A117-ECFC22668449}"/>
              </a:ext>
            </a:extLst>
          </p:cNvPr>
          <p:cNvSpPr>
            <a:spLocks/>
          </p:cNvSpPr>
          <p:nvPr/>
        </p:nvSpPr>
        <p:spPr bwMode="auto">
          <a:xfrm>
            <a:off x="3844927" y="8645524"/>
            <a:ext cx="8499474" cy="5003800"/>
          </a:xfrm>
          <a:custGeom>
            <a:avLst/>
            <a:gdLst>
              <a:gd name="T0" fmla="*/ 0 w 2677"/>
              <a:gd name="T1" fmla="*/ 6 h 1576"/>
              <a:gd name="T2" fmla="*/ 1821 w 2677"/>
              <a:gd name="T3" fmla="*/ 1576 h 1576"/>
              <a:gd name="T4" fmla="*/ 2677 w 2677"/>
              <a:gd name="T5" fmla="*/ 0 h 1576"/>
              <a:gd name="T6" fmla="*/ 0 w 2677"/>
              <a:gd name="T7" fmla="*/ 17 h 1576"/>
            </a:gdLst>
            <a:ahLst/>
            <a:cxnLst>
              <a:cxn ang="0">
                <a:pos x="T0" y="T1"/>
              </a:cxn>
              <a:cxn ang="0">
                <a:pos x="T2" y="T3"/>
              </a:cxn>
              <a:cxn ang="0">
                <a:pos x="T4" y="T5"/>
              </a:cxn>
              <a:cxn ang="0">
                <a:pos x="T6" y="T7"/>
              </a:cxn>
            </a:cxnLst>
            <a:rect l="0" t="0" r="r" b="b"/>
            <a:pathLst>
              <a:path w="2677" h="1576">
                <a:moveTo>
                  <a:pt x="0" y="6"/>
                </a:moveTo>
                <a:lnTo>
                  <a:pt x="1821" y="1576"/>
                </a:lnTo>
                <a:lnTo>
                  <a:pt x="2677" y="0"/>
                </a:lnTo>
                <a:lnTo>
                  <a:pt x="0" y="17"/>
                </a:lnTo>
              </a:path>
            </a:pathLst>
          </a:custGeom>
          <a:gradFill rotWithShape="1">
            <a:gsLst>
              <a:gs pos="0">
                <a:srgbClr val="0000FF">
                  <a:gamma/>
                  <a:shade val="46275"/>
                  <a:invGamma/>
                </a:srgbClr>
              </a:gs>
              <a:gs pos="100000">
                <a:srgbClr val="0000FF"/>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06" name="Freeform 42">
            <a:extLst>
              <a:ext uri="{FF2B5EF4-FFF2-40B4-BE49-F238E27FC236}">
                <a16:creationId xmlns:a16="http://schemas.microsoft.com/office/drawing/2014/main" id="{1A2E58B1-7303-43FC-A8C7-82FC95D9699E}"/>
              </a:ext>
            </a:extLst>
          </p:cNvPr>
          <p:cNvSpPr>
            <a:spLocks/>
          </p:cNvSpPr>
          <p:nvPr/>
        </p:nvSpPr>
        <p:spPr bwMode="auto">
          <a:xfrm>
            <a:off x="9591676" y="1545167"/>
            <a:ext cx="5673724" cy="7012327"/>
          </a:xfrm>
          <a:custGeom>
            <a:avLst/>
            <a:gdLst>
              <a:gd name="T0" fmla="*/ 1779 w 1787"/>
              <a:gd name="T1" fmla="*/ 1587 h 2253"/>
              <a:gd name="T2" fmla="*/ 873 w 1787"/>
              <a:gd name="T3" fmla="*/ 2253 h 2253"/>
              <a:gd name="T4" fmla="*/ 0 w 1787"/>
              <a:gd name="T5" fmla="*/ 0 h 2253"/>
              <a:gd name="T6" fmla="*/ 1787 w 1787"/>
              <a:gd name="T7" fmla="*/ 1584 h 2253"/>
            </a:gdLst>
            <a:ahLst/>
            <a:cxnLst>
              <a:cxn ang="0">
                <a:pos x="T0" y="T1"/>
              </a:cxn>
              <a:cxn ang="0">
                <a:pos x="T2" y="T3"/>
              </a:cxn>
              <a:cxn ang="0">
                <a:pos x="T4" y="T5"/>
              </a:cxn>
              <a:cxn ang="0">
                <a:pos x="T6" y="T7"/>
              </a:cxn>
            </a:cxnLst>
            <a:rect l="0" t="0" r="r" b="b"/>
            <a:pathLst>
              <a:path w="1787" h="2253">
                <a:moveTo>
                  <a:pt x="1779" y="1587"/>
                </a:moveTo>
                <a:lnTo>
                  <a:pt x="873" y="2253"/>
                </a:lnTo>
                <a:lnTo>
                  <a:pt x="0" y="0"/>
                </a:lnTo>
                <a:lnTo>
                  <a:pt x="1787" y="1584"/>
                </a:lnTo>
              </a:path>
            </a:pathLst>
          </a:custGeom>
          <a:gradFill rotWithShape="1">
            <a:gsLst>
              <a:gs pos="0">
                <a:schemeClr val="folHlink"/>
              </a:gs>
              <a:gs pos="100000">
                <a:schemeClr val="fo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1325" name="Text Box 61">
            <a:extLst>
              <a:ext uri="{FF2B5EF4-FFF2-40B4-BE49-F238E27FC236}">
                <a16:creationId xmlns:a16="http://schemas.microsoft.com/office/drawing/2014/main" id="{372AD82E-1971-458D-B645-6C1099BE467B}"/>
              </a:ext>
            </a:extLst>
          </p:cNvPr>
          <p:cNvSpPr txBox="1">
            <a:spLocks noChangeArrowheads="1"/>
          </p:cNvSpPr>
          <p:nvPr/>
        </p:nvSpPr>
        <p:spPr bwMode="auto">
          <a:xfrm>
            <a:off x="13003001" y="10544174"/>
            <a:ext cx="1002389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đa</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diện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này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có</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tên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là</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{3;4} </a:t>
            </a:r>
            <a:r>
              <a:rPr lang="en-US" altLang="en-US" sz="4400" b="1" dirty="0" err="1">
                <a:solidFill>
                  <a:srgbClr val="FF0000"/>
                </a:solidFill>
                <a:latin typeface="Times New Roman" panose="02020603050405020304" pitchFamily="18" charset="0"/>
              </a:rPr>
              <a:t>đều</a:t>
            </a:r>
            <a:endParaRPr lang="en-US" altLang="en-US" sz="4400" b="1" dirty="0">
              <a:solidFill>
                <a:srgbClr val="FF0000"/>
              </a:solidFill>
              <a:latin typeface="Times New Roman" panose="02020603050405020304" pitchFamily="18" charset="0"/>
            </a:endParaRPr>
          </a:p>
          <a:p>
            <a:pPr algn="ctr"/>
            <a:r>
              <a:rPr lang="en-US" altLang="en-US" sz="4400" b="1" dirty="0" err="1">
                <a:solidFill>
                  <a:srgbClr val="FF0000"/>
                </a:solidFill>
                <a:latin typeface="Times New Roman" panose="02020603050405020304" pitchFamily="18" charset="0"/>
              </a:rPr>
              <a:t>Còn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gọi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là</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bát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diện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đều</a:t>
            </a:r>
            <a:endParaRPr lang="en-US" altLang="en-US" sz="4400" b="1" dirty="0">
              <a:solidFill>
                <a:srgbClr val="FF0000"/>
              </a:solidFill>
              <a:latin typeface="Times New Roman" panose="02020603050405020304" pitchFamily="18" charset="0"/>
            </a:endParaRPr>
          </a:p>
        </p:txBody>
      </p:sp>
      <p:sp>
        <p:nvSpPr>
          <p:cNvPr id="11328" name="AutoShape 64">
            <a:hlinkClick r:id="" action="ppaction://noaction" highlightClick="1"/>
            <a:extLst>
              <a:ext uri="{FF2B5EF4-FFF2-40B4-BE49-F238E27FC236}">
                <a16:creationId xmlns:a16="http://schemas.microsoft.com/office/drawing/2014/main" id="{6CB09838-FF2A-4513-8C29-622BDF41FA3A}"/>
              </a:ext>
            </a:extLst>
          </p:cNvPr>
          <p:cNvSpPr>
            <a:spLocks noChangeArrowheads="1"/>
          </p:cNvSpPr>
          <p:nvPr/>
        </p:nvSpPr>
        <p:spPr bwMode="auto">
          <a:xfrm>
            <a:off x="17373600" y="4429124"/>
            <a:ext cx="2286000" cy="1066800"/>
          </a:xfrm>
          <a:prstGeom prst="actionButtonBlank">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latin typeface="Times New Roman" panose="02020603050405020304" pitchFamily="18" charset="0"/>
              </a:rPr>
              <a:t>Mở 6</a:t>
            </a:r>
          </a:p>
        </p:txBody>
      </p:sp>
      <p:sp>
        <p:nvSpPr>
          <p:cNvPr id="11329" name="AutoShape 65">
            <a:hlinkClick r:id="" action="ppaction://noaction" highlightClick="1"/>
            <a:extLst>
              <a:ext uri="{FF2B5EF4-FFF2-40B4-BE49-F238E27FC236}">
                <a16:creationId xmlns:a16="http://schemas.microsoft.com/office/drawing/2014/main" id="{6A158896-44C9-458D-B683-39C8EBD002F9}"/>
              </a:ext>
            </a:extLst>
          </p:cNvPr>
          <p:cNvSpPr>
            <a:spLocks noChangeArrowheads="1"/>
          </p:cNvSpPr>
          <p:nvPr/>
        </p:nvSpPr>
        <p:spPr bwMode="auto">
          <a:xfrm>
            <a:off x="17373600" y="3209924"/>
            <a:ext cx="2286000" cy="1066800"/>
          </a:xfrm>
          <a:prstGeom prst="actionButtonBlank">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latin typeface="Times New Roman" panose="02020603050405020304" pitchFamily="18" charset="0"/>
              </a:rPr>
              <a:t>Mở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strips(downLeft)">
                                      <p:cBhvr>
                                        <p:cTn id="7" dur="2000"/>
                                        <p:tgtEl>
                                          <p:spTgt spid="11269"/>
                                        </p:tgtEl>
                                      </p:cBhvr>
                                    </p:animEffect>
                                  </p:childTnLst>
                                </p:cTn>
                              </p:par>
                            </p:childTnLst>
                          </p:cTn>
                        </p:par>
                        <p:par>
                          <p:cTn id="8" fill="hold" nodeType="afterGroup">
                            <p:stCondLst>
                              <p:cond delay="2000"/>
                            </p:stCondLst>
                            <p:childTnLst>
                              <p:par>
                                <p:cTn id="9" presetID="18" presetClass="entr" presetSubtype="12" fill="hold" nodeType="afterEffect">
                                  <p:stCondLst>
                                    <p:cond delay="0"/>
                                  </p:stCondLst>
                                  <p:childTnLst>
                                    <p:set>
                                      <p:cBhvr>
                                        <p:cTn id="10" dur="1" fill="hold">
                                          <p:stCondLst>
                                            <p:cond delay="0"/>
                                          </p:stCondLst>
                                        </p:cTn>
                                        <p:tgtEl>
                                          <p:spTgt spid="11286"/>
                                        </p:tgtEl>
                                        <p:attrNameLst>
                                          <p:attrName>style.visibility</p:attrName>
                                        </p:attrNameLst>
                                      </p:cBhvr>
                                      <p:to>
                                        <p:strVal val="visible"/>
                                      </p:to>
                                    </p:set>
                                    <p:animEffect transition="in" filter="strips(downLeft)">
                                      <p:cBhvr>
                                        <p:cTn id="11" dur="2000"/>
                                        <p:tgtEl>
                                          <p:spTgt spid="11286"/>
                                        </p:tgtEl>
                                      </p:cBhvr>
                                    </p:animEffect>
                                  </p:childTnLst>
                                </p:cTn>
                              </p:par>
                            </p:childTnLst>
                          </p:cTn>
                        </p:par>
                        <p:par>
                          <p:cTn id="12" fill="hold" nodeType="afterGroup">
                            <p:stCondLst>
                              <p:cond delay="4000"/>
                            </p:stCondLst>
                            <p:childTnLst>
                              <p:par>
                                <p:cTn id="13" presetID="18" presetClass="entr" presetSubtype="12" fill="hold" nodeType="afterEffect">
                                  <p:stCondLst>
                                    <p:cond delay="0"/>
                                  </p:stCondLst>
                                  <p:childTnLst>
                                    <p:set>
                                      <p:cBhvr>
                                        <p:cTn id="14" dur="1" fill="hold">
                                          <p:stCondLst>
                                            <p:cond delay="0"/>
                                          </p:stCondLst>
                                        </p:cTn>
                                        <p:tgtEl>
                                          <p:spTgt spid="11310"/>
                                        </p:tgtEl>
                                        <p:attrNameLst>
                                          <p:attrName>style.visibility</p:attrName>
                                        </p:attrNameLst>
                                      </p:cBhvr>
                                      <p:to>
                                        <p:strVal val="visible"/>
                                      </p:to>
                                    </p:set>
                                    <p:animEffect transition="in" filter="strips(downLeft)">
                                      <p:cBhvr>
                                        <p:cTn id="15" dur="2000"/>
                                        <p:tgtEl>
                                          <p:spTgt spid="11310"/>
                                        </p:tgtEl>
                                      </p:cBhvr>
                                    </p:animEffect>
                                  </p:childTnLst>
                                </p:cTn>
                              </p:par>
                            </p:childTnLst>
                          </p:cTn>
                        </p:par>
                        <p:par>
                          <p:cTn id="16" fill="hold" nodeType="afterGroup">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1306"/>
                                        </p:tgtEl>
                                        <p:attrNameLst>
                                          <p:attrName>style.visibility</p:attrName>
                                        </p:attrNameLst>
                                      </p:cBhvr>
                                      <p:to>
                                        <p:strVal val="visible"/>
                                      </p:to>
                                    </p:set>
                                    <p:animEffect transition="in" filter="strips(downLeft)">
                                      <p:cBhvr>
                                        <p:cTn id="19" dur="2000"/>
                                        <p:tgtEl>
                                          <p:spTgt spid="11306"/>
                                        </p:tgtEl>
                                      </p:cBhvr>
                                    </p:animEffect>
                                  </p:childTnLst>
                                </p:cTn>
                              </p:par>
                            </p:childTnLst>
                          </p:cTn>
                        </p:par>
                        <p:par>
                          <p:cTn id="20" fill="hold" nodeType="afterGroup">
                            <p:stCondLst>
                              <p:cond delay="8000"/>
                            </p:stCondLst>
                            <p:childTnLst>
                              <p:par>
                                <p:cTn id="21" presetID="18" presetClass="entr" presetSubtype="12" fill="hold" nodeType="afterEffect">
                                  <p:stCondLst>
                                    <p:cond delay="0"/>
                                  </p:stCondLst>
                                  <p:childTnLst>
                                    <p:set>
                                      <p:cBhvr>
                                        <p:cTn id="22" dur="1" fill="hold">
                                          <p:stCondLst>
                                            <p:cond delay="0"/>
                                          </p:stCondLst>
                                        </p:cTn>
                                        <p:tgtEl>
                                          <p:spTgt spid="11307"/>
                                        </p:tgtEl>
                                        <p:attrNameLst>
                                          <p:attrName>style.visibility</p:attrName>
                                        </p:attrNameLst>
                                      </p:cBhvr>
                                      <p:to>
                                        <p:strVal val="visible"/>
                                      </p:to>
                                    </p:set>
                                    <p:animEffect transition="in" filter="strips(downLeft)">
                                      <p:cBhvr>
                                        <p:cTn id="23" dur="2000"/>
                                        <p:tgtEl>
                                          <p:spTgt spid="11307"/>
                                        </p:tgtEl>
                                      </p:cBhvr>
                                    </p:animEffect>
                                  </p:childTnLst>
                                </p:cTn>
                              </p:par>
                            </p:childTnLst>
                          </p:cTn>
                        </p:par>
                        <p:par>
                          <p:cTn id="24" fill="hold" nodeType="afterGroup">
                            <p:stCondLst>
                              <p:cond delay="10000"/>
                            </p:stCondLst>
                            <p:childTnLst>
                              <p:par>
                                <p:cTn id="25" presetID="18" presetClass="entr" presetSubtype="12" fill="hold" nodeType="afterEffect">
                                  <p:stCondLst>
                                    <p:cond delay="0"/>
                                  </p:stCondLst>
                                  <p:childTnLst>
                                    <p:set>
                                      <p:cBhvr>
                                        <p:cTn id="26" dur="1" fill="hold">
                                          <p:stCondLst>
                                            <p:cond delay="0"/>
                                          </p:stCondLst>
                                        </p:cTn>
                                        <p:tgtEl>
                                          <p:spTgt spid="11309"/>
                                        </p:tgtEl>
                                        <p:attrNameLst>
                                          <p:attrName>style.visibility</p:attrName>
                                        </p:attrNameLst>
                                      </p:cBhvr>
                                      <p:to>
                                        <p:strVal val="visible"/>
                                      </p:to>
                                    </p:set>
                                    <p:animEffect transition="in" filter="strips(downLeft)">
                                      <p:cBhvr>
                                        <p:cTn id="27" dur="2000"/>
                                        <p:tgtEl>
                                          <p:spTgt spid="11309"/>
                                        </p:tgtEl>
                                      </p:cBhvr>
                                    </p:animEffect>
                                  </p:childTnLst>
                                </p:cTn>
                              </p:par>
                            </p:childTnLst>
                          </p:cTn>
                        </p:par>
                        <p:par>
                          <p:cTn id="28" fill="hold" nodeType="afterGroup">
                            <p:stCondLst>
                              <p:cond delay="12000"/>
                            </p:stCondLst>
                            <p:childTnLst>
                              <p:par>
                                <p:cTn id="29" presetID="18" presetClass="entr" presetSubtype="12" fill="hold" nodeType="afterEffect">
                                  <p:stCondLst>
                                    <p:cond delay="0"/>
                                  </p:stCondLst>
                                  <p:childTnLst>
                                    <p:set>
                                      <p:cBhvr>
                                        <p:cTn id="30" dur="1" fill="hold">
                                          <p:stCondLst>
                                            <p:cond delay="0"/>
                                          </p:stCondLst>
                                        </p:cTn>
                                        <p:tgtEl>
                                          <p:spTgt spid="11308"/>
                                        </p:tgtEl>
                                        <p:attrNameLst>
                                          <p:attrName>style.visibility</p:attrName>
                                        </p:attrNameLst>
                                      </p:cBhvr>
                                      <p:to>
                                        <p:strVal val="visible"/>
                                      </p:to>
                                    </p:set>
                                    <p:animEffect transition="in" filter="strips(downLeft)">
                                      <p:cBhvr>
                                        <p:cTn id="31" dur="2000"/>
                                        <p:tgtEl>
                                          <p:spTgt spid="11308"/>
                                        </p:tgtEl>
                                      </p:cBhvr>
                                    </p:animEffect>
                                  </p:childTnLst>
                                </p:cTn>
                              </p:par>
                            </p:childTnLst>
                          </p:cTn>
                        </p:par>
                        <p:par>
                          <p:cTn id="32" fill="hold" nodeType="afterGroup">
                            <p:stCondLst>
                              <p:cond delay="14000"/>
                            </p:stCondLst>
                            <p:childTnLst>
                              <p:par>
                                <p:cTn id="33" presetID="18" presetClass="entr" presetSubtype="12" fill="hold" nodeType="afterEffect">
                                  <p:stCondLst>
                                    <p:cond delay="0"/>
                                  </p:stCondLst>
                                  <p:childTnLst>
                                    <p:set>
                                      <p:cBhvr>
                                        <p:cTn id="34" dur="1" fill="hold">
                                          <p:stCondLst>
                                            <p:cond delay="0"/>
                                          </p:stCondLst>
                                        </p:cTn>
                                        <p:tgtEl>
                                          <p:spTgt spid="11311"/>
                                        </p:tgtEl>
                                        <p:attrNameLst>
                                          <p:attrName>style.visibility</p:attrName>
                                        </p:attrNameLst>
                                      </p:cBhvr>
                                      <p:to>
                                        <p:strVal val="visible"/>
                                      </p:to>
                                    </p:set>
                                    <p:animEffect transition="in" filter="strips(downLeft)">
                                      <p:cBhvr>
                                        <p:cTn id="35" dur="2000"/>
                                        <p:tgtEl>
                                          <p:spTgt spid="11311"/>
                                        </p:tgtEl>
                                      </p:cBhvr>
                                    </p:animEffect>
                                  </p:childTnLst>
                                </p:cTn>
                              </p:par>
                            </p:childTnLst>
                          </p:cTn>
                        </p:par>
                        <p:par>
                          <p:cTn id="36" fill="hold" nodeType="afterGroup">
                            <p:stCondLst>
                              <p:cond delay="16000"/>
                            </p:stCondLst>
                            <p:childTnLst>
                              <p:par>
                                <p:cTn id="37" presetID="18" presetClass="entr" presetSubtype="12" fill="hold" nodeType="afterEffect">
                                  <p:stCondLst>
                                    <p:cond delay="0"/>
                                  </p:stCondLst>
                                  <p:childTnLst>
                                    <p:set>
                                      <p:cBhvr>
                                        <p:cTn id="38" dur="1" fill="hold">
                                          <p:stCondLst>
                                            <p:cond delay="0"/>
                                          </p:stCondLst>
                                        </p:cTn>
                                        <p:tgtEl>
                                          <p:spTgt spid="11312"/>
                                        </p:tgtEl>
                                        <p:attrNameLst>
                                          <p:attrName>style.visibility</p:attrName>
                                        </p:attrNameLst>
                                      </p:cBhvr>
                                      <p:to>
                                        <p:strVal val="visible"/>
                                      </p:to>
                                    </p:set>
                                    <p:animEffect transition="in" filter="strips(downLeft)">
                                      <p:cBhvr>
                                        <p:cTn id="39" dur="2000"/>
                                        <p:tgtEl>
                                          <p:spTgt spid="113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11313"/>
                                        </p:tgtEl>
                                        <p:attrNameLst>
                                          <p:attrName>style.visibility</p:attrName>
                                        </p:attrNameLst>
                                      </p:cBhvr>
                                      <p:to>
                                        <p:strVal val="visible"/>
                                      </p:to>
                                    </p:set>
                                    <p:animEffect transition="in" filter="strips(downLeft)">
                                      <p:cBhvr>
                                        <p:cTn id="44" dur="2000"/>
                                        <p:tgtEl>
                                          <p:spTgt spid="113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1325"/>
                                        </p:tgtEl>
                                        <p:attrNameLst>
                                          <p:attrName>style.visibility</p:attrName>
                                        </p:attrNameLst>
                                      </p:cBhvr>
                                      <p:to>
                                        <p:strVal val="visible"/>
                                      </p:to>
                                    </p:set>
                                    <p:anim calcmode="lin" valueType="num">
                                      <p:cBhvr>
                                        <p:cTn id="49" dur="500" fill="hold"/>
                                        <p:tgtEl>
                                          <p:spTgt spid="11325"/>
                                        </p:tgtEl>
                                        <p:attrNameLst>
                                          <p:attrName>ppt_w</p:attrName>
                                        </p:attrNameLst>
                                      </p:cBhvr>
                                      <p:tavLst>
                                        <p:tav tm="0">
                                          <p:val>
                                            <p:fltVal val="0"/>
                                          </p:val>
                                        </p:tav>
                                        <p:tav tm="100000">
                                          <p:val>
                                            <p:strVal val="#ppt_w"/>
                                          </p:val>
                                        </p:tav>
                                      </p:tavLst>
                                    </p:anim>
                                    <p:anim calcmode="lin" valueType="num">
                                      <p:cBhvr>
                                        <p:cTn id="50" dur="500" fill="hold"/>
                                        <p:tgtEl>
                                          <p:spTgt spid="11325"/>
                                        </p:tgtEl>
                                        <p:attrNameLst>
                                          <p:attrName>ppt_h</p:attrName>
                                        </p:attrNameLst>
                                      </p:cBhvr>
                                      <p:tavLst>
                                        <p:tav tm="0">
                                          <p:val>
                                            <p:fltVal val="0"/>
                                          </p:val>
                                        </p:tav>
                                        <p:tav tm="100000">
                                          <p:val>
                                            <p:strVal val="#ppt_h"/>
                                          </p:val>
                                        </p:tav>
                                      </p:tavLst>
                                    </p:anim>
                                    <p:animEffect transition="in" filter="fade">
                                      <p:cBhvr>
                                        <p:cTn id="51" dur="500"/>
                                        <p:tgtEl>
                                          <p:spTgt spid="113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1328"/>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8" presetClass="exit" presetSubtype="12" fill="hold" nodeType="clickEffect">
                                  <p:stCondLst>
                                    <p:cond delay="0"/>
                                  </p:stCondLst>
                                  <p:childTnLst>
                                    <p:animEffect transition="out" filter="strips(downLeft)">
                                      <p:cBhvr>
                                        <p:cTn id="56" dur="3000"/>
                                        <p:tgtEl>
                                          <p:spTgt spid="11312"/>
                                        </p:tgtEl>
                                      </p:cBhvr>
                                    </p:animEffect>
                                    <p:set>
                                      <p:cBhvr>
                                        <p:cTn id="57" dur="1" fill="hold">
                                          <p:stCondLst>
                                            <p:cond delay="2999"/>
                                          </p:stCondLst>
                                        </p:cTn>
                                        <p:tgtEl>
                                          <p:spTgt spid="11312"/>
                                        </p:tgtEl>
                                        <p:attrNameLst>
                                          <p:attrName>style.visibility</p:attrName>
                                        </p:attrNameLst>
                                      </p:cBhvr>
                                      <p:to>
                                        <p:strVal val="hidden"/>
                                      </p:to>
                                    </p:set>
                                  </p:childTnLst>
                                </p:cTn>
                              </p:par>
                            </p:childTnLst>
                          </p:cTn>
                        </p:par>
                      </p:childTnLst>
                    </p:cTn>
                  </p:par>
                </p:childTnLst>
              </p:cTn>
              <p:nextCondLst>
                <p:cond evt="onClick" delay="0">
                  <p:tgtEl>
                    <p:spTgt spid="11328"/>
                  </p:tgtEl>
                </p:cond>
              </p:nextCondLst>
            </p:seq>
            <p:seq concurrent="1" nextAc="seek">
              <p:cTn id="58" restart="whenNotActive" fill="hold" evtFilter="cancelBubble" nodeType="interactiveSeq">
                <p:stCondLst>
                  <p:cond evt="onClick" delay="0">
                    <p:tgtEl>
                      <p:spTgt spid="11329"/>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8" presetClass="exit" presetSubtype="12" fill="hold" nodeType="clickEffect">
                                  <p:stCondLst>
                                    <p:cond delay="0"/>
                                  </p:stCondLst>
                                  <p:childTnLst>
                                    <p:animEffect transition="out" filter="strips(downLeft)">
                                      <p:cBhvr>
                                        <p:cTn id="62" dur="3000"/>
                                        <p:tgtEl>
                                          <p:spTgt spid="11311"/>
                                        </p:tgtEl>
                                      </p:cBhvr>
                                    </p:animEffect>
                                    <p:set>
                                      <p:cBhvr>
                                        <p:cTn id="63" dur="1" fill="hold">
                                          <p:stCondLst>
                                            <p:cond delay="2999"/>
                                          </p:stCondLst>
                                        </p:cTn>
                                        <p:tgtEl>
                                          <p:spTgt spid="11311"/>
                                        </p:tgtEl>
                                        <p:attrNameLst>
                                          <p:attrName>style.visibility</p:attrName>
                                        </p:attrNameLst>
                                      </p:cBhvr>
                                      <p:to>
                                        <p:strVal val="hidden"/>
                                      </p:to>
                                    </p:set>
                                  </p:childTnLst>
                                </p:cTn>
                              </p:par>
                            </p:childTnLst>
                          </p:cTn>
                        </p:par>
                      </p:childTnLst>
                    </p:cTn>
                  </p:par>
                </p:childTnLst>
              </p:cTn>
              <p:nextCondLst>
                <p:cond evt="onClick" delay="0">
                  <p:tgtEl>
                    <p:spTgt spid="11329"/>
                  </p:tgtEl>
                </p:cond>
              </p:nextCondLst>
            </p:seq>
          </p:childTnLst>
        </p:cTn>
      </p:par>
    </p:tnLst>
    <p:bldLst>
      <p:bldP spid="113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1" name="Freeform 127">
            <a:extLst>
              <a:ext uri="{FF2B5EF4-FFF2-40B4-BE49-F238E27FC236}">
                <a16:creationId xmlns:a16="http://schemas.microsoft.com/office/drawing/2014/main" id="{926A002C-AC2C-4BC5-B688-72A2AF599918}"/>
              </a:ext>
            </a:extLst>
          </p:cNvPr>
          <p:cNvSpPr>
            <a:spLocks/>
          </p:cNvSpPr>
          <p:nvPr/>
        </p:nvSpPr>
        <p:spPr bwMode="auto">
          <a:xfrm>
            <a:off x="7372351" y="10528300"/>
            <a:ext cx="2838450" cy="2105026"/>
          </a:xfrm>
          <a:custGeom>
            <a:avLst/>
            <a:gdLst>
              <a:gd name="T0" fmla="*/ 765 w 894"/>
              <a:gd name="T1" fmla="*/ 12 h 663"/>
              <a:gd name="T2" fmla="*/ 894 w 894"/>
              <a:gd name="T3" fmla="*/ 0 h 663"/>
              <a:gd name="T4" fmla="*/ 558 w 894"/>
              <a:gd name="T5" fmla="*/ 477 h 663"/>
              <a:gd name="T6" fmla="*/ 6 w 894"/>
              <a:gd name="T7" fmla="*/ 663 h 663"/>
              <a:gd name="T8" fmla="*/ 0 w 894"/>
              <a:gd name="T9" fmla="*/ 561 h 663"/>
              <a:gd name="T10" fmla="*/ 771 w 894"/>
              <a:gd name="T11" fmla="*/ 12 h 663"/>
            </a:gdLst>
            <a:ahLst/>
            <a:cxnLst>
              <a:cxn ang="0">
                <a:pos x="T0" y="T1"/>
              </a:cxn>
              <a:cxn ang="0">
                <a:pos x="T2" y="T3"/>
              </a:cxn>
              <a:cxn ang="0">
                <a:pos x="T4" y="T5"/>
              </a:cxn>
              <a:cxn ang="0">
                <a:pos x="T6" y="T7"/>
              </a:cxn>
              <a:cxn ang="0">
                <a:pos x="T8" y="T9"/>
              </a:cxn>
              <a:cxn ang="0">
                <a:pos x="T10" y="T11"/>
              </a:cxn>
            </a:cxnLst>
            <a:rect l="0" t="0" r="r" b="b"/>
            <a:pathLst>
              <a:path w="894" h="663">
                <a:moveTo>
                  <a:pt x="765" y="12"/>
                </a:moveTo>
                <a:lnTo>
                  <a:pt x="894" y="0"/>
                </a:lnTo>
                <a:lnTo>
                  <a:pt x="558" y="477"/>
                </a:lnTo>
                <a:lnTo>
                  <a:pt x="6" y="663"/>
                </a:lnTo>
                <a:lnTo>
                  <a:pt x="0" y="561"/>
                </a:lnTo>
                <a:lnTo>
                  <a:pt x="771" y="12"/>
                </a:lnTo>
              </a:path>
            </a:pathLst>
          </a:custGeom>
          <a:gradFill rotWithShape="1">
            <a:gsLst>
              <a:gs pos="0">
                <a:srgbClr val="FF9966"/>
              </a:gs>
              <a:gs pos="100000">
                <a:srgbClr val="663300"/>
              </a:gs>
            </a:gsLst>
            <a:lin ang="189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12" name="Freeform 128">
            <a:extLst>
              <a:ext uri="{FF2B5EF4-FFF2-40B4-BE49-F238E27FC236}">
                <a16:creationId xmlns:a16="http://schemas.microsoft.com/office/drawing/2014/main" id="{497B2746-53FE-4287-BF51-E9C870BB7B61}"/>
              </a:ext>
            </a:extLst>
          </p:cNvPr>
          <p:cNvSpPr>
            <a:spLocks/>
          </p:cNvSpPr>
          <p:nvPr/>
        </p:nvSpPr>
        <p:spPr bwMode="auto">
          <a:xfrm>
            <a:off x="4419601" y="10528299"/>
            <a:ext cx="2952750" cy="2095500"/>
          </a:xfrm>
          <a:custGeom>
            <a:avLst/>
            <a:gdLst>
              <a:gd name="T0" fmla="*/ 0 w 930"/>
              <a:gd name="T1" fmla="*/ 15 h 660"/>
              <a:gd name="T2" fmla="*/ 141 w 930"/>
              <a:gd name="T3" fmla="*/ 0 h 660"/>
              <a:gd name="T4" fmla="*/ 921 w 930"/>
              <a:gd name="T5" fmla="*/ 552 h 660"/>
              <a:gd name="T6" fmla="*/ 930 w 930"/>
              <a:gd name="T7" fmla="*/ 660 h 660"/>
              <a:gd name="T8" fmla="*/ 342 w 930"/>
              <a:gd name="T9" fmla="*/ 462 h 660"/>
              <a:gd name="T10" fmla="*/ 3 w 930"/>
              <a:gd name="T11" fmla="*/ 21 h 660"/>
            </a:gdLst>
            <a:ahLst/>
            <a:cxnLst>
              <a:cxn ang="0">
                <a:pos x="T0" y="T1"/>
              </a:cxn>
              <a:cxn ang="0">
                <a:pos x="T2" y="T3"/>
              </a:cxn>
              <a:cxn ang="0">
                <a:pos x="T4" y="T5"/>
              </a:cxn>
              <a:cxn ang="0">
                <a:pos x="T6" y="T7"/>
              </a:cxn>
              <a:cxn ang="0">
                <a:pos x="T8" y="T9"/>
              </a:cxn>
              <a:cxn ang="0">
                <a:pos x="T10" y="T11"/>
              </a:cxn>
            </a:cxnLst>
            <a:rect l="0" t="0" r="r" b="b"/>
            <a:pathLst>
              <a:path w="930" h="660">
                <a:moveTo>
                  <a:pt x="0" y="15"/>
                </a:moveTo>
                <a:lnTo>
                  <a:pt x="141" y="0"/>
                </a:lnTo>
                <a:lnTo>
                  <a:pt x="921" y="552"/>
                </a:lnTo>
                <a:lnTo>
                  <a:pt x="930" y="660"/>
                </a:lnTo>
                <a:lnTo>
                  <a:pt x="342" y="462"/>
                </a:lnTo>
                <a:lnTo>
                  <a:pt x="3" y="21"/>
                </a:lnTo>
              </a:path>
            </a:pathLst>
          </a:custGeom>
          <a:gradFill rotWithShape="1">
            <a:gsLst>
              <a:gs pos="0">
                <a:srgbClr val="FF9966"/>
              </a:gs>
              <a:gs pos="100000">
                <a:srgbClr val="663300"/>
              </a:gs>
            </a:gsLst>
            <a:lin ang="189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7" name="Freeform 123">
            <a:extLst>
              <a:ext uri="{FF2B5EF4-FFF2-40B4-BE49-F238E27FC236}">
                <a16:creationId xmlns:a16="http://schemas.microsoft.com/office/drawing/2014/main" id="{012694DF-314C-4BCA-87C3-B207AE51A904}"/>
              </a:ext>
            </a:extLst>
          </p:cNvPr>
          <p:cNvSpPr>
            <a:spLocks/>
          </p:cNvSpPr>
          <p:nvPr/>
        </p:nvSpPr>
        <p:spPr bwMode="auto">
          <a:xfrm>
            <a:off x="8915400" y="7070726"/>
            <a:ext cx="1333500" cy="3448050"/>
          </a:xfrm>
          <a:custGeom>
            <a:avLst/>
            <a:gdLst>
              <a:gd name="T0" fmla="*/ 0 w 420"/>
              <a:gd name="T1" fmla="*/ 198 h 1086"/>
              <a:gd name="T2" fmla="*/ 288 w 420"/>
              <a:gd name="T3" fmla="*/ 1086 h 1086"/>
              <a:gd name="T4" fmla="*/ 408 w 420"/>
              <a:gd name="T5" fmla="*/ 1077 h 1086"/>
              <a:gd name="T6" fmla="*/ 420 w 420"/>
              <a:gd name="T7" fmla="*/ 465 h 1086"/>
              <a:gd name="T8" fmla="*/ 93 w 420"/>
              <a:gd name="T9" fmla="*/ 0 h 1086"/>
              <a:gd name="T10" fmla="*/ 6 w 420"/>
              <a:gd name="T11" fmla="*/ 189 h 1086"/>
            </a:gdLst>
            <a:ahLst/>
            <a:cxnLst>
              <a:cxn ang="0">
                <a:pos x="T0" y="T1"/>
              </a:cxn>
              <a:cxn ang="0">
                <a:pos x="T2" y="T3"/>
              </a:cxn>
              <a:cxn ang="0">
                <a:pos x="T4" y="T5"/>
              </a:cxn>
              <a:cxn ang="0">
                <a:pos x="T6" y="T7"/>
              </a:cxn>
              <a:cxn ang="0">
                <a:pos x="T8" y="T9"/>
              </a:cxn>
              <a:cxn ang="0">
                <a:pos x="T10" y="T11"/>
              </a:cxn>
            </a:cxnLst>
            <a:rect l="0" t="0" r="r" b="b"/>
            <a:pathLst>
              <a:path w="420" h="1086">
                <a:moveTo>
                  <a:pt x="0" y="198"/>
                </a:moveTo>
                <a:cubicBezTo>
                  <a:pt x="139" y="640"/>
                  <a:pt x="288" y="1086"/>
                  <a:pt x="288" y="1086"/>
                </a:cubicBezTo>
                <a:lnTo>
                  <a:pt x="408" y="1077"/>
                </a:lnTo>
                <a:lnTo>
                  <a:pt x="420" y="465"/>
                </a:lnTo>
                <a:lnTo>
                  <a:pt x="93" y="0"/>
                </a:lnTo>
                <a:lnTo>
                  <a:pt x="6" y="189"/>
                </a:lnTo>
              </a:path>
            </a:pathLst>
          </a:custGeom>
          <a:gradFill rotWithShape="1">
            <a:gsLst>
              <a:gs pos="0">
                <a:srgbClr val="663300"/>
              </a:gs>
              <a:gs pos="100000">
                <a:srgbClr val="FF9966"/>
              </a:gs>
            </a:gsLst>
            <a:lin ang="27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8" name="Freeform 124">
            <a:extLst>
              <a:ext uri="{FF2B5EF4-FFF2-40B4-BE49-F238E27FC236}">
                <a16:creationId xmlns:a16="http://schemas.microsoft.com/office/drawing/2014/main" id="{C4511993-6C76-4D98-A783-FB6091D18945}"/>
              </a:ext>
            </a:extLst>
          </p:cNvPr>
          <p:cNvSpPr>
            <a:spLocks/>
          </p:cNvSpPr>
          <p:nvPr/>
        </p:nvSpPr>
        <p:spPr bwMode="auto">
          <a:xfrm>
            <a:off x="5524501" y="6413500"/>
            <a:ext cx="3638550" cy="1276350"/>
          </a:xfrm>
          <a:custGeom>
            <a:avLst/>
            <a:gdLst>
              <a:gd name="T0" fmla="*/ 3 w 1146"/>
              <a:gd name="T1" fmla="*/ 210 h 402"/>
              <a:gd name="T2" fmla="*/ 120 w 1146"/>
              <a:gd name="T3" fmla="*/ 402 h 402"/>
              <a:gd name="T4" fmla="*/ 1059 w 1146"/>
              <a:gd name="T5" fmla="*/ 399 h 402"/>
              <a:gd name="T6" fmla="*/ 1146 w 1146"/>
              <a:gd name="T7" fmla="*/ 195 h 402"/>
              <a:gd name="T8" fmla="*/ 570 w 1146"/>
              <a:gd name="T9" fmla="*/ 0 h 402"/>
              <a:gd name="T10" fmla="*/ 0 w 1146"/>
              <a:gd name="T11" fmla="*/ 204 h 402"/>
            </a:gdLst>
            <a:ahLst/>
            <a:cxnLst>
              <a:cxn ang="0">
                <a:pos x="T0" y="T1"/>
              </a:cxn>
              <a:cxn ang="0">
                <a:pos x="T2" y="T3"/>
              </a:cxn>
              <a:cxn ang="0">
                <a:pos x="T4" y="T5"/>
              </a:cxn>
              <a:cxn ang="0">
                <a:pos x="T6" y="T7"/>
              </a:cxn>
              <a:cxn ang="0">
                <a:pos x="T8" y="T9"/>
              </a:cxn>
              <a:cxn ang="0">
                <a:pos x="T10" y="T11"/>
              </a:cxn>
            </a:cxnLst>
            <a:rect l="0" t="0" r="r" b="b"/>
            <a:pathLst>
              <a:path w="1146" h="402">
                <a:moveTo>
                  <a:pt x="3" y="210"/>
                </a:moveTo>
                <a:lnTo>
                  <a:pt x="120" y="402"/>
                </a:lnTo>
                <a:lnTo>
                  <a:pt x="1059" y="399"/>
                </a:lnTo>
                <a:lnTo>
                  <a:pt x="1146" y="195"/>
                </a:lnTo>
                <a:lnTo>
                  <a:pt x="570" y="0"/>
                </a:lnTo>
                <a:lnTo>
                  <a:pt x="0" y="204"/>
                </a:lnTo>
              </a:path>
            </a:pathLst>
          </a:custGeom>
          <a:gradFill rotWithShape="1">
            <a:gsLst>
              <a:gs pos="0">
                <a:srgbClr val="FF9966"/>
              </a:gs>
              <a:gs pos="100000">
                <a:srgbClr val="663300"/>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9" name="Freeform 125">
            <a:extLst>
              <a:ext uri="{FF2B5EF4-FFF2-40B4-BE49-F238E27FC236}">
                <a16:creationId xmlns:a16="http://schemas.microsoft.com/office/drawing/2014/main" id="{EF180901-6100-4C06-A02B-4B80956F31B4}"/>
              </a:ext>
            </a:extLst>
          </p:cNvPr>
          <p:cNvSpPr>
            <a:spLocks/>
          </p:cNvSpPr>
          <p:nvPr/>
        </p:nvSpPr>
        <p:spPr bwMode="auto">
          <a:xfrm>
            <a:off x="4419600" y="7051676"/>
            <a:ext cx="1447800" cy="3562350"/>
          </a:xfrm>
          <a:custGeom>
            <a:avLst/>
            <a:gdLst>
              <a:gd name="T0" fmla="*/ 336 w 456"/>
              <a:gd name="T1" fmla="*/ 0 h 1122"/>
              <a:gd name="T2" fmla="*/ 456 w 456"/>
              <a:gd name="T3" fmla="*/ 207 h 1122"/>
              <a:gd name="T4" fmla="*/ 150 w 456"/>
              <a:gd name="T5" fmla="*/ 1107 h 1122"/>
              <a:gd name="T6" fmla="*/ 0 w 456"/>
              <a:gd name="T7" fmla="*/ 1122 h 1122"/>
              <a:gd name="T8" fmla="*/ 0 w 456"/>
              <a:gd name="T9" fmla="*/ 459 h 1122"/>
              <a:gd name="T10" fmla="*/ 336 w 456"/>
              <a:gd name="T11" fmla="*/ 3 h 1122"/>
            </a:gdLst>
            <a:ahLst/>
            <a:cxnLst>
              <a:cxn ang="0">
                <a:pos x="T0" y="T1"/>
              </a:cxn>
              <a:cxn ang="0">
                <a:pos x="T2" y="T3"/>
              </a:cxn>
              <a:cxn ang="0">
                <a:pos x="T4" y="T5"/>
              </a:cxn>
              <a:cxn ang="0">
                <a:pos x="T6" y="T7"/>
              </a:cxn>
              <a:cxn ang="0">
                <a:pos x="T8" y="T9"/>
              </a:cxn>
              <a:cxn ang="0">
                <a:pos x="T10" y="T11"/>
              </a:cxn>
            </a:cxnLst>
            <a:rect l="0" t="0" r="r" b="b"/>
            <a:pathLst>
              <a:path w="456" h="1122">
                <a:moveTo>
                  <a:pt x="336" y="0"/>
                </a:moveTo>
                <a:lnTo>
                  <a:pt x="456" y="207"/>
                </a:lnTo>
                <a:lnTo>
                  <a:pt x="150" y="1107"/>
                </a:lnTo>
                <a:lnTo>
                  <a:pt x="0" y="1122"/>
                </a:lnTo>
                <a:lnTo>
                  <a:pt x="0" y="459"/>
                </a:lnTo>
                <a:lnTo>
                  <a:pt x="336" y="3"/>
                </a:lnTo>
              </a:path>
            </a:pathLst>
          </a:custGeom>
          <a:gradFill rotWithShape="1">
            <a:gsLst>
              <a:gs pos="0">
                <a:srgbClr val="FF9966">
                  <a:gamma/>
                  <a:shade val="46275"/>
                  <a:invGamma/>
                </a:srgbClr>
              </a:gs>
              <a:gs pos="100000">
                <a:srgbClr val="FF9966"/>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6" name="Freeform 122">
            <a:extLst>
              <a:ext uri="{FF2B5EF4-FFF2-40B4-BE49-F238E27FC236}">
                <a16:creationId xmlns:a16="http://schemas.microsoft.com/office/drawing/2014/main" id="{5EF443A2-9AE8-40D5-8381-A13B8F5B38B3}"/>
              </a:ext>
            </a:extLst>
          </p:cNvPr>
          <p:cNvSpPr>
            <a:spLocks/>
          </p:cNvSpPr>
          <p:nvPr/>
        </p:nvSpPr>
        <p:spPr bwMode="auto">
          <a:xfrm>
            <a:off x="4943477" y="7708899"/>
            <a:ext cx="4857750" cy="4562476"/>
          </a:xfrm>
          <a:custGeom>
            <a:avLst/>
            <a:gdLst>
              <a:gd name="T0" fmla="*/ 0 w 1530"/>
              <a:gd name="T1" fmla="*/ 897 h 1437"/>
              <a:gd name="T2" fmla="*/ 765 w 1530"/>
              <a:gd name="T3" fmla="*/ 1437 h 1437"/>
              <a:gd name="T4" fmla="*/ 1530 w 1530"/>
              <a:gd name="T5" fmla="*/ 891 h 1437"/>
              <a:gd name="T6" fmla="*/ 1248 w 1530"/>
              <a:gd name="T7" fmla="*/ 3 h 1437"/>
              <a:gd name="T8" fmla="*/ 306 w 1530"/>
              <a:gd name="T9" fmla="*/ 0 h 1437"/>
              <a:gd name="T10" fmla="*/ 0 w 1530"/>
              <a:gd name="T11" fmla="*/ 891 h 1437"/>
              <a:gd name="T12" fmla="*/ 0 w 1530"/>
              <a:gd name="T13" fmla="*/ 897 h 1437"/>
            </a:gdLst>
            <a:ahLst/>
            <a:cxnLst>
              <a:cxn ang="0">
                <a:pos x="T0" y="T1"/>
              </a:cxn>
              <a:cxn ang="0">
                <a:pos x="T2" y="T3"/>
              </a:cxn>
              <a:cxn ang="0">
                <a:pos x="T4" y="T5"/>
              </a:cxn>
              <a:cxn ang="0">
                <a:pos x="T6" y="T7"/>
              </a:cxn>
              <a:cxn ang="0">
                <a:pos x="T8" y="T9"/>
              </a:cxn>
              <a:cxn ang="0">
                <a:pos x="T10" y="T11"/>
              </a:cxn>
              <a:cxn ang="0">
                <a:pos x="T12" y="T13"/>
              </a:cxn>
            </a:cxnLst>
            <a:rect l="0" t="0" r="r" b="b"/>
            <a:pathLst>
              <a:path w="1530" h="1437">
                <a:moveTo>
                  <a:pt x="0" y="897"/>
                </a:moveTo>
                <a:lnTo>
                  <a:pt x="765" y="1437"/>
                </a:lnTo>
                <a:lnTo>
                  <a:pt x="1530" y="891"/>
                </a:lnTo>
                <a:lnTo>
                  <a:pt x="1248" y="3"/>
                </a:lnTo>
                <a:lnTo>
                  <a:pt x="306" y="0"/>
                </a:lnTo>
                <a:lnTo>
                  <a:pt x="0" y="891"/>
                </a:lnTo>
                <a:lnTo>
                  <a:pt x="0" y="897"/>
                </a:lnTo>
                <a:close/>
              </a:path>
            </a:pathLst>
          </a:custGeom>
          <a:gradFill rotWithShape="1">
            <a:gsLst>
              <a:gs pos="0">
                <a:srgbClr val="FF9966"/>
              </a:gs>
              <a:gs pos="100000">
                <a:srgbClr val="663300"/>
              </a:gs>
            </a:gsLst>
            <a:path path="rect">
              <a:fillToRect l="50000" t="50000" r="50000" b="50000"/>
            </a:path>
          </a:gradFill>
          <a:ln w="9525">
            <a:solidFill>
              <a:srgbClr val="FF9966"/>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21" name="Text Box 37">
            <a:extLst>
              <a:ext uri="{FF2B5EF4-FFF2-40B4-BE49-F238E27FC236}">
                <a16:creationId xmlns:a16="http://schemas.microsoft.com/office/drawing/2014/main" id="{65103287-EC1F-40E0-B925-37BCBDC22393}"/>
              </a:ext>
            </a:extLst>
          </p:cNvPr>
          <p:cNvSpPr txBox="1">
            <a:spLocks noChangeArrowheads="1"/>
          </p:cNvSpPr>
          <p:nvPr/>
        </p:nvSpPr>
        <p:spPr bwMode="auto">
          <a:xfrm>
            <a:off x="3604090" y="12794159"/>
            <a:ext cx="167661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đa</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diện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này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có</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tên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là</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{5;3} </a:t>
            </a:r>
            <a:r>
              <a:rPr lang="en-US" altLang="en-US" sz="4400" b="1" dirty="0" err="1">
                <a:solidFill>
                  <a:srgbClr val="FF0000"/>
                </a:solidFill>
                <a:latin typeface="Times New Roman" panose="02020603050405020304" pitchFamily="18" charset="0"/>
              </a:rPr>
              <a:t>đều</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Còn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gọi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là</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12 </a:t>
            </a:r>
            <a:r>
              <a:rPr lang="en-US" altLang="en-US" sz="4400" b="1" dirty="0" err="1">
                <a:solidFill>
                  <a:srgbClr val="FF0000"/>
                </a:solidFill>
                <a:latin typeface="Times New Roman" panose="02020603050405020304" pitchFamily="18" charset="0"/>
              </a:rPr>
              <a:t>mặt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đều</a:t>
            </a:r>
            <a:endParaRPr lang="en-US" altLang="en-US" sz="4400" b="1" dirty="0">
              <a:solidFill>
                <a:srgbClr val="FF0000"/>
              </a:solidFill>
              <a:latin typeface="Times New Roman" panose="02020603050405020304" pitchFamily="18" charset="0"/>
            </a:endParaRPr>
          </a:p>
        </p:txBody>
      </p:sp>
      <p:grpSp>
        <p:nvGrpSpPr>
          <p:cNvPr id="16490" name="Group 106">
            <a:extLst>
              <a:ext uri="{FF2B5EF4-FFF2-40B4-BE49-F238E27FC236}">
                <a16:creationId xmlns:a16="http://schemas.microsoft.com/office/drawing/2014/main" id="{99FDED85-AA47-4EFE-902D-67D60AFA900A}"/>
              </a:ext>
            </a:extLst>
          </p:cNvPr>
          <p:cNvGrpSpPr>
            <a:grpSpLocks/>
          </p:cNvGrpSpPr>
          <p:nvPr/>
        </p:nvGrpSpPr>
        <p:grpSpPr bwMode="auto">
          <a:xfrm>
            <a:off x="8499476" y="1676400"/>
            <a:ext cx="6130924" cy="6232526"/>
            <a:chOff x="1717" y="92"/>
            <a:chExt cx="1931" cy="1963"/>
          </a:xfrm>
        </p:grpSpPr>
        <p:sp>
          <p:nvSpPr>
            <p:cNvPr id="16449" name="Freeform 65">
              <a:extLst>
                <a:ext uri="{FF2B5EF4-FFF2-40B4-BE49-F238E27FC236}">
                  <a16:creationId xmlns:a16="http://schemas.microsoft.com/office/drawing/2014/main" id="{6129E658-220F-460C-B6C2-532758A25C5F}"/>
                </a:ext>
              </a:extLst>
            </p:cNvPr>
            <p:cNvSpPr>
              <a:spLocks/>
            </p:cNvSpPr>
            <p:nvPr/>
          </p:nvSpPr>
          <p:spPr bwMode="auto">
            <a:xfrm>
              <a:off x="1920" y="333"/>
              <a:ext cx="1547" cy="1465"/>
            </a:xfrm>
            <a:custGeom>
              <a:avLst/>
              <a:gdLst>
                <a:gd name="T0" fmla="*/ 0 w 1547"/>
                <a:gd name="T1" fmla="*/ 587 h 1465"/>
                <a:gd name="T2" fmla="*/ 751 w 1547"/>
                <a:gd name="T3" fmla="*/ 0 h 1465"/>
                <a:gd name="T4" fmla="*/ 1547 w 1547"/>
                <a:gd name="T5" fmla="*/ 533 h 1465"/>
                <a:gd name="T6" fmla="*/ 1285 w 1547"/>
                <a:gd name="T7" fmla="*/ 1440 h 1465"/>
                <a:gd name="T8" fmla="*/ 336 w 1547"/>
                <a:gd name="T9" fmla="*/ 1465 h 1465"/>
                <a:gd name="T10" fmla="*/ 6 w 1547"/>
                <a:gd name="T11" fmla="*/ 584 h 1465"/>
              </a:gdLst>
              <a:ahLst/>
              <a:cxnLst>
                <a:cxn ang="0">
                  <a:pos x="T0" y="T1"/>
                </a:cxn>
                <a:cxn ang="0">
                  <a:pos x="T2" y="T3"/>
                </a:cxn>
                <a:cxn ang="0">
                  <a:pos x="T4" y="T5"/>
                </a:cxn>
                <a:cxn ang="0">
                  <a:pos x="T6" y="T7"/>
                </a:cxn>
                <a:cxn ang="0">
                  <a:pos x="T8" y="T9"/>
                </a:cxn>
                <a:cxn ang="0">
                  <a:pos x="T10" y="T11"/>
                </a:cxn>
              </a:cxnLst>
              <a:rect l="0" t="0" r="r" b="b"/>
              <a:pathLst>
                <a:path w="1547" h="1465">
                  <a:moveTo>
                    <a:pt x="0" y="587"/>
                  </a:moveTo>
                  <a:lnTo>
                    <a:pt x="751" y="0"/>
                  </a:lnTo>
                  <a:lnTo>
                    <a:pt x="1547" y="533"/>
                  </a:lnTo>
                  <a:lnTo>
                    <a:pt x="1285" y="1440"/>
                  </a:lnTo>
                  <a:lnTo>
                    <a:pt x="336" y="1465"/>
                  </a:lnTo>
                  <a:lnTo>
                    <a:pt x="6" y="584"/>
                  </a:lnTo>
                </a:path>
              </a:pathLst>
            </a:custGeom>
            <a:noFill/>
            <a:ln w="1270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0" name="Freeform 66">
              <a:extLst>
                <a:ext uri="{FF2B5EF4-FFF2-40B4-BE49-F238E27FC236}">
                  <a16:creationId xmlns:a16="http://schemas.microsoft.com/office/drawing/2014/main" id="{D8CB98E4-61A0-4CCB-AD3E-8D7CE0EA80DD}"/>
                </a:ext>
              </a:extLst>
            </p:cNvPr>
            <p:cNvSpPr>
              <a:spLocks/>
            </p:cNvSpPr>
            <p:nvPr/>
          </p:nvSpPr>
          <p:spPr bwMode="auto">
            <a:xfrm rot="-2016812">
              <a:off x="1872" y="363"/>
              <a:ext cx="1547" cy="1465"/>
            </a:xfrm>
            <a:custGeom>
              <a:avLst/>
              <a:gdLst>
                <a:gd name="T0" fmla="*/ 0 w 1547"/>
                <a:gd name="T1" fmla="*/ 587 h 1465"/>
                <a:gd name="T2" fmla="*/ 751 w 1547"/>
                <a:gd name="T3" fmla="*/ 0 h 1465"/>
                <a:gd name="T4" fmla="*/ 1547 w 1547"/>
                <a:gd name="T5" fmla="*/ 533 h 1465"/>
                <a:gd name="T6" fmla="*/ 1285 w 1547"/>
                <a:gd name="T7" fmla="*/ 1440 h 1465"/>
                <a:gd name="T8" fmla="*/ 336 w 1547"/>
                <a:gd name="T9" fmla="*/ 1465 h 1465"/>
                <a:gd name="T10" fmla="*/ 6 w 1547"/>
                <a:gd name="T11" fmla="*/ 584 h 1465"/>
              </a:gdLst>
              <a:ahLst/>
              <a:cxnLst>
                <a:cxn ang="0">
                  <a:pos x="T0" y="T1"/>
                </a:cxn>
                <a:cxn ang="0">
                  <a:pos x="T2" y="T3"/>
                </a:cxn>
                <a:cxn ang="0">
                  <a:pos x="T4" y="T5"/>
                </a:cxn>
                <a:cxn ang="0">
                  <a:pos x="T6" y="T7"/>
                </a:cxn>
                <a:cxn ang="0">
                  <a:pos x="T8" y="T9"/>
                </a:cxn>
                <a:cxn ang="0">
                  <a:pos x="T10" y="T11"/>
                </a:cxn>
              </a:cxnLst>
              <a:rect l="0" t="0" r="r" b="b"/>
              <a:pathLst>
                <a:path w="1547" h="1465">
                  <a:moveTo>
                    <a:pt x="0" y="587"/>
                  </a:moveTo>
                  <a:lnTo>
                    <a:pt x="751" y="0"/>
                  </a:lnTo>
                  <a:lnTo>
                    <a:pt x="1547" y="533"/>
                  </a:lnTo>
                  <a:lnTo>
                    <a:pt x="1285" y="1440"/>
                  </a:lnTo>
                  <a:lnTo>
                    <a:pt x="336" y="1465"/>
                  </a:lnTo>
                  <a:lnTo>
                    <a:pt x="6" y="584"/>
                  </a:lnTo>
                </a:path>
              </a:pathLst>
            </a:custGeom>
            <a:noFill/>
            <a:ln w="19050" cap="flat" cmpd="sng">
              <a:solidFill>
                <a:srgbClr val="FF33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1" name="Freeform 67">
              <a:extLst>
                <a:ext uri="{FF2B5EF4-FFF2-40B4-BE49-F238E27FC236}">
                  <a16:creationId xmlns:a16="http://schemas.microsoft.com/office/drawing/2014/main" id="{4ACB35AC-2175-4F38-B659-57D5044ED938}"/>
                </a:ext>
              </a:extLst>
            </p:cNvPr>
            <p:cNvSpPr>
              <a:spLocks/>
            </p:cNvSpPr>
            <p:nvPr/>
          </p:nvSpPr>
          <p:spPr bwMode="auto">
            <a:xfrm rot="-593256">
              <a:off x="1717" y="104"/>
              <a:ext cx="1931" cy="1943"/>
            </a:xfrm>
            <a:custGeom>
              <a:avLst/>
              <a:gdLst>
                <a:gd name="T0" fmla="*/ 104 w 1931"/>
                <a:gd name="T1" fmla="*/ 503 h 1943"/>
                <a:gd name="T2" fmla="*/ 525 w 1931"/>
                <a:gd name="T3" fmla="*/ 102 h 1943"/>
                <a:gd name="T4" fmla="*/ 1135 w 1931"/>
                <a:gd name="T5" fmla="*/ 0 h 1943"/>
                <a:gd name="T6" fmla="*/ 1677 w 1931"/>
                <a:gd name="T7" fmla="*/ 291 h 1943"/>
                <a:gd name="T8" fmla="*/ 1931 w 1931"/>
                <a:gd name="T9" fmla="*/ 825 h 1943"/>
                <a:gd name="T10" fmla="*/ 1812 w 1931"/>
                <a:gd name="T11" fmla="*/ 1434 h 1943"/>
                <a:gd name="T12" fmla="*/ 1389 w 1931"/>
                <a:gd name="T13" fmla="*/ 1849 h 1943"/>
                <a:gd name="T14" fmla="*/ 813 w 1931"/>
                <a:gd name="T15" fmla="*/ 1943 h 1943"/>
                <a:gd name="T16" fmla="*/ 262 w 1931"/>
                <a:gd name="T17" fmla="*/ 1638 h 1943"/>
                <a:gd name="T18" fmla="*/ 0 w 1931"/>
                <a:gd name="T19" fmla="*/ 1146 h 1943"/>
                <a:gd name="T20" fmla="*/ 110 w 1931"/>
                <a:gd name="T21" fmla="*/ 503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1" h="1943">
                  <a:moveTo>
                    <a:pt x="104" y="503"/>
                  </a:moveTo>
                  <a:lnTo>
                    <a:pt x="525" y="102"/>
                  </a:lnTo>
                  <a:lnTo>
                    <a:pt x="1135" y="0"/>
                  </a:lnTo>
                  <a:lnTo>
                    <a:pt x="1677" y="291"/>
                  </a:lnTo>
                  <a:lnTo>
                    <a:pt x="1931" y="825"/>
                  </a:lnTo>
                  <a:lnTo>
                    <a:pt x="1812" y="1434"/>
                  </a:lnTo>
                  <a:lnTo>
                    <a:pt x="1389" y="1849"/>
                  </a:lnTo>
                  <a:lnTo>
                    <a:pt x="813" y="1943"/>
                  </a:lnTo>
                  <a:lnTo>
                    <a:pt x="262" y="1638"/>
                  </a:lnTo>
                  <a:lnTo>
                    <a:pt x="0" y="1146"/>
                  </a:lnTo>
                  <a:lnTo>
                    <a:pt x="110" y="503"/>
                  </a:lnTo>
                </a:path>
              </a:pathLst>
            </a:custGeom>
            <a:noFill/>
            <a:ln w="1270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2" name="Freeform 68">
              <a:extLst>
                <a:ext uri="{FF2B5EF4-FFF2-40B4-BE49-F238E27FC236}">
                  <a16:creationId xmlns:a16="http://schemas.microsoft.com/office/drawing/2014/main" id="{EAD6BAD4-F100-4720-8963-5779A3211AEC}"/>
                </a:ext>
              </a:extLst>
            </p:cNvPr>
            <p:cNvSpPr>
              <a:spLocks/>
            </p:cNvSpPr>
            <p:nvPr/>
          </p:nvSpPr>
          <p:spPr bwMode="auto">
            <a:xfrm>
              <a:off x="2670" y="92"/>
              <a:ext cx="11" cy="244"/>
            </a:xfrm>
            <a:custGeom>
              <a:avLst/>
              <a:gdLst>
                <a:gd name="T0" fmla="*/ 0 w 11"/>
                <a:gd name="T1" fmla="*/ 244 h 244"/>
                <a:gd name="T2" fmla="*/ 11 w 11"/>
                <a:gd name="T3" fmla="*/ 0 h 244"/>
              </a:gdLst>
              <a:ahLst/>
              <a:cxnLst>
                <a:cxn ang="0">
                  <a:pos x="T0" y="T1"/>
                </a:cxn>
                <a:cxn ang="0">
                  <a:pos x="T2" y="T3"/>
                </a:cxn>
              </a:cxnLst>
              <a:rect l="0" t="0" r="r" b="b"/>
              <a:pathLst>
                <a:path w="11" h="244">
                  <a:moveTo>
                    <a:pt x="0" y="244"/>
                  </a:moveTo>
                  <a:lnTo>
                    <a:pt x="11" y="0"/>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3" name="Freeform 69">
              <a:extLst>
                <a:ext uri="{FF2B5EF4-FFF2-40B4-BE49-F238E27FC236}">
                  <a16:creationId xmlns:a16="http://schemas.microsoft.com/office/drawing/2014/main" id="{F941119A-9CBF-45CC-B3FF-1F5784392159}"/>
                </a:ext>
              </a:extLst>
            </p:cNvPr>
            <p:cNvSpPr>
              <a:spLocks/>
            </p:cNvSpPr>
            <p:nvPr/>
          </p:nvSpPr>
          <p:spPr bwMode="auto">
            <a:xfrm>
              <a:off x="1761" y="753"/>
              <a:ext cx="159" cy="159"/>
            </a:xfrm>
            <a:custGeom>
              <a:avLst/>
              <a:gdLst>
                <a:gd name="T0" fmla="*/ 159 w 159"/>
                <a:gd name="T1" fmla="*/ 159 h 159"/>
                <a:gd name="T2" fmla="*/ 0 w 159"/>
                <a:gd name="T3" fmla="*/ 0 h 159"/>
              </a:gdLst>
              <a:ahLst/>
              <a:cxnLst>
                <a:cxn ang="0">
                  <a:pos x="T0" y="T1"/>
                </a:cxn>
                <a:cxn ang="0">
                  <a:pos x="T2" y="T3"/>
                </a:cxn>
              </a:cxnLst>
              <a:rect l="0" t="0" r="r" b="b"/>
              <a:pathLst>
                <a:path w="159" h="159">
                  <a:moveTo>
                    <a:pt x="159" y="159"/>
                  </a:moveTo>
                  <a:lnTo>
                    <a:pt x="0" y="0"/>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4" name="Freeform 70">
              <a:extLst>
                <a:ext uri="{FF2B5EF4-FFF2-40B4-BE49-F238E27FC236}">
                  <a16:creationId xmlns:a16="http://schemas.microsoft.com/office/drawing/2014/main" id="{937F180F-41C6-4C5A-8E26-720FFDAEA5A3}"/>
                </a:ext>
              </a:extLst>
            </p:cNvPr>
            <p:cNvSpPr>
              <a:spLocks/>
            </p:cNvSpPr>
            <p:nvPr/>
          </p:nvSpPr>
          <p:spPr bwMode="auto">
            <a:xfrm>
              <a:off x="2103" y="1797"/>
              <a:ext cx="153" cy="51"/>
            </a:xfrm>
            <a:custGeom>
              <a:avLst/>
              <a:gdLst>
                <a:gd name="T0" fmla="*/ 153 w 153"/>
                <a:gd name="T1" fmla="*/ 0 h 51"/>
                <a:gd name="T2" fmla="*/ 0 w 153"/>
                <a:gd name="T3" fmla="*/ 51 h 51"/>
              </a:gdLst>
              <a:ahLst/>
              <a:cxnLst>
                <a:cxn ang="0">
                  <a:pos x="T0" y="T1"/>
                </a:cxn>
                <a:cxn ang="0">
                  <a:pos x="T2" y="T3"/>
                </a:cxn>
              </a:cxnLst>
              <a:rect l="0" t="0" r="r" b="b"/>
              <a:pathLst>
                <a:path w="153" h="51">
                  <a:moveTo>
                    <a:pt x="153" y="0"/>
                  </a:moveTo>
                  <a:lnTo>
                    <a:pt x="0" y="51"/>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5" name="Freeform 71">
              <a:extLst>
                <a:ext uri="{FF2B5EF4-FFF2-40B4-BE49-F238E27FC236}">
                  <a16:creationId xmlns:a16="http://schemas.microsoft.com/office/drawing/2014/main" id="{5E3BEB91-F50F-4C5D-B995-31EFF86556F3}"/>
                </a:ext>
              </a:extLst>
            </p:cNvPr>
            <p:cNvSpPr>
              <a:spLocks/>
            </p:cNvSpPr>
            <p:nvPr/>
          </p:nvSpPr>
          <p:spPr bwMode="auto">
            <a:xfrm>
              <a:off x="3201" y="1770"/>
              <a:ext cx="54" cy="96"/>
            </a:xfrm>
            <a:custGeom>
              <a:avLst/>
              <a:gdLst>
                <a:gd name="T0" fmla="*/ 0 w 54"/>
                <a:gd name="T1" fmla="*/ 0 h 96"/>
                <a:gd name="T2" fmla="*/ 54 w 54"/>
                <a:gd name="T3" fmla="*/ 96 h 96"/>
              </a:gdLst>
              <a:ahLst/>
              <a:cxnLst>
                <a:cxn ang="0">
                  <a:pos x="T0" y="T1"/>
                </a:cxn>
                <a:cxn ang="0">
                  <a:pos x="T2" y="T3"/>
                </a:cxn>
              </a:cxnLst>
              <a:rect l="0" t="0" r="r" b="b"/>
              <a:pathLst>
                <a:path w="54" h="96">
                  <a:moveTo>
                    <a:pt x="0" y="0"/>
                  </a:moveTo>
                  <a:lnTo>
                    <a:pt x="54" y="96"/>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6" name="Freeform 72">
              <a:extLst>
                <a:ext uri="{FF2B5EF4-FFF2-40B4-BE49-F238E27FC236}">
                  <a16:creationId xmlns:a16="http://schemas.microsoft.com/office/drawing/2014/main" id="{89315AD2-A078-41B6-ACA0-11D72CDFC45A}"/>
                </a:ext>
              </a:extLst>
            </p:cNvPr>
            <p:cNvSpPr>
              <a:spLocks/>
            </p:cNvSpPr>
            <p:nvPr/>
          </p:nvSpPr>
          <p:spPr bwMode="auto">
            <a:xfrm>
              <a:off x="3468" y="762"/>
              <a:ext cx="141" cy="105"/>
            </a:xfrm>
            <a:custGeom>
              <a:avLst/>
              <a:gdLst>
                <a:gd name="T0" fmla="*/ 0 w 141"/>
                <a:gd name="T1" fmla="*/ 105 h 105"/>
                <a:gd name="T2" fmla="*/ 141 w 141"/>
                <a:gd name="T3" fmla="*/ 0 h 105"/>
              </a:gdLst>
              <a:ahLst/>
              <a:cxnLst>
                <a:cxn ang="0">
                  <a:pos x="T0" y="T1"/>
                </a:cxn>
                <a:cxn ang="0">
                  <a:pos x="T2" y="T3"/>
                </a:cxn>
              </a:cxnLst>
              <a:rect l="0" t="0" r="r" b="b"/>
              <a:pathLst>
                <a:path w="141" h="105">
                  <a:moveTo>
                    <a:pt x="0" y="105"/>
                  </a:moveTo>
                  <a:lnTo>
                    <a:pt x="141" y="0"/>
                  </a:lnTo>
                </a:path>
              </a:pathLst>
            </a:custGeom>
            <a:noFill/>
            <a:ln w="1905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7" name="Freeform 73">
              <a:extLst>
                <a:ext uri="{FF2B5EF4-FFF2-40B4-BE49-F238E27FC236}">
                  <a16:creationId xmlns:a16="http://schemas.microsoft.com/office/drawing/2014/main" id="{022B092A-CAAB-40DB-9936-E7A8A344D7DC}"/>
                </a:ext>
              </a:extLst>
            </p:cNvPr>
            <p:cNvSpPr>
              <a:spLocks/>
            </p:cNvSpPr>
            <p:nvPr/>
          </p:nvSpPr>
          <p:spPr bwMode="auto">
            <a:xfrm>
              <a:off x="3468" y="1380"/>
              <a:ext cx="129" cy="15"/>
            </a:xfrm>
            <a:custGeom>
              <a:avLst/>
              <a:gdLst>
                <a:gd name="T0" fmla="*/ 0 w 129"/>
                <a:gd name="T1" fmla="*/ 15 h 15"/>
                <a:gd name="T2" fmla="*/ 129 w 129"/>
                <a:gd name="T3" fmla="*/ 0 h 15"/>
              </a:gdLst>
              <a:ahLst/>
              <a:cxnLst>
                <a:cxn ang="0">
                  <a:pos x="T0" y="T1"/>
                </a:cxn>
                <a:cxn ang="0">
                  <a:pos x="T2" y="T3"/>
                </a:cxn>
              </a:cxnLst>
              <a:rect l="0" t="0" r="r" b="b"/>
              <a:pathLst>
                <a:path w="129" h="15">
                  <a:moveTo>
                    <a:pt x="0" y="15"/>
                  </a:moveTo>
                  <a:lnTo>
                    <a:pt x="129" y="0"/>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8" name="Freeform 74">
              <a:extLst>
                <a:ext uri="{FF2B5EF4-FFF2-40B4-BE49-F238E27FC236}">
                  <a16:creationId xmlns:a16="http://schemas.microsoft.com/office/drawing/2014/main" id="{2C0A5920-3F69-4AD2-851D-E25B94E7B534}"/>
                </a:ext>
              </a:extLst>
            </p:cNvPr>
            <p:cNvSpPr>
              <a:spLocks/>
            </p:cNvSpPr>
            <p:nvPr/>
          </p:nvSpPr>
          <p:spPr bwMode="auto">
            <a:xfrm>
              <a:off x="3177" y="285"/>
              <a:ext cx="90" cy="216"/>
            </a:xfrm>
            <a:custGeom>
              <a:avLst/>
              <a:gdLst>
                <a:gd name="T0" fmla="*/ 0 w 90"/>
                <a:gd name="T1" fmla="*/ 216 h 216"/>
                <a:gd name="T2" fmla="*/ 90 w 90"/>
                <a:gd name="T3" fmla="*/ 0 h 216"/>
              </a:gdLst>
              <a:ahLst/>
              <a:cxnLst>
                <a:cxn ang="0">
                  <a:pos x="T0" y="T1"/>
                </a:cxn>
                <a:cxn ang="0">
                  <a:pos x="T2" y="T3"/>
                </a:cxn>
              </a:cxnLst>
              <a:rect l="0" t="0" r="r" b="b"/>
              <a:pathLst>
                <a:path w="90" h="216">
                  <a:moveTo>
                    <a:pt x="0" y="216"/>
                  </a:moveTo>
                  <a:cubicBezTo>
                    <a:pt x="15" y="180"/>
                    <a:pt x="71" y="45"/>
                    <a:pt x="90" y="0"/>
                  </a:cubicBezTo>
                </a:path>
              </a:pathLst>
            </a:custGeom>
            <a:noFill/>
            <a:ln w="1905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59" name="Freeform 75">
              <a:extLst>
                <a:ext uri="{FF2B5EF4-FFF2-40B4-BE49-F238E27FC236}">
                  <a16:creationId xmlns:a16="http://schemas.microsoft.com/office/drawing/2014/main" id="{C0831A4F-3723-421D-9763-79161CC0F66D}"/>
                </a:ext>
              </a:extLst>
            </p:cNvPr>
            <p:cNvSpPr>
              <a:spLocks/>
            </p:cNvSpPr>
            <p:nvPr/>
          </p:nvSpPr>
          <p:spPr bwMode="auto">
            <a:xfrm>
              <a:off x="2103" y="297"/>
              <a:ext cx="120" cy="192"/>
            </a:xfrm>
            <a:custGeom>
              <a:avLst/>
              <a:gdLst>
                <a:gd name="T0" fmla="*/ 120 w 120"/>
                <a:gd name="T1" fmla="*/ 192 h 192"/>
                <a:gd name="T2" fmla="*/ 0 w 120"/>
                <a:gd name="T3" fmla="*/ 0 h 192"/>
              </a:gdLst>
              <a:ahLst/>
              <a:cxnLst>
                <a:cxn ang="0">
                  <a:pos x="T0" y="T1"/>
                </a:cxn>
                <a:cxn ang="0">
                  <a:pos x="T2" y="T3"/>
                </a:cxn>
              </a:cxnLst>
              <a:rect l="0" t="0" r="r" b="b"/>
              <a:pathLst>
                <a:path w="120" h="192">
                  <a:moveTo>
                    <a:pt x="120" y="192"/>
                  </a:moveTo>
                  <a:lnTo>
                    <a:pt x="0" y="0"/>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60" name="Freeform 76">
              <a:extLst>
                <a:ext uri="{FF2B5EF4-FFF2-40B4-BE49-F238E27FC236}">
                  <a16:creationId xmlns:a16="http://schemas.microsoft.com/office/drawing/2014/main" id="{987F282C-22E4-4D73-A06E-99E95811715F}"/>
                </a:ext>
              </a:extLst>
            </p:cNvPr>
            <p:cNvSpPr>
              <a:spLocks/>
            </p:cNvSpPr>
            <p:nvPr/>
          </p:nvSpPr>
          <p:spPr bwMode="auto">
            <a:xfrm>
              <a:off x="1770" y="1400"/>
              <a:ext cx="150" cy="13"/>
            </a:xfrm>
            <a:custGeom>
              <a:avLst/>
              <a:gdLst>
                <a:gd name="T0" fmla="*/ 150 w 150"/>
                <a:gd name="T1" fmla="*/ 0 h 13"/>
                <a:gd name="T2" fmla="*/ 0 w 150"/>
                <a:gd name="T3" fmla="*/ 13 h 13"/>
              </a:gdLst>
              <a:ahLst/>
              <a:cxnLst>
                <a:cxn ang="0">
                  <a:pos x="T0" y="T1"/>
                </a:cxn>
                <a:cxn ang="0">
                  <a:pos x="T2" y="T3"/>
                </a:cxn>
              </a:cxnLst>
              <a:rect l="0" t="0" r="r" b="b"/>
              <a:pathLst>
                <a:path w="150" h="13">
                  <a:moveTo>
                    <a:pt x="150" y="0"/>
                  </a:moveTo>
                  <a:lnTo>
                    <a:pt x="0" y="13"/>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61" name="Freeform 77">
              <a:extLst>
                <a:ext uri="{FF2B5EF4-FFF2-40B4-BE49-F238E27FC236}">
                  <a16:creationId xmlns:a16="http://schemas.microsoft.com/office/drawing/2014/main" id="{84AEA8D7-DD0A-4BBB-9E5B-F7C3E2497F98}"/>
                </a:ext>
              </a:extLst>
            </p:cNvPr>
            <p:cNvSpPr>
              <a:spLocks/>
            </p:cNvSpPr>
            <p:nvPr/>
          </p:nvSpPr>
          <p:spPr bwMode="auto">
            <a:xfrm>
              <a:off x="2691" y="1950"/>
              <a:ext cx="6" cy="105"/>
            </a:xfrm>
            <a:custGeom>
              <a:avLst/>
              <a:gdLst>
                <a:gd name="T0" fmla="*/ 0 w 6"/>
                <a:gd name="T1" fmla="*/ 0 h 105"/>
                <a:gd name="T2" fmla="*/ 6 w 6"/>
                <a:gd name="T3" fmla="*/ 105 h 105"/>
              </a:gdLst>
              <a:ahLst/>
              <a:cxnLst>
                <a:cxn ang="0">
                  <a:pos x="T0" y="T1"/>
                </a:cxn>
                <a:cxn ang="0">
                  <a:pos x="T2" y="T3"/>
                </a:cxn>
              </a:cxnLst>
              <a:rect l="0" t="0" r="r" b="b"/>
              <a:pathLst>
                <a:path w="6" h="105">
                  <a:moveTo>
                    <a:pt x="0" y="0"/>
                  </a:moveTo>
                  <a:lnTo>
                    <a:pt x="6" y="105"/>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grpSp>
        <p:nvGrpSpPr>
          <p:cNvPr id="16491" name="Group 107">
            <a:extLst>
              <a:ext uri="{FF2B5EF4-FFF2-40B4-BE49-F238E27FC236}">
                <a16:creationId xmlns:a16="http://schemas.microsoft.com/office/drawing/2014/main" id="{D1BFA174-E7A9-4BE7-8C9A-C95312983D8A}"/>
              </a:ext>
            </a:extLst>
          </p:cNvPr>
          <p:cNvGrpSpPr>
            <a:grpSpLocks/>
          </p:cNvGrpSpPr>
          <p:nvPr/>
        </p:nvGrpSpPr>
        <p:grpSpPr bwMode="auto">
          <a:xfrm>
            <a:off x="4267201" y="6413500"/>
            <a:ext cx="6130926" cy="6232526"/>
            <a:chOff x="1717" y="92"/>
            <a:chExt cx="1931" cy="1963"/>
          </a:xfrm>
        </p:grpSpPr>
        <p:sp>
          <p:nvSpPr>
            <p:cNvPr id="16492" name="Freeform 108">
              <a:extLst>
                <a:ext uri="{FF2B5EF4-FFF2-40B4-BE49-F238E27FC236}">
                  <a16:creationId xmlns:a16="http://schemas.microsoft.com/office/drawing/2014/main" id="{82A10D66-97B8-434D-BC9F-A66A20145F43}"/>
                </a:ext>
              </a:extLst>
            </p:cNvPr>
            <p:cNvSpPr>
              <a:spLocks/>
            </p:cNvSpPr>
            <p:nvPr/>
          </p:nvSpPr>
          <p:spPr bwMode="auto">
            <a:xfrm>
              <a:off x="1920" y="333"/>
              <a:ext cx="1547" cy="1465"/>
            </a:xfrm>
            <a:custGeom>
              <a:avLst/>
              <a:gdLst>
                <a:gd name="T0" fmla="*/ 0 w 1547"/>
                <a:gd name="T1" fmla="*/ 587 h 1465"/>
                <a:gd name="T2" fmla="*/ 751 w 1547"/>
                <a:gd name="T3" fmla="*/ 0 h 1465"/>
                <a:gd name="T4" fmla="*/ 1547 w 1547"/>
                <a:gd name="T5" fmla="*/ 533 h 1465"/>
                <a:gd name="T6" fmla="*/ 1285 w 1547"/>
                <a:gd name="T7" fmla="*/ 1440 h 1465"/>
                <a:gd name="T8" fmla="*/ 336 w 1547"/>
                <a:gd name="T9" fmla="*/ 1465 h 1465"/>
                <a:gd name="T10" fmla="*/ 6 w 1547"/>
                <a:gd name="T11" fmla="*/ 584 h 1465"/>
              </a:gdLst>
              <a:ahLst/>
              <a:cxnLst>
                <a:cxn ang="0">
                  <a:pos x="T0" y="T1"/>
                </a:cxn>
                <a:cxn ang="0">
                  <a:pos x="T2" y="T3"/>
                </a:cxn>
                <a:cxn ang="0">
                  <a:pos x="T4" y="T5"/>
                </a:cxn>
                <a:cxn ang="0">
                  <a:pos x="T6" y="T7"/>
                </a:cxn>
                <a:cxn ang="0">
                  <a:pos x="T8" y="T9"/>
                </a:cxn>
                <a:cxn ang="0">
                  <a:pos x="T10" y="T11"/>
                </a:cxn>
              </a:cxnLst>
              <a:rect l="0" t="0" r="r" b="b"/>
              <a:pathLst>
                <a:path w="1547" h="1465">
                  <a:moveTo>
                    <a:pt x="0" y="587"/>
                  </a:moveTo>
                  <a:lnTo>
                    <a:pt x="751" y="0"/>
                  </a:lnTo>
                  <a:lnTo>
                    <a:pt x="1547" y="533"/>
                  </a:lnTo>
                  <a:lnTo>
                    <a:pt x="1285" y="1440"/>
                  </a:lnTo>
                  <a:lnTo>
                    <a:pt x="336" y="1465"/>
                  </a:lnTo>
                  <a:lnTo>
                    <a:pt x="6" y="584"/>
                  </a:lnTo>
                </a:path>
              </a:pathLst>
            </a:custGeom>
            <a:noFill/>
            <a:ln w="1270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93" name="Freeform 109">
              <a:extLst>
                <a:ext uri="{FF2B5EF4-FFF2-40B4-BE49-F238E27FC236}">
                  <a16:creationId xmlns:a16="http://schemas.microsoft.com/office/drawing/2014/main" id="{66A6BBD3-4320-4CC9-98F3-495C634EEEDF}"/>
                </a:ext>
              </a:extLst>
            </p:cNvPr>
            <p:cNvSpPr>
              <a:spLocks/>
            </p:cNvSpPr>
            <p:nvPr/>
          </p:nvSpPr>
          <p:spPr bwMode="auto">
            <a:xfrm rot="-2016812">
              <a:off x="1872" y="363"/>
              <a:ext cx="1547" cy="1465"/>
            </a:xfrm>
            <a:custGeom>
              <a:avLst/>
              <a:gdLst>
                <a:gd name="T0" fmla="*/ 0 w 1547"/>
                <a:gd name="T1" fmla="*/ 587 h 1465"/>
                <a:gd name="T2" fmla="*/ 751 w 1547"/>
                <a:gd name="T3" fmla="*/ 0 h 1465"/>
                <a:gd name="T4" fmla="*/ 1547 w 1547"/>
                <a:gd name="T5" fmla="*/ 533 h 1465"/>
                <a:gd name="T6" fmla="*/ 1285 w 1547"/>
                <a:gd name="T7" fmla="*/ 1440 h 1465"/>
                <a:gd name="T8" fmla="*/ 336 w 1547"/>
                <a:gd name="T9" fmla="*/ 1465 h 1465"/>
                <a:gd name="T10" fmla="*/ 6 w 1547"/>
                <a:gd name="T11" fmla="*/ 584 h 1465"/>
              </a:gdLst>
              <a:ahLst/>
              <a:cxnLst>
                <a:cxn ang="0">
                  <a:pos x="T0" y="T1"/>
                </a:cxn>
                <a:cxn ang="0">
                  <a:pos x="T2" y="T3"/>
                </a:cxn>
                <a:cxn ang="0">
                  <a:pos x="T4" y="T5"/>
                </a:cxn>
                <a:cxn ang="0">
                  <a:pos x="T6" y="T7"/>
                </a:cxn>
                <a:cxn ang="0">
                  <a:pos x="T8" y="T9"/>
                </a:cxn>
                <a:cxn ang="0">
                  <a:pos x="T10" y="T11"/>
                </a:cxn>
              </a:cxnLst>
              <a:rect l="0" t="0" r="r" b="b"/>
              <a:pathLst>
                <a:path w="1547" h="1465">
                  <a:moveTo>
                    <a:pt x="0" y="587"/>
                  </a:moveTo>
                  <a:lnTo>
                    <a:pt x="751" y="0"/>
                  </a:lnTo>
                  <a:lnTo>
                    <a:pt x="1547" y="533"/>
                  </a:lnTo>
                  <a:lnTo>
                    <a:pt x="1285" y="1440"/>
                  </a:lnTo>
                  <a:lnTo>
                    <a:pt x="336" y="1465"/>
                  </a:lnTo>
                  <a:lnTo>
                    <a:pt x="6" y="584"/>
                  </a:lnTo>
                </a:path>
              </a:pathLst>
            </a:custGeom>
            <a:noFill/>
            <a:ln w="19050" cap="flat" cmpd="sng">
              <a:solidFill>
                <a:srgbClr val="FF33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94" name="Freeform 110">
              <a:extLst>
                <a:ext uri="{FF2B5EF4-FFF2-40B4-BE49-F238E27FC236}">
                  <a16:creationId xmlns:a16="http://schemas.microsoft.com/office/drawing/2014/main" id="{A2ECC127-99E3-4728-B36F-2D2E3EF64EE3}"/>
                </a:ext>
              </a:extLst>
            </p:cNvPr>
            <p:cNvSpPr>
              <a:spLocks/>
            </p:cNvSpPr>
            <p:nvPr/>
          </p:nvSpPr>
          <p:spPr bwMode="auto">
            <a:xfrm rot="-593256">
              <a:off x="1717" y="104"/>
              <a:ext cx="1931" cy="1943"/>
            </a:xfrm>
            <a:custGeom>
              <a:avLst/>
              <a:gdLst>
                <a:gd name="T0" fmla="*/ 104 w 1931"/>
                <a:gd name="T1" fmla="*/ 503 h 1943"/>
                <a:gd name="T2" fmla="*/ 525 w 1931"/>
                <a:gd name="T3" fmla="*/ 102 h 1943"/>
                <a:gd name="T4" fmla="*/ 1135 w 1931"/>
                <a:gd name="T5" fmla="*/ 0 h 1943"/>
                <a:gd name="T6" fmla="*/ 1677 w 1931"/>
                <a:gd name="T7" fmla="*/ 291 h 1943"/>
                <a:gd name="T8" fmla="*/ 1931 w 1931"/>
                <a:gd name="T9" fmla="*/ 825 h 1943"/>
                <a:gd name="T10" fmla="*/ 1812 w 1931"/>
                <a:gd name="T11" fmla="*/ 1434 h 1943"/>
                <a:gd name="T12" fmla="*/ 1389 w 1931"/>
                <a:gd name="T13" fmla="*/ 1849 h 1943"/>
                <a:gd name="T14" fmla="*/ 813 w 1931"/>
                <a:gd name="T15" fmla="*/ 1943 h 1943"/>
                <a:gd name="T16" fmla="*/ 262 w 1931"/>
                <a:gd name="T17" fmla="*/ 1638 h 1943"/>
                <a:gd name="T18" fmla="*/ 0 w 1931"/>
                <a:gd name="T19" fmla="*/ 1146 h 1943"/>
                <a:gd name="T20" fmla="*/ 110 w 1931"/>
                <a:gd name="T21" fmla="*/ 503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1" h="1943">
                  <a:moveTo>
                    <a:pt x="104" y="503"/>
                  </a:moveTo>
                  <a:lnTo>
                    <a:pt x="525" y="102"/>
                  </a:lnTo>
                  <a:lnTo>
                    <a:pt x="1135" y="0"/>
                  </a:lnTo>
                  <a:lnTo>
                    <a:pt x="1677" y="291"/>
                  </a:lnTo>
                  <a:lnTo>
                    <a:pt x="1931" y="825"/>
                  </a:lnTo>
                  <a:lnTo>
                    <a:pt x="1812" y="1434"/>
                  </a:lnTo>
                  <a:lnTo>
                    <a:pt x="1389" y="1849"/>
                  </a:lnTo>
                  <a:lnTo>
                    <a:pt x="813" y="1943"/>
                  </a:lnTo>
                  <a:lnTo>
                    <a:pt x="262" y="1638"/>
                  </a:lnTo>
                  <a:lnTo>
                    <a:pt x="0" y="1146"/>
                  </a:lnTo>
                  <a:lnTo>
                    <a:pt x="110" y="503"/>
                  </a:lnTo>
                </a:path>
              </a:pathLst>
            </a:custGeom>
            <a:noFill/>
            <a:ln w="1270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95" name="Freeform 111">
              <a:extLst>
                <a:ext uri="{FF2B5EF4-FFF2-40B4-BE49-F238E27FC236}">
                  <a16:creationId xmlns:a16="http://schemas.microsoft.com/office/drawing/2014/main" id="{A2DB1C0D-A35C-4816-BBAC-23447CAD4E79}"/>
                </a:ext>
              </a:extLst>
            </p:cNvPr>
            <p:cNvSpPr>
              <a:spLocks/>
            </p:cNvSpPr>
            <p:nvPr/>
          </p:nvSpPr>
          <p:spPr bwMode="auto">
            <a:xfrm>
              <a:off x="2670" y="92"/>
              <a:ext cx="11" cy="244"/>
            </a:xfrm>
            <a:custGeom>
              <a:avLst/>
              <a:gdLst>
                <a:gd name="T0" fmla="*/ 0 w 11"/>
                <a:gd name="T1" fmla="*/ 244 h 244"/>
                <a:gd name="T2" fmla="*/ 11 w 11"/>
                <a:gd name="T3" fmla="*/ 0 h 244"/>
              </a:gdLst>
              <a:ahLst/>
              <a:cxnLst>
                <a:cxn ang="0">
                  <a:pos x="T0" y="T1"/>
                </a:cxn>
                <a:cxn ang="0">
                  <a:pos x="T2" y="T3"/>
                </a:cxn>
              </a:cxnLst>
              <a:rect l="0" t="0" r="r" b="b"/>
              <a:pathLst>
                <a:path w="11" h="244">
                  <a:moveTo>
                    <a:pt x="0" y="244"/>
                  </a:moveTo>
                  <a:lnTo>
                    <a:pt x="11" y="0"/>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96" name="Freeform 112">
              <a:extLst>
                <a:ext uri="{FF2B5EF4-FFF2-40B4-BE49-F238E27FC236}">
                  <a16:creationId xmlns:a16="http://schemas.microsoft.com/office/drawing/2014/main" id="{ED943658-98D9-4BD1-A7FC-8BE4C842F398}"/>
                </a:ext>
              </a:extLst>
            </p:cNvPr>
            <p:cNvSpPr>
              <a:spLocks/>
            </p:cNvSpPr>
            <p:nvPr/>
          </p:nvSpPr>
          <p:spPr bwMode="auto">
            <a:xfrm>
              <a:off x="1761" y="753"/>
              <a:ext cx="159" cy="159"/>
            </a:xfrm>
            <a:custGeom>
              <a:avLst/>
              <a:gdLst>
                <a:gd name="T0" fmla="*/ 159 w 159"/>
                <a:gd name="T1" fmla="*/ 159 h 159"/>
                <a:gd name="T2" fmla="*/ 0 w 159"/>
                <a:gd name="T3" fmla="*/ 0 h 159"/>
              </a:gdLst>
              <a:ahLst/>
              <a:cxnLst>
                <a:cxn ang="0">
                  <a:pos x="T0" y="T1"/>
                </a:cxn>
                <a:cxn ang="0">
                  <a:pos x="T2" y="T3"/>
                </a:cxn>
              </a:cxnLst>
              <a:rect l="0" t="0" r="r" b="b"/>
              <a:pathLst>
                <a:path w="159" h="159">
                  <a:moveTo>
                    <a:pt x="159" y="159"/>
                  </a:moveTo>
                  <a:lnTo>
                    <a:pt x="0" y="0"/>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97" name="Freeform 113">
              <a:extLst>
                <a:ext uri="{FF2B5EF4-FFF2-40B4-BE49-F238E27FC236}">
                  <a16:creationId xmlns:a16="http://schemas.microsoft.com/office/drawing/2014/main" id="{A08611DE-2D70-4A9A-83F1-BF57FCA1E4D4}"/>
                </a:ext>
              </a:extLst>
            </p:cNvPr>
            <p:cNvSpPr>
              <a:spLocks/>
            </p:cNvSpPr>
            <p:nvPr/>
          </p:nvSpPr>
          <p:spPr bwMode="auto">
            <a:xfrm>
              <a:off x="2103" y="1797"/>
              <a:ext cx="153" cy="51"/>
            </a:xfrm>
            <a:custGeom>
              <a:avLst/>
              <a:gdLst>
                <a:gd name="T0" fmla="*/ 153 w 153"/>
                <a:gd name="T1" fmla="*/ 0 h 51"/>
                <a:gd name="T2" fmla="*/ 0 w 153"/>
                <a:gd name="T3" fmla="*/ 51 h 51"/>
              </a:gdLst>
              <a:ahLst/>
              <a:cxnLst>
                <a:cxn ang="0">
                  <a:pos x="T0" y="T1"/>
                </a:cxn>
                <a:cxn ang="0">
                  <a:pos x="T2" y="T3"/>
                </a:cxn>
              </a:cxnLst>
              <a:rect l="0" t="0" r="r" b="b"/>
              <a:pathLst>
                <a:path w="153" h="51">
                  <a:moveTo>
                    <a:pt x="153" y="0"/>
                  </a:moveTo>
                  <a:lnTo>
                    <a:pt x="0" y="51"/>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98" name="Freeform 114">
              <a:extLst>
                <a:ext uri="{FF2B5EF4-FFF2-40B4-BE49-F238E27FC236}">
                  <a16:creationId xmlns:a16="http://schemas.microsoft.com/office/drawing/2014/main" id="{72FA1732-A84A-4EB7-8450-75B42D9EC2FA}"/>
                </a:ext>
              </a:extLst>
            </p:cNvPr>
            <p:cNvSpPr>
              <a:spLocks/>
            </p:cNvSpPr>
            <p:nvPr/>
          </p:nvSpPr>
          <p:spPr bwMode="auto">
            <a:xfrm>
              <a:off x="3201" y="1770"/>
              <a:ext cx="54" cy="96"/>
            </a:xfrm>
            <a:custGeom>
              <a:avLst/>
              <a:gdLst>
                <a:gd name="T0" fmla="*/ 0 w 54"/>
                <a:gd name="T1" fmla="*/ 0 h 96"/>
                <a:gd name="T2" fmla="*/ 54 w 54"/>
                <a:gd name="T3" fmla="*/ 96 h 96"/>
              </a:gdLst>
              <a:ahLst/>
              <a:cxnLst>
                <a:cxn ang="0">
                  <a:pos x="T0" y="T1"/>
                </a:cxn>
                <a:cxn ang="0">
                  <a:pos x="T2" y="T3"/>
                </a:cxn>
              </a:cxnLst>
              <a:rect l="0" t="0" r="r" b="b"/>
              <a:pathLst>
                <a:path w="54" h="96">
                  <a:moveTo>
                    <a:pt x="0" y="0"/>
                  </a:moveTo>
                  <a:lnTo>
                    <a:pt x="54" y="96"/>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99" name="Freeform 115">
              <a:extLst>
                <a:ext uri="{FF2B5EF4-FFF2-40B4-BE49-F238E27FC236}">
                  <a16:creationId xmlns:a16="http://schemas.microsoft.com/office/drawing/2014/main" id="{55F8AC65-994A-43DB-AF1B-5C76DE1FD789}"/>
                </a:ext>
              </a:extLst>
            </p:cNvPr>
            <p:cNvSpPr>
              <a:spLocks/>
            </p:cNvSpPr>
            <p:nvPr/>
          </p:nvSpPr>
          <p:spPr bwMode="auto">
            <a:xfrm>
              <a:off x="3468" y="762"/>
              <a:ext cx="141" cy="105"/>
            </a:xfrm>
            <a:custGeom>
              <a:avLst/>
              <a:gdLst>
                <a:gd name="T0" fmla="*/ 0 w 141"/>
                <a:gd name="T1" fmla="*/ 105 h 105"/>
                <a:gd name="T2" fmla="*/ 141 w 141"/>
                <a:gd name="T3" fmla="*/ 0 h 105"/>
              </a:gdLst>
              <a:ahLst/>
              <a:cxnLst>
                <a:cxn ang="0">
                  <a:pos x="T0" y="T1"/>
                </a:cxn>
                <a:cxn ang="0">
                  <a:pos x="T2" y="T3"/>
                </a:cxn>
              </a:cxnLst>
              <a:rect l="0" t="0" r="r" b="b"/>
              <a:pathLst>
                <a:path w="141" h="105">
                  <a:moveTo>
                    <a:pt x="0" y="105"/>
                  </a:moveTo>
                  <a:lnTo>
                    <a:pt x="141" y="0"/>
                  </a:lnTo>
                </a:path>
              </a:pathLst>
            </a:custGeom>
            <a:noFill/>
            <a:ln w="1905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0" name="Freeform 116">
              <a:extLst>
                <a:ext uri="{FF2B5EF4-FFF2-40B4-BE49-F238E27FC236}">
                  <a16:creationId xmlns:a16="http://schemas.microsoft.com/office/drawing/2014/main" id="{10FB27C0-2B41-4078-B7F8-5EF555541650}"/>
                </a:ext>
              </a:extLst>
            </p:cNvPr>
            <p:cNvSpPr>
              <a:spLocks/>
            </p:cNvSpPr>
            <p:nvPr/>
          </p:nvSpPr>
          <p:spPr bwMode="auto">
            <a:xfrm>
              <a:off x="3468" y="1380"/>
              <a:ext cx="129" cy="15"/>
            </a:xfrm>
            <a:custGeom>
              <a:avLst/>
              <a:gdLst>
                <a:gd name="T0" fmla="*/ 0 w 129"/>
                <a:gd name="T1" fmla="*/ 15 h 15"/>
                <a:gd name="T2" fmla="*/ 129 w 129"/>
                <a:gd name="T3" fmla="*/ 0 h 15"/>
              </a:gdLst>
              <a:ahLst/>
              <a:cxnLst>
                <a:cxn ang="0">
                  <a:pos x="T0" y="T1"/>
                </a:cxn>
                <a:cxn ang="0">
                  <a:pos x="T2" y="T3"/>
                </a:cxn>
              </a:cxnLst>
              <a:rect l="0" t="0" r="r" b="b"/>
              <a:pathLst>
                <a:path w="129" h="15">
                  <a:moveTo>
                    <a:pt x="0" y="15"/>
                  </a:moveTo>
                  <a:lnTo>
                    <a:pt x="129" y="0"/>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1" name="Freeform 117">
              <a:extLst>
                <a:ext uri="{FF2B5EF4-FFF2-40B4-BE49-F238E27FC236}">
                  <a16:creationId xmlns:a16="http://schemas.microsoft.com/office/drawing/2014/main" id="{8E8D217E-C795-4330-8BA3-9BA09B087F2F}"/>
                </a:ext>
              </a:extLst>
            </p:cNvPr>
            <p:cNvSpPr>
              <a:spLocks/>
            </p:cNvSpPr>
            <p:nvPr/>
          </p:nvSpPr>
          <p:spPr bwMode="auto">
            <a:xfrm>
              <a:off x="3177" y="285"/>
              <a:ext cx="90" cy="216"/>
            </a:xfrm>
            <a:custGeom>
              <a:avLst/>
              <a:gdLst>
                <a:gd name="T0" fmla="*/ 0 w 90"/>
                <a:gd name="T1" fmla="*/ 216 h 216"/>
                <a:gd name="T2" fmla="*/ 90 w 90"/>
                <a:gd name="T3" fmla="*/ 0 h 216"/>
              </a:gdLst>
              <a:ahLst/>
              <a:cxnLst>
                <a:cxn ang="0">
                  <a:pos x="T0" y="T1"/>
                </a:cxn>
                <a:cxn ang="0">
                  <a:pos x="T2" y="T3"/>
                </a:cxn>
              </a:cxnLst>
              <a:rect l="0" t="0" r="r" b="b"/>
              <a:pathLst>
                <a:path w="90" h="216">
                  <a:moveTo>
                    <a:pt x="0" y="216"/>
                  </a:moveTo>
                  <a:cubicBezTo>
                    <a:pt x="15" y="180"/>
                    <a:pt x="71" y="45"/>
                    <a:pt x="90" y="0"/>
                  </a:cubicBezTo>
                </a:path>
              </a:pathLst>
            </a:custGeom>
            <a:noFill/>
            <a:ln w="1905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2" name="Freeform 118">
              <a:extLst>
                <a:ext uri="{FF2B5EF4-FFF2-40B4-BE49-F238E27FC236}">
                  <a16:creationId xmlns:a16="http://schemas.microsoft.com/office/drawing/2014/main" id="{074707AD-631A-461E-A0A3-D173333A1875}"/>
                </a:ext>
              </a:extLst>
            </p:cNvPr>
            <p:cNvSpPr>
              <a:spLocks/>
            </p:cNvSpPr>
            <p:nvPr/>
          </p:nvSpPr>
          <p:spPr bwMode="auto">
            <a:xfrm>
              <a:off x="2103" y="297"/>
              <a:ext cx="120" cy="192"/>
            </a:xfrm>
            <a:custGeom>
              <a:avLst/>
              <a:gdLst>
                <a:gd name="T0" fmla="*/ 120 w 120"/>
                <a:gd name="T1" fmla="*/ 192 h 192"/>
                <a:gd name="T2" fmla="*/ 0 w 120"/>
                <a:gd name="T3" fmla="*/ 0 h 192"/>
              </a:gdLst>
              <a:ahLst/>
              <a:cxnLst>
                <a:cxn ang="0">
                  <a:pos x="T0" y="T1"/>
                </a:cxn>
                <a:cxn ang="0">
                  <a:pos x="T2" y="T3"/>
                </a:cxn>
              </a:cxnLst>
              <a:rect l="0" t="0" r="r" b="b"/>
              <a:pathLst>
                <a:path w="120" h="192">
                  <a:moveTo>
                    <a:pt x="120" y="192"/>
                  </a:moveTo>
                  <a:lnTo>
                    <a:pt x="0" y="0"/>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3" name="Freeform 119">
              <a:extLst>
                <a:ext uri="{FF2B5EF4-FFF2-40B4-BE49-F238E27FC236}">
                  <a16:creationId xmlns:a16="http://schemas.microsoft.com/office/drawing/2014/main" id="{D1EC0592-F8B9-4706-82DF-0512BF594E33}"/>
                </a:ext>
              </a:extLst>
            </p:cNvPr>
            <p:cNvSpPr>
              <a:spLocks/>
            </p:cNvSpPr>
            <p:nvPr/>
          </p:nvSpPr>
          <p:spPr bwMode="auto">
            <a:xfrm>
              <a:off x="1770" y="1400"/>
              <a:ext cx="150" cy="13"/>
            </a:xfrm>
            <a:custGeom>
              <a:avLst/>
              <a:gdLst>
                <a:gd name="T0" fmla="*/ 150 w 150"/>
                <a:gd name="T1" fmla="*/ 0 h 13"/>
                <a:gd name="T2" fmla="*/ 0 w 150"/>
                <a:gd name="T3" fmla="*/ 13 h 13"/>
              </a:gdLst>
              <a:ahLst/>
              <a:cxnLst>
                <a:cxn ang="0">
                  <a:pos x="T0" y="T1"/>
                </a:cxn>
                <a:cxn ang="0">
                  <a:pos x="T2" y="T3"/>
                </a:cxn>
              </a:cxnLst>
              <a:rect l="0" t="0" r="r" b="b"/>
              <a:pathLst>
                <a:path w="150" h="13">
                  <a:moveTo>
                    <a:pt x="150" y="0"/>
                  </a:moveTo>
                  <a:lnTo>
                    <a:pt x="0" y="13"/>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04" name="Freeform 120">
              <a:extLst>
                <a:ext uri="{FF2B5EF4-FFF2-40B4-BE49-F238E27FC236}">
                  <a16:creationId xmlns:a16="http://schemas.microsoft.com/office/drawing/2014/main" id="{5498137E-C5DA-4505-B4EF-A411241CDCEB}"/>
                </a:ext>
              </a:extLst>
            </p:cNvPr>
            <p:cNvSpPr>
              <a:spLocks/>
            </p:cNvSpPr>
            <p:nvPr/>
          </p:nvSpPr>
          <p:spPr bwMode="auto">
            <a:xfrm>
              <a:off x="2691" y="1950"/>
              <a:ext cx="6" cy="105"/>
            </a:xfrm>
            <a:custGeom>
              <a:avLst/>
              <a:gdLst>
                <a:gd name="T0" fmla="*/ 0 w 6"/>
                <a:gd name="T1" fmla="*/ 0 h 105"/>
                <a:gd name="T2" fmla="*/ 6 w 6"/>
                <a:gd name="T3" fmla="*/ 105 h 105"/>
              </a:gdLst>
              <a:ahLst/>
              <a:cxnLst>
                <a:cxn ang="0">
                  <a:pos x="T0" y="T1"/>
                </a:cxn>
                <a:cxn ang="0">
                  <a:pos x="T2" y="T3"/>
                </a:cxn>
              </a:cxnLst>
              <a:rect l="0" t="0" r="r" b="b"/>
              <a:pathLst>
                <a:path w="6" h="105">
                  <a:moveTo>
                    <a:pt x="0" y="0"/>
                  </a:moveTo>
                  <a:lnTo>
                    <a:pt x="6" y="105"/>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16505" name="Line 121">
            <a:extLst>
              <a:ext uri="{FF2B5EF4-FFF2-40B4-BE49-F238E27FC236}">
                <a16:creationId xmlns:a16="http://schemas.microsoft.com/office/drawing/2014/main" id="{DBB2437D-E327-408E-8A97-90B0BBBFA19D}"/>
              </a:ext>
            </a:extLst>
          </p:cNvPr>
          <p:cNvSpPr>
            <a:spLocks noChangeShapeType="1"/>
          </p:cNvSpPr>
          <p:nvPr/>
        </p:nvSpPr>
        <p:spPr bwMode="auto">
          <a:xfrm>
            <a:off x="4876800" y="10528299"/>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484" name="Freeform 100">
            <a:extLst>
              <a:ext uri="{FF2B5EF4-FFF2-40B4-BE49-F238E27FC236}">
                <a16:creationId xmlns:a16="http://schemas.microsoft.com/office/drawing/2014/main" id="{459C522F-E3F8-454F-9621-BA55AFAE03EC}"/>
              </a:ext>
            </a:extLst>
          </p:cNvPr>
          <p:cNvSpPr>
            <a:spLocks/>
          </p:cNvSpPr>
          <p:nvPr/>
        </p:nvSpPr>
        <p:spPr bwMode="auto">
          <a:xfrm>
            <a:off x="4419600" y="6413499"/>
            <a:ext cx="2908300" cy="2606676"/>
          </a:xfrm>
          <a:custGeom>
            <a:avLst/>
            <a:gdLst>
              <a:gd name="T0" fmla="*/ 3 w 916"/>
              <a:gd name="T1" fmla="*/ 654 h 821"/>
              <a:gd name="T2" fmla="*/ 321 w 916"/>
              <a:gd name="T3" fmla="*/ 207 h 821"/>
              <a:gd name="T4" fmla="*/ 916 w 916"/>
              <a:gd name="T5" fmla="*/ 0 h 821"/>
              <a:gd name="T6" fmla="*/ 900 w 916"/>
              <a:gd name="T7" fmla="*/ 261 h 821"/>
              <a:gd name="T8" fmla="*/ 161 w 916"/>
              <a:gd name="T9" fmla="*/ 821 h 821"/>
              <a:gd name="T10" fmla="*/ 0 w 916"/>
              <a:gd name="T11" fmla="*/ 661 h 821"/>
            </a:gdLst>
            <a:ahLst/>
            <a:cxnLst>
              <a:cxn ang="0">
                <a:pos x="T0" y="T1"/>
              </a:cxn>
              <a:cxn ang="0">
                <a:pos x="T2" y="T3"/>
              </a:cxn>
              <a:cxn ang="0">
                <a:pos x="T4" y="T5"/>
              </a:cxn>
              <a:cxn ang="0">
                <a:pos x="T6" y="T7"/>
              </a:cxn>
              <a:cxn ang="0">
                <a:pos x="T8" y="T9"/>
              </a:cxn>
              <a:cxn ang="0">
                <a:pos x="T10" y="T11"/>
              </a:cxn>
            </a:cxnLst>
            <a:rect l="0" t="0" r="r" b="b"/>
            <a:pathLst>
              <a:path w="916" h="821">
                <a:moveTo>
                  <a:pt x="3" y="654"/>
                </a:moveTo>
                <a:lnTo>
                  <a:pt x="321" y="207"/>
                </a:lnTo>
                <a:lnTo>
                  <a:pt x="916" y="0"/>
                </a:lnTo>
                <a:lnTo>
                  <a:pt x="900" y="261"/>
                </a:lnTo>
                <a:lnTo>
                  <a:pt x="161" y="821"/>
                </a:lnTo>
                <a:lnTo>
                  <a:pt x="0" y="661"/>
                </a:lnTo>
              </a:path>
            </a:pathLst>
          </a:custGeom>
          <a:gradFill rotWithShape="1">
            <a:gsLst>
              <a:gs pos="0">
                <a:schemeClr val="hlink"/>
              </a:gs>
              <a:gs pos="100000">
                <a:schemeClr val="hlink">
                  <a:gamma/>
                  <a:shade val="46275"/>
                  <a:invGamma/>
                </a:schemeClr>
              </a:gs>
            </a:gsLst>
            <a:lin ang="189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14" name="Freeform 130">
            <a:extLst>
              <a:ext uri="{FF2B5EF4-FFF2-40B4-BE49-F238E27FC236}">
                <a16:creationId xmlns:a16="http://schemas.microsoft.com/office/drawing/2014/main" id="{28329567-86C4-4E82-BDAC-87A6742EC31A}"/>
              </a:ext>
            </a:extLst>
          </p:cNvPr>
          <p:cNvSpPr>
            <a:spLocks/>
          </p:cNvSpPr>
          <p:nvPr/>
        </p:nvSpPr>
        <p:spPr bwMode="auto">
          <a:xfrm>
            <a:off x="7324726" y="6432550"/>
            <a:ext cx="2959100" cy="2409826"/>
          </a:xfrm>
          <a:custGeom>
            <a:avLst/>
            <a:gdLst>
              <a:gd name="T0" fmla="*/ 9 w 932"/>
              <a:gd name="T1" fmla="*/ 0 h 759"/>
              <a:gd name="T2" fmla="*/ 0 w 932"/>
              <a:gd name="T3" fmla="*/ 228 h 759"/>
              <a:gd name="T4" fmla="*/ 786 w 932"/>
              <a:gd name="T5" fmla="*/ 759 h 759"/>
              <a:gd name="T6" fmla="*/ 932 w 932"/>
              <a:gd name="T7" fmla="*/ 680 h 759"/>
              <a:gd name="T8" fmla="*/ 597 w 932"/>
              <a:gd name="T9" fmla="*/ 174 h 759"/>
              <a:gd name="T10" fmla="*/ 17 w 932"/>
              <a:gd name="T11" fmla="*/ 2 h 759"/>
            </a:gdLst>
            <a:ahLst/>
            <a:cxnLst>
              <a:cxn ang="0">
                <a:pos x="T0" y="T1"/>
              </a:cxn>
              <a:cxn ang="0">
                <a:pos x="T2" y="T3"/>
              </a:cxn>
              <a:cxn ang="0">
                <a:pos x="T4" y="T5"/>
              </a:cxn>
              <a:cxn ang="0">
                <a:pos x="T6" y="T7"/>
              </a:cxn>
              <a:cxn ang="0">
                <a:pos x="T8" y="T9"/>
              </a:cxn>
              <a:cxn ang="0">
                <a:pos x="T10" y="T11"/>
              </a:cxn>
            </a:cxnLst>
            <a:rect l="0" t="0" r="r" b="b"/>
            <a:pathLst>
              <a:path w="932" h="759">
                <a:moveTo>
                  <a:pt x="9" y="0"/>
                </a:moveTo>
                <a:lnTo>
                  <a:pt x="0" y="228"/>
                </a:lnTo>
                <a:lnTo>
                  <a:pt x="786" y="759"/>
                </a:lnTo>
                <a:lnTo>
                  <a:pt x="932" y="680"/>
                </a:lnTo>
                <a:lnTo>
                  <a:pt x="597" y="174"/>
                </a:lnTo>
                <a:lnTo>
                  <a:pt x="17" y="2"/>
                </a:lnTo>
              </a:path>
            </a:pathLst>
          </a:custGeom>
          <a:gradFill rotWithShape="1">
            <a:gsLst>
              <a:gs pos="0">
                <a:schemeClr val="hlink"/>
              </a:gs>
              <a:gs pos="100000">
                <a:schemeClr val="hlink">
                  <a:gamma/>
                  <a:shade val="46275"/>
                  <a:invGamma/>
                </a:schemeClr>
              </a:gs>
            </a:gsLst>
            <a:lin ang="27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15" name="Freeform 131">
            <a:extLst>
              <a:ext uri="{FF2B5EF4-FFF2-40B4-BE49-F238E27FC236}">
                <a16:creationId xmlns:a16="http://schemas.microsoft.com/office/drawing/2014/main" id="{C8691627-2367-473E-BE2B-F9595DF94E8D}"/>
              </a:ext>
            </a:extLst>
          </p:cNvPr>
          <p:cNvSpPr>
            <a:spLocks/>
          </p:cNvSpPr>
          <p:nvPr/>
        </p:nvSpPr>
        <p:spPr bwMode="auto">
          <a:xfrm>
            <a:off x="9010650" y="8547100"/>
            <a:ext cx="1244600" cy="3448050"/>
          </a:xfrm>
          <a:custGeom>
            <a:avLst/>
            <a:gdLst>
              <a:gd name="T0" fmla="*/ 258 w 392"/>
              <a:gd name="T1" fmla="*/ 93 h 1086"/>
              <a:gd name="T2" fmla="*/ 392 w 392"/>
              <a:gd name="T3" fmla="*/ 0 h 1086"/>
              <a:gd name="T4" fmla="*/ 378 w 392"/>
              <a:gd name="T5" fmla="*/ 612 h 1086"/>
              <a:gd name="T6" fmla="*/ 45 w 392"/>
              <a:gd name="T7" fmla="*/ 1086 h 1086"/>
              <a:gd name="T8" fmla="*/ 0 w 392"/>
              <a:gd name="T9" fmla="*/ 1014 h 1086"/>
              <a:gd name="T10" fmla="*/ 252 w 392"/>
              <a:gd name="T11" fmla="*/ 96 h 1086"/>
            </a:gdLst>
            <a:ahLst/>
            <a:cxnLst>
              <a:cxn ang="0">
                <a:pos x="T0" y="T1"/>
              </a:cxn>
              <a:cxn ang="0">
                <a:pos x="T2" y="T3"/>
              </a:cxn>
              <a:cxn ang="0">
                <a:pos x="T4" y="T5"/>
              </a:cxn>
              <a:cxn ang="0">
                <a:pos x="T6" y="T7"/>
              </a:cxn>
              <a:cxn ang="0">
                <a:pos x="T8" y="T9"/>
              </a:cxn>
              <a:cxn ang="0">
                <a:pos x="T10" y="T11"/>
              </a:cxn>
            </a:cxnLst>
            <a:rect l="0" t="0" r="r" b="b"/>
            <a:pathLst>
              <a:path w="392" h="1086">
                <a:moveTo>
                  <a:pt x="258" y="93"/>
                </a:moveTo>
                <a:lnTo>
                  <a:pt x="392" y="0"/>
                </a:lnTo>
                <a:lnTo>
                  <a:pt x="378" y="612"/>
                </a:lnTo>
                <a:lnTo>
                  <a:pt x="45" y="1086"/>
                </a:lnTo>
                <a:lnTo>
                  <a:pt x="0" y="1014"/>
                </a:lnTo>
                <a:lnTo>
                  <a:pt x="252" y="96"/>
                </a:lnTo>
              </a:path>
            </a:pathLst>
          </a:custGeom>
          <a:gradFill rotWithShape="1">
            <a:gsLst>
              <a:gs pos="0">
                <a:schemeClr val="hlink">
                  <a:gamma/>
                  <a:shade val="46275"/>
                  <a:invGamma/>
                </a:schemeClr>
              </a:gs>
              <a:gs pos="100000">
                <a:schemeClr val="hlink"/>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16" name="Freeform 132">
            <a:extLst>
              <a:ext uri="{FF2B5EF4-FFF2-40B4-BE49-F238E27FC236}">
                <a16:creationId xmlns:a16="http://schemas.microsoft.com/office/drawing/2014/main" id="{43E9B816-AF6A-4A99-AB22-9C23DEB4CCC2}"/>
              </a:ext>
            </a:extLst>
          </p:cNvPr>
          <p:cNvSpPr>
            <a:spLocks/>
          </p:cNvSpPr>
          <p:nvPr/>
        </p:nvSpPr>
        <p:spPr bwMode="auto">
          <a:xfrm>
            <a:off x="5524500" y="11766550"/>
            <a:ext cx="3619500" cy="885826"/>
          </a:xfrm>
          <a:custGeom>
            <a:avLst/>
            <a:gdLst>
              <a:gd name="T0" fmla="*/ 594 w 1140"/>
              <a:gd name="T1" fmla="*/ 279 h 279"/>
              <a:gd name="T2" fmla="*/ 1140 w 1140"/>
              <a:gd name="T3" fmla="*/ 78 h 279"/>
              <a:gd name="T4" fmla="*/ 1089 w 1140"/>
              <a:gd name="T5" fmla="*/ 0 h 279"/>
              <a:gd name="T6" fmla="*/ 138 w 1140"/>
              <a:gd name="T7" fmla="*/ 24 h 279"/>
              <a:gd name="T8" fmla="*/ 135 w 1140"/>
              <a:gd name="T9" fmla="*/ 18 h 279"/>
              <a:gd name="T10" fmla="*/ 0 w 1140"/>
              <a:gd name="T11" fmla="*/ 69 h 279"/>
              <a:gd name="T12" fmla="*/ 588 w 1140"/>
              <a:gd name="T13" fmla="*/ 276 h 279"/>
            </a:gdLst>
            <a:ahLst/>
            <a:cxnLst>
              <a:cxn ang="0">
                <a:pos x="T0" y="T1"/>
              </a:cxn>
              <a:cxn ang="0">
                <a:pos x="T2" y="T3"/>
              </a:cxn>
              <a:cxn ang="0">
                <a:pos x="T4" y="T5"/>
              </a:cxn>
              <a:cxn ang="0">
                <a:pos x="T6" y="T7"/>
              </a:cxn>
              <a:cxn ang="0">
                <a:pos x="T8" y="T9"/>
              </a:cxn>
              <a:cxn ang="0">
                <a:pos x="T10" y="T11"/>
              </a:cxn>
              <a:cxn ang="0">
                <a:pos x="T12" y="T13"/>
              </a:cxn>
            </a:cxnLst>
            <a:rect l="0" t="0" r="r" b="b"/>
            <a:pathLst>
              <a:path w="1140" h="279">
                <a:moveTo>
                  <a:pt x="594" y="279"/>
                </a:moveTo>
                <a:lnTo>
                  <a:pt x="1140" y="78"/>
                </a:lnTo>
                <a:lnTo>
                  <a:pt x="1089" y="0"/>
                </a:lnTo>
                <a:lnTo>
                  <a:pt x="138" y="24"/>
                </a:lnTo>
                <a:lnTo>
                  <a:pt x="135" y="18"/>
                </a:lnTo>
                <a:lnTo>
                  <a:pt x="0" y="69"/>
                </a:lnTo>
                <a:lnTo>
                  <a:pt x="588" y="276"/>
                </a:lnTo>
              </a:path>
            </a:pathLst>
          </a:custGeom>
          <a:gradFill rotWithShape="1">
            <a:gsLst>
              <a:gs pos="0">
                <a:schemeClr val="hlink"/>
              </a:gs>
              <a:gs pos="100000">
                <a:schemeClr val="hlink">
                  <a:gamma/>
                  <a:shade val="46275"/>
                  <a:invGamma/>
                </a:schemeClr>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17" name="Freeform 133">
            <a:extLst>
              <a:ext uri="{FF2B5EF4-FFF2-40B4-BE49-F238E27FC236}">
                <a16:creationId xmlns:a16="http://schemas.microsoft.com/office/drawing/2014/main" id="{0A5A5D48-80E8-4934-8F89-5D968A17A5B6}"/>
              </a:ext>
            </a:extLst>
          </p:cNvPr>
          <p:cNvSpPr>
            <a:spLocks/>
          </p:cNvSpPr>
          <p:nvPr/>
        </p:nvSpPr>
        <p:spPr bwMode="auto">
          <a:xfrm>
            <a:off x="4410077" y="8556625"/>
            <a:ext cx="1530350" cy="3429000"/>
          </a:xfrm>
          <a:custGeom>
            <a:avLst/>
            <a:gdLst>
              <a:gd name="T0" fmla="*/ 0 w 482"/>
              <a:gd name="T1" fmla="*/ 0 h 1080"/>
              <a:gd name="T2" fmla="*/ 159 w 482"/>
              <a:gd name="T3" fmla="*/ 150 h 1080"/>
              <a:gd name="T4" fmla="*/ 482 w 482"/>
              <a:gd name="T5" fmla="*/ 1027 h 1080"/>
              <a:gd name="T6" fmla="*/ 348 w 482"/>
              <a:gd name="T7" fmla="*/ 1080 h 1080"/>
              <a:gd name="T8" fmla="*/ 3 w 482"/>
              <a:gd name="T9" fmla="*/ 642 h 1080"/>
              <a:gd name="T10" fmla="*/ 0 w 482"/>
              <a:gd name="T11" fmla="*/ 2 h 1080"/>
            </a:gdLst>
            <a:ahLst/>
            <a:cxnLst>
              <a:cxn ang="0">
                <a:pos x="T0" y="T1"/>
              </a:cxn>
              <a:cxn ang="0">
                <a:pos x="T2" y="T3"/>
              </a:cxn>
              <a:cxn ang="0">
                <a:pos x="T4" y="T5"/>
              </a:cxn>
              <a:cxn ang="0">
                <a:pos x="T6" y="T7"/>
              </a:cxn>
              <a:cxn ang="0">
                <a:pos x="T8" y="T9"/>
              </a:cxn>
              <a:cxn ang="0">
                <a:pos x="T10" y="T11"/>
              </a:cxn>
            </a:cxnLst>
            <a:rect l="0" t="0" r="r" b="b"/>
            <a:pathLst>
              <a:path w="482" h="1080">
                <a:moveTo>
                  <a:pt x="0" y="0"/>
                </a:moveTo>
                <a:lnTo>
                  <a:pt x="159" y="150"/>
                </a:lnTo>
                <a:lnTo>
                  <a:pt x="482" y="1027"/>
                </a:lnTo>
                <a:lnTo>
                  <a:pt x="348" y="1080"/>
                </a:lnTo>
                <a:lnTo>
                  <a:pt x="3" y="642"/>
                </a:lnTo>
                <a:lnTo>
                  <a:pt x="0" y="2"/>
                </a:lnTo>
              </a:path>
            </a:pathLst>
          </a:custGeom>
          <a:gradFill rotWithShape="1">
            <a:gsLst>
              <a:gs pos="0">
                <a:schemeClr val="hlink">
                  <a:gamma/>
                  <a:shade val="46275"/>
                  <a:invGamma/>
                </a:schemeClr>
              </a:gs>
              <a:gs pos="100000">
                <a:schemeClr val="hlink"/>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18" name="Freeform 134">
            <a:extLst>
              <a:ext uri="{FF2B5EF4-FFF2-40B4-BE49-F238E27FC236}">
                <a16:creationId xmlns:a16="http://schemas.microsoft.com/office/drawing/2014/main" id="{93EA82AD-7D68-4D60-B949-716F7AEBE159}"/>
              </a:ext>
            </a:extLst>
          </p:cNvPr>
          <p:cNvSpPr>
            <a:spLocks/>
          </p:cNvSpPr>
          <p:nvPr/>
        </p:nvSpPr>
        <p:spPr bwMode="auto">
          <a:xfrm>
            <a:off x="4924427" y="7213600"/>
            <a:ext cx="4857750" cy="4591050"/>
          </a:xfrm>
          <a:custGeom>
            <a:avLst/>
            <a:gdLst>
              <a:gd name="T0" fmla="*/ 12 w 1530"/>
              <a:gd name="T1" fmla="*/ 564 h 1446"/>
              <a:gd name="T2" fmla="*/ 762 w 1530"/>
              <a:gd name="T3" fmla="*/ 0 h 1446"/>
              <a:gd name="T4" fmla="*/ 1530 w 1530"/>
              <a:gd name="T5" fmla="*/ 519 h 1446"/>
              <a:gd name="T6" fmla="*/ 1275 w 1530"/>
              <a:gd name="T7" fmla="*/ 1425 h 1446"/>
              <a:gd name="T8" fmla="*/ 333 w 1530"/>
              <a:gd name="T9" fmla="*/ 1446 h 1446"/>
              <a:gd name="T10" fmla="*/ 0 w 1530"/>
              <a:gd name="T11" fmla="*/ 570 h 1446"/>
            </a:gdLst>
            <a:ahLst/>
            <a:cxnLst>
              <a:cxn ang="0">
                <a:pos x="T0" y="T1"/>
              </a:cxn>
              <a:cxn ang="0">
                <a:pos x="T2" y="T3"/>
              </a:cxn>
              <a:cxn ang="0">
                <a:pos x="T4" y="T5"/>
              </a:cxn>
              <a:cxn ang="0">
                <a:pos x="T6" y="T7"/>
              </a:cxn>
              <a:cxn ang="0">
                <a:pos x="T8" y="T9"/>
              </a:cxn>
              <a:cxn ang="0">
                <a:pos x="T10" y="T11"/>
              </a:cxn>
            </a:cxnLst>
            <a:rect l="0" t="0" r="r" b="b"/>
            <a:pathLst>
              <a:path w="1530" h="1446">
                <a:moveTo>
                  <a:pt x="12" y="564"/>
                </a:moveTo>
                <a:lnTo>
                  <a:pt x="762" y="0"/>
                </a:lnTo>
                <a:lnTo>
                  <a:pt x="1530" y="519"/>
                </a:lnTo>
                <a:lnTo>
                  <a:pt x="1275" y="1425"/>
                </a:lnTo>
                <a:lnTo>
                  <a:pt x="333" y="1446"/>
                </a:lnTo>
                <a:lnTo>
                  <a:pt x="0" y="570"/>
                </a:lnTo>
              </a:path>
            </a:pathLst>
          </a:custGeom>
          <a:solidFill>
            <a:schemeClr val="hlink"/>
          </a:soli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19" name="Freeform 135">
            <a:extLst>
              <a:ext uri="{FF2B5EF4-FFF2-40B4-BE49-F238E27FC236}">
                <a16:creationId xmlns:a16="http://schemas.microsoft.com/office/drawing/2014/main" id="{CA8498CC-EE9A-41DE-8618-46A35B512D9C}"/>
              </a:ext>
            </a:extLst>
          </p:cNvPr>
          <p:cNvSpPr>
            <a:spLocks/>
          </p:cNvSpPr>
          <p:nvPr/>
        </p:nvSpPr>
        <p:spPr bwMode="auto">
          <a:xfrm>
            <a:off x="16633827" y="10375900"/>
            <a:ext cx="2838450" cy="2105026"/>
          </a:xfrm>
          <a:custGeom>
            <a:avLst/>
            <a:gdLst>
              <a:gd name="T0" fmla="*/ 765 w 894"/>
              <a:gd name="T1" fmla="*/ 12 h 663"/>
              <a:gd name="T2" fmla="*/ 894 w 894"/>
              <a:gd name="T3" fmla="*/ 0 h 663"/>
              <a:gd name="T4" fmla="*/ 558 w 894"/>
              <a:gd name="T5" fmla="*/ 477 h 663"/>
              <a:gd name="T6" fmla="*/ 6 w 894"/>
              <a:gd name="T7" fmla="*/ 663 h 663"/>
              <a:gd name="T8" fmla="*/ 0 w 894"/>
              <a:gd name="T9" fmla="*/ 561 h 663"/>
              <a:gd name="T10" fmla="*/ 771 w 894"/>
              <a:gd name="T11" fmla="*/ 12 h 663"/>
            </a:gdLst>
            <a:ahLst/>
            <a:cxnLst>
              <a:cxn ang="0">
                <a:pos x="T0" y="T1"/>
              </a:cxn>
              <a:cxn ang="0">
                <a:pos x="T2" y="T3"/>
              </a:cxn>
              <a:cxn ang="0">
                <a:pos x="T4" y="T5"/>
              </a:cxn>
              <a:cxn ang="0">
                <a:pos x="T6" y="T7"/>
              </a:cxn>
              <a:cxn ang="0">
                <a:pos x="T8" y="T9"/>
              </a:cxn>
              <a:cxn ang="0">
                <a:pos x="T10" y="T11"/>
              </a:cxn>
            </a:cxnLst>
            <a:rect l="0" t="0" r="r" b="b"/>
            <a:pathLst>
              <a:path w="894" h="663">
                <a:moveTo>
                  <a:pt x="765" y="12"/>
                </a:moveTo>
                <a:lnTo>
                  <a:pt x="894" y="0"/>
                </a:lnTo>
                <a:lnTo>
                  <a:pt x="558" y="477"/>
                </a:lnTo>
                <a:lnTo>
                  <a:pt x="6" y="663"/>
                </a:lnTo>
                <a:lnTo>
                  <a:pt x="0" y="561"/>
                </a:lnTo>
                <a:lnTo>
                  <a:pt x="771" y="12"/>
                </a:lnTo>
              </a:path>
            </a:pathLst>
          </a:cu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20" name="Freeform 136">
            <a:extLst>
              <a:ext uri="{FF2B5EF4-FFF2-40B4-BE49-F238E27FC236}">
                <a16:creationId xmlns:a16="http://schemas.microsoft.com/office/drawing/2014/main" id="{18B81894-D2E0-4DAD-8030-889C1913FCB3}"/>
              </a:ext>
            </a:extLst>
          </p:cNvPr>
          <p:cNvSpPr>
            <a:spLocks/>
          </p:cNvSpPr>
          <p:nvPr/>
        </p:nvSpPr>
        <p:spPr bwMode="auto">
          <a:xfrm>
            <a:off x="13681077" y="10375899"/>
            <a:ext cx="2952750" cy="2095500"/>
          </a:xfrm>
          <a:custGeom>
            <a:avLst/>
            <a:gdLst>
              <a:gd name="T0" fmla="*/ 0 w 930"/>
              <a:gd name="T1" fmla="*/ 15 h 660"/>
              <a:gd name="T2" fmla="*/ 141 w 930"/>
              <a:gd name="T3" fmla="*/ 0 h 660"/>
              <a:gd name="T4" fmla="*/ 921 w 930"/>
              <a:gd name="T5" fmla="*/ 552 h 660"/>
              <a:gd name="T6" fmla="*/ 930 w 930"/>
              <a:gd name="T7" fmla="*/ 660 h 660"/>
              <a:gd name="T8" fmla="*/ 342 w 930"/>
              <a:gd name="T9" fmla="*/ 462 h 660"/>
              <a:gd name="T10" fmla="*/ 3 w 930"/>
              <a:gd name="T11" fmla="*/ 21 h 660"/>
            </a:gdLst>
            <a:ahLst/>
            <a:cxnLst>
              <a:cxn ang="0">
                <a:pos x="T0" y="T1"/>
              </a:cxn>
              <a:cxn ang="0">
                <a:pos x="T2" y="T3"/>
              </a:cxn>
              <a:cxn ang="0">
                <a:pos x="T4" y="T5"/>
              </a:cxn>
              <a:cxn ang="0">
                <a:pos x="T6" y="T7"/>
              </a:cxn>
              <a:cxn ang="0">
                <a:pos x="T8" y="T9"/>
              </a:cxn>
              <a:cxn ang="0">
                <a:pos x="T10" y="T11"/>
              </a:cxn>
            </a:cxnLst>
            <a:rect l="0" t="0" r="r" b="b"/>
            <a:pathLst>
              <a:path w="930" h="660">
                <a:moveTo>
                  <a:pt x="0" y="15"/>
                </a:moveTo>
                <a:lnTo>
                  <a:pt x="141" y="0"/>
                </a:lnTo>
                <a:lnTo>
                  <a:pt x="921" y="552"/>
                </a:lnTo>
                <a:lnTo>
                  <a:pt x="930" y="660"/>
                </a:lnTo>
                <a:lnTo>
                  <a:pt x="342" y="462"/>
                </a:lnTo>
                <a:lnTo>
                  <a:pt x="3" y="21"/>
                </a:lnTo>
              </a:path>
            </a:pathLst>
          </a:custGeom>
          <a:gradFill rotWithShape="1">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21" name="Freeform 137">
            <a:extLst>
              <a:ext uri="{FF2B5EF4-FFF2-40B4-BE49-F238E27FC236}">
                <a16:creationId xmlns:a16="http://schemas.microsoft.com/office/drawing/2014/main" id="{EE43E15A-3D79-491F-9B0A-5DB9765F1042}"/>
              </a:ext>
            </a:extLst>
          </p:cNvPr>
          <p:cNvSpPr>
            <a:spLocks/>
          </p:cNvSpPr>
          <p:nvPr/>
        </p:nvSpPr>
        <p:spPr bwMode="auto">
          <a:xfrm>
            <a:off x="18176876" y="6918326"/>
            <a:ext cx="1333500" cy="3448050"/>
          </a:xfrm>
          <a:custGeom>
            <a:avLst/>
            <a:gdLst>
              <a:gd name="T0" fmla="*/ 0 w 420"/>
              <a:gd name="T1" fmla="*/ 198 h 1086"/>
              <a:gd name="T2" fmla="*/ 288 w 420"/>
              <a:gd name="T3" fmla="*/ 1086 h 1086"/>
              <a:gd name="T4" fmla="*/ 408 w 420"/>
              <a:gd name="T5" fmla="*/ 1077 h 1086"/>
              <a:gd name="T6" fmla="*/ 420 w 420"/>
              <a:gd name="T7" fmla="*/ 465 h 1086"/>
              <a:gd name="T8" fmla="*/ 93 w 420"/>
              <a:gd name="T9" fmla="*/ 0 h 1086"/>
              <a:gd name="T10" fmla="*/ 6 w 420"/>
              <a:gd name="T11" fmla="*/ 189 h 1086"/>
            </a:gdLst>
            <a:ahLst/>
            <a:cxnLst>
              <a:cxn ang="0">
                <a:pos x="T0" y="T1"/>
              </a:cxn>
              <a:cxn ang="0">
                <a:pos x="T2" y="T3"/>
              </a:cxn>
              <a:cxn ang="0">
                <a:pos x="T4" y="T5"/>
              </a:cxn>
              <a:cxn ang="0">
                <a:pos x="T6" y="T7"/>
              </a:cxn>
              <a:cxn ang="0">
                <a:pos x="T8" y="T9"/>
              </a:cxn>
              <a:cxn ang="0">
                <a:pos x="T10" y="T11"/>
              </a:cxn>
            </a:cxnLst>
            <a:rect l="0" t="0" r="r" b="b"/>
            <a:pathLst>
              <a:path w="420" h="1086">
                <a:moveTo>
                  <a:pt x="0" y="198"/>
                </a:moveTo>
                <a:cubicBezTo>
                  <a:pt x="139" y="640"/>
                  <a:pt x="288" y="1086"/>
                  <a:pt x="288" y="1086"/>
                </a:cubicBezTo>
                <a:lnTo>
                  <a:pt x="408" y="1077"/>
                </a:lnTo>
                <a:lnTo>
                  <a:pt x="420" y="465"/>
                </a:lnTo>
                <a:lnTo>
                  <a:pt x="93" y="0"/>
                </a:lnTo>
                <a:lnTo>
                  <a:pt x="6" y="189"/>
                </a:lnTo>
              </a:path>
            </a:pathLst>
          </a:custGeom>
          <a:gradFill rotWithShape="1">
            <a:gsLst>
              <a:gs pos="0">
                <a:schemeClr val="hlink">
                  <a:gamma/>
                  <a:shade val="46275"/>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22" name="Freeform 138">
            <a:extLst>
              <a:ext uri="{FF2B5EF4-FFF2-40B4-BE49-F238E27FC236}">
                <a16:creationId xmlns:a16="http://schemas.microsoft.com/office/drawing/2014/main" id="{A9BB8E1B-2DF4-4EEC-99D6-24F121604201}"/>
              </a:ext>
            </a:extLst>
          </p:cNvPr>
          <p:cNvSpPr>
            <a:spLocks/>
          </p:cNvSpPr>
          <p:nvPr/>
        </p:nvSpPr>
        <p:spPr bwMode="auto">
          <a:xfrm>
            <a:off x="14785977" y="6261100"/>
            <a:ext cx="3638550" cy="1276350"/>
          </a:xfrm>
          <a:custGeom>
            <a:avLst/>
            <a:gdLst>
              <a:gd name="T0" fmla="*/ 3 w 1146"/>
              <a:gd name="T1" fmla="*/ 210 h 402"/>
              <a:gd name="T2" fmla="*/ 120 w 1146"/>
              <a:gd name="T3" fmla="*/ 402 h 402"/>
              <a:gd name="T4" fmla="*/ 1059 w 1146"/>
              <a:gd name="T5" fmla="*/ 399 h 402"/>
              <a:gd name="T6" fmla="*/ 1146 w 1146"/>
              <a:gd name="T7" fmla="*/ 195 h 402"/>
              <a:gd name="T8" fmla="*/ 570 w 1146"/>
              <a:gd name="T9" fmla="*/ 0 h 402"/>
              <a:gd name="T10" fmla="*/ 0 w 1146"/>
              <a:gd name="T11" fmla="*/ 204 h 402"/>
            </a:gdLst>
            <a:ahLst/>
            <a:cxnLst>
              <a:cxn ang="0">
                <a:pos x="T0" y="T1"/>
              </a:cxn>
              <a:cxn ang="0">
                <a:pos x="T2" y="T3"/>
              </a:cxn>
              <a:cxn ang="0">
                <a:pos x="T4" y="T5"/>
              </a:cxn>
              <a:cxn ang="0">
                <a:pos x="T6" y="T7"/>
              </a:cxn>
              <a:cxn ang="0">
                <a:pos x="T8" y="T9"/>
              </a:cxn>
              <a:cxn ang="0">
                <a:pos x="T10" y="T11"/>
              </a:cxn>
            </a:cxnLst>
            <a:rect l="0" t="0" r="r" b="b"/>
            <a:pathLst>
              <a:path w="1146" h="402">
                <a:moveTo>
                  <a:pt x="3" y="210"/>
                </a:moveTo>
                <a:lnTo>
                  <a:pt x="120" y="402"/>
                </a:lnTo>
                <a:lnTo>
                  <a:pt x="1059" y="399"/>
                </a:lnTo>
                <a:lnTo>
                  <a:pt x="1146" y="195"/>
                </a:lnTo>
                <a:lnTo>
                  <a:pt x="570" y="0"/>
                </a:lnTo>
                <a:lnTo>
                  <a:pt x="0" y="204"/>
                </a:lnTo>
              </a:path>
            </a:pathLst>
          </a:custGeom>
          <a:gradFill rotWithShape="1">
            <a:gsLst>
              <a:gs pos="0">
                <a:schemeClr val="hlink"/>
              </a:gs>
              <a:gs pos="100000">
                <a:schemeClr val="tx2"/>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23" name="Freeform 139">
            <a:extLst>
              <a:ext uri="{FF2B5EF4-FFF2-40B4-BE49-F238E27FC236}">
                <a16:creationId xmlns:a16="http://schemas.microsoft.com/office/drawing/2014/main" id="{F6F666ED-26FA-49F2-B4E2-C3B613A3054F}"/>
              </a:ext>
            </a:extLst>
          </p:cNvPr>
          <p:cNvSpPr>
            <a:spLocks/>
          </p:cNvSpPr>
          <p:nvPr/>
        </p:nvSpPr>
        <p:spPr bwMode="auto">
          <a:xfrm>
            <a:off x="13681076" y="6899276"/>
            <a:ext cx="1447800" cy="3562350"/>
          </a:xfrm>
          <a:custGeom>
            <a:avLst/>
            <a:gdLst>
              <a:gd name="T0" fmla="*/ 336 w 456"/>
              <a:gd name="T1" fmla="*/ 0 h 1122"/>
              <a:gd name="T2" fmla="*/ 456 w 456"/>
              <a:gd name="T3" fmla="*/ 207 h 1122"/>
              <a:gd name="T4" fmla="*/ 150 w 456"/>
              <a:gd name="T5" fmla="*/ 1107 h 1122"/>
              <a:gd name="T6" fmla="*/ 0 w 456"/>
              <a:gd name="T7" fmla="*/ 1122 h 1122"/>
              <a:gd name="T8" fmla="*/ 0 w 456"/>
              <a:gd name="T9" fmla="*/ 459 h 1122"/>
              <a:gd name="T10" fmla="*/ 336 w 456"/>
              <a:gd name="T11" fmla="*/ 3 h 1122"/>
            </a:gdLst>
            <a:ahLst/>
            <a:cxnLst>
              <a:cxn ang="0">
                <a:pos x="T0" y="T1"/>
              </a:cxn>
              <a:cxn ang="0">
                <a:pos x="T2" y="T3"/>
              </a:cxn>
              <a:cxn ang="0">
                <a:pos x="T4" y="T5"/>
              </a:cxn>
              <a:cxn ang="0">
                <a:pos x="T6" y="T7"/>
              </a:cxn>
              <a:cxn ang="0">
                <a:pos x="T8" y="T9"/>
              </a:cxn>
              <a:cxn ang="0">
                <a:pos x="T10" y="T11"/>
              </a:cxn>
            </a:cxnLst>
            <a:rect l="0" t="0" r="r" b="b"/>
            <a:pathLst>
              <a:path w="456" h="1122">
                <a:moveTo>
                  <a:pt x="336" y="0"/>
                </a:moveTo>
                <a:lnTo>
                  <a:pt x="456" y="207"/>
                </a:lnTo>
                <a:lnTo>
                  <a:pt x="150" y="1107"/>
                </a:lnTo>
                <a:lnTo>
                  <a:pt x="0" y="1122"/>
                </a:lnTo>
                <a:lnTo>
                  <a:pt x="0" y="459"/>
                </a:lnTo>
                <a:lnTo>
                  <a:pt x="336" y="3"/>
                </a:lnTo>
              </a:path>
            </a:pathLst>
          </a:cu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24" name="Freeform 140">
            <a:extLst>
              <a:ext uri="{FF2B5EF4-FFF2-40B4-BE49-F238E27FC236}">
                <a16:creationId xmlns:a16="http://schemas.microsoft.com/office/drawing/2014/main" id="{8F2D9F51-3576-4C1A-86DB-290B6EDFB0F7}"/>
              </a:ext>
            </a:extLst>
          </p:cNvPr>
          <p:cNvSpPr>
            <a:spLocks/>
          </p:cNvSpPr>
          <p:nvPr/>
        </p:nvSpPr>
        <p:spPr bwMode="auto">
          <a:xfrm>
            <a:off x="14204951" y="7556499"/>
            <a:ext cx="4857750" cy="4562476"/>
          </a:xfrm>
          <a:custGeom>
            <a:avLst/>
            <a:gdLst>
              <a:gd name="T0" fmla="*/ 0 w 1530"/>
              <a:gd name="T1" fmla="*/ 897 h 1437"/>
              <a:gd name="T2" fmla="*/ 765 w 1530"/>
              <a:gd name="T3" fmla="*/ 1437 h 1437"/>
              <a:gd name="T4" fmla="*/ 1530 w 1530"/>
              <a:gd name="T5" fmla="*/ 891 h 1437"/>
              <a:gd name="T6" fmla="*/ 1248 w 1530"/>
              <a:gd name="T7" fmla="*/ 3 h 1437"/>
              <a:gd name="T8" fmla="*/ 306 w 1530"/>
              <a:gd name="T9" fmla="*/ 0 h 1437"/>
              <a:gd name="T10" fmla="*/ 0 w 1530"/>
              <a:gd name="T11" fmla="*/ 891 h 1437"/>
              <a:gd name="T12" fmla="*/ 0 w 1530"/>
              <a:gd name="T13" fmla="*/ 897 h 1437"/>
            </a:gdLst>
            <a:ahLst/>
            <a:cxnLst>
              <a:cxn ang="0">
                <a:pos x="T0" y="T1"/>
              </a:cxn>
              <a:cxn ang="0">
                <a:pos x="T2" y="T3"/>
              </a:cxn>
              <a:cxn ang="0">
                <a:pos x="T4" y="T5"/>
              </a:cxn>
              <a:cxn ang="0">
                <a:pos x="T6" y="T7"/>
              </a:cxn>
              <a:cxn ang="0">
                <a:pos x="T8" y="T9"/>
              </a:cxn>
              <a:cxn ang="0">
                <a:pos x="T10" y="T11"/>
              </a:cxn>
              <a:cxn ang="0">
                <a:pos x="T12" y="T13"/>
              </a:cxn>
            </a:cxnLst>
            <a:rect l="0" t="0" r="r" b="b"/>
            <a:pathLst>
              <a:path w="1530" h="1437">
                <a:moveTo>
                  <a:pt x="0" y="897"/>
                </a:moveTo>
                <a:lnTo>
                  <a:pt x="765" y="1437"/>
                </a:lnTo>
                <a:lnTo>
                  <a:pt x="1530" y="891"/>
                </a:lnTo>
                <a:lnTo>
                  <a:pt x="1248" y="3"/>
                </a:lnTo>
                <a:lnTo>
                  <a:pt x="306" y="0"/>
                </a:lnTo>
                <a:lnTo>
                  <a:pt x="0" y="891"/>
                </a:lnTo>
                <a:lnTo>
                  <a:pt x="0" y="897"/>
                </a:lnTo>
                <a:close/>
              </a:path>
            </a:pathLst>
          </a:custGeom>
          <a:gradFill rotWithShape="1">
            <a:gsLst>
              <a:gs pos="0">
                <a:schemeClr val="hlink"/>
              </a:gs>
              <a:gs pos="100000">
                <a:schemeClr val="hlink">
                  <a:gamma/>
                  <a:shade val="46275"/>
                  <a:invGamma/>
                </a:schemeClr>
              </a:gs>
            </a:gsLst>
            <a:path path="rect">
              <a:fillToRect l="50000" t="50000" r="50000" b="50000"/>
            </a:path>
          </a:gradFill>
          <a:ln w="9525">
            <a:solidFill>
              <a:srgbClr val="FF9966"/>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16525" name="Group 141">
            <a:extLst>
              <a:ext uri="{FF2B5EF4-FFF2-40B4-BE49-F238E27FC236}">
                <a16:creationId xmlns:a16="http://schemas.microsoft.com/office/drawing/2014/main" id="{A9FE8714-C2C8-4C61-B531-D693ED34E256}"/>
              </a:ext>
            </a:extLst>
          </p:cNvPr>
          <p:cNvGrpSpPr>
            <a:grpSpLocks/>
          </p:cNvGrpSpPr>
          <p:nvPr/>
        </p:nvGrpSpPr>
        <p:grpSpPr bwMode="auto">
          <a:xfrm>
            <a:off x="13525501" y="6242050"/>
            <a:ext cx="6130926" cy="6232526"/>
            <a:chOff x="1717" y="92"/>
            <a:chExt cx="1931" cy="1963"/>
          </a:xfrm>
        </p:grpSpPr>
        <p:sp>
          <p:nvSpPr>
            <p:cNvPr id="16526" name="Freeform 142">
              <a:extLst>
                <a:ext uri="{FF2B5EF4-FFF2-40B4-BE49-F238E27FC236}">
                  <a16:creationId xmlns:a16="http://schemas.microsoft.com/office/drawing/2014/main" id="{09B0FFF7-11FC-436A-B0B5-81C225A1EA83}"/>
                </a:ext>
              </a:extLst>
            </p:cNvPr>
            <p:cNvSpPr>
              <a:spLocks/>
            </p:cNvSpPr>
            <p:nvPr/>
          </p:nvSpPr>
          <p:spPr bwMode="auto">
            <a:xfrm>
              <a:off x="1920" y="333"/>
              <a:ext cx="1547" cy="1465"/>
            </a:xfrm>
            <a:custGeom>
              <a:avLst/>
              <a:gdLst>
                <a:gd name="T0" fmla="*/ 0 w 1547"/>
                <a:gd name="T1" fmla="*/ 587 h 1465"/>
                <a:gd name="T2" fmla="*/ 751 w 1547"/>
                <a:gd name="T3" fmla="*/ 0 h 1465"/>
                <a:gd name="T4" fmla="*/ 1547 w 1547"/>
                <a:gd name="T5" fmla="*/ 533 h 1465"/>
                <a:gd name="T6" fmla="*/ 1285 w 1547"/>
                <a:gd name="T7" fmla="*/ 1440 h 1465"/>
                <a:gd name="T8" fmla="*/ 336 w 1547"/>
                <a:gd name="T9" fmla="*/ 1465 h 1465"/>
                <a:gd name="T10" fmla="*/ 6 w 1547"/>
                <a:gd name="T11" fmla="*/ 584 h 1465"/>
              </a:gdLst>
              <a:ahLst/>
              <a:cxnLst>
                <a:cxn ang="0">
                  <a:pos x="T0" y="T1"/>
                </a:cxn>
                <a:cxn ang="0">
                  <a:pos x="T2" y="T3"/>
                </a:cxn>
                <a:cxn ang="0">
                  <a:pos x="T4" y="T5"/>
                </a:cxn>
                <a:cxn ang="0">
                  <a:pos x="T6" y="T7"/>
                </a:cxn>
                <a:cxn ang="0">
                  <a:pos x="T8" y="T9"/>
                </a:cxn>
                <a:cxn ang="0">
                  <a:pos x="T10" y="T11"/>
                </a:cxn>
              </a:cxnLst>
              <a:rect l="0" t="0" r="r" b="b"/>
              <a:pathLst>
                <a:path w="1547" h="1465">
                  <a:moveTo>
                    <a:pt x="0" y="587"/>
                  </a:moveTo>
                  <a:lnTo>
                    <a:pt x="751" y="0"/>
                  </a:lnTo>
                  <a:lnTo>
                    <a:pt x="1547" y="533"/>
                  </a:lnTo>
                  <a:lnTo>
                    <a:pt x="1285" y="1440"/>
                  </a:lnTo>
                  <a:lnTo>
                    <a:pt x="336" y="1465"/>
                  </a:lnTo>
                  <a:lnTo>
                    <a:pt x="6" y="584"/>
                  </a:lnTo>
                </a:path>
              </a:pathLst>
            </a:custGeom>
            <a:noFill/>
            <a:ln w="1270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27" name="Freeform 143">
              <a:extLst>
                <a:ext uri="{FF2B5EF4-FFF2-40B4-BE49-F238E27FC236}">
                  <a16:creationId xmlns:a16="http://schemas.microsoft.com/office/drawing/2014/main" id="{6FF176D1-7ABA-46C1-888E-812A94A006F6}"/>
                </a:ext>
              </a:extLst>
            </p:cNvPr>
            <p:cNvSpPr>
              <a:spLocks/>
            </p:cNvSpPr>
            <p:nvPr/>
          </p:nvSpPr>
          <p:spPr bwMode="auto">
            <a:xfrm rot="-2016812">
              <a:off x="1872" y="363"/>
              <a:ext cx="1547" cy="1465"/>
            </a:xfrm>
            <a:custGeom>
              <a:avLst/>
              <a:gdLst>
                <a:gd name="T0" fmla="*/ 0 w 1547"/>
                <a:gd name="T1" fmla="*/ 587 h 1465"/>
                <a:gd name="T2" fmla="*/ 751 w 1547"/>
                <a:gd name="T3" fmla="*/ 0 h 1465"/>
                <a:gd name="T4" fmla="*/ 1547 w 1547"/>
                <a:gd name="T5" fmla="*/ 533 h 1465"/>
                <a:gd name="T6" fmla="*/ 1285 w 1547"/>
                <a:gd name="T7" fmla="*/ 1440 h 1465"/>
                <a:gd name="T8" fmla="*/ 336 w 1547"/>
                <a:gd name="T9" fmla="*/ 1465 h 1465"/>
                <a:gd name="T10" fmla="*/ 6 w 1547"/>
                <a:gd name="T11" fmla="*/ 584 h 1465"/>
              </a:gdLst>
              <a:ahLst/>
              <a:cxnLst>
                <a:cxn ang="0">
                  <a:pos x="T0" y="T1"/>
                </a:cxn>
                <a:cxn ang="0">
                  <a:pos x="T2" y="T3"/>
                </a:cxn>
                <a:cxn ang="0">
                  <a:pos x="T4" y="T5"/>
                </a:cxn>
                <a:cxn ang="0">
                  <a:pos x="T6" y="T7"/>
                </a:cxn>
                <a:cxn ang="0">
                  <a:pos x="T8" y="T9"/>
                </a:cxn>
                <a:cxn ang="0">
                  <a:pos x="T10" y="T11"/>
                </a:cxn>
              </a:cxnLst>
              <a:rect l="0" t="0" r="r" b="b"/>
              <a:pathLst>
                <a:path w="1547" h="1465">
                  <a:moveTo>
                    <a:pt x="0" y="587"/>
                  </a:moveTo>
                  <a:lnTo>
                    <a:pt x="751" y="0"/>
                  </a:lnTo>
                  <a:lnTo>
                    <a:pt x="1547" y="533"/>
                  </a:lnTo>
                  <a:lnTo>
                    <a:pt x="1285" y="1440"/>
                  </a:lnTo>
                  <a:lnTo>
                    <a:pt x="336" y="1465"/>
                  </a:lnTo>
                  <a:lnTo>
                    <a:pt x="6" y="584"/>
                  </a:lnTo>
                </a:path>
              </a:pathLst>
            </a:custGeom>
            <a:noFill/>
            <a:ln w="19050" cap="flat" cmpd="sng">
              <a:solidFill>
                <a:srgbClr val="FF33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28" name="Freeform 144">
              <a:extLst>
                <a:ext uri="{FF2B5EF4-FFF2-40B4-BE49-F238E27FC236}">
                  <a16:creationId xmlns:a16="http://schemas.microsoft.com/office/drawing/2014/main" id="{55DAFFE2-F68E-4312-810A-A1CA13D8858D}"/>
                </a:ext>
              </a:extLst>
            </p:cNvPr>
            <p:cNvSpPr>
              <a:spLocks/>
            </p:cNvSpPr>
            <p:nvPr/>
          </p:nvSpPr>
          <p:spPr bwMode="auto">
            <a:xfrm rot="-593256">
              <a:off x="1717" y="104"/>
              <a:ext cx="1931" cy="1943"/>
            </a:xfrm>
            <a:custGeom>
              <a:avLst/>
              <a:gdLst>
                <a:gd name="T0" fmla="*/ 104 w 1931"/>
                <a:gd name="T1" fmla="*/ 503 h 1943"/>
                <a:gd name="T2" fmla="*/ 525 w 1931"/>
                <a:gd name="T3" fmla="*/ 102 h 1943"/>
                <a:gd name="T4" fmla="*/ 1135 w 1931"/>
                <a:gd name="T5" fmla="*/ 0 h 1943"/>
                <a:gd name="T6" fmla="*/ 1677 w 1931"/>
                <a:gd name="T7" fmla="*/ 291 h 1943"/>
                <a:gd name="T8" fmla="*/ 1931 w 1931"/>
                <a:gd name="T9" fmla="*/ 825 h 1943"/>
                <a:gd name="T10" fmla="*/ 1812 w 1931"/>
                <a:gd name="T11" fmla="*/ 1434 h 1943"/>
                <a:gd name="T12" fmla="*/ 1389 w 1931"/>
                <a:gd name="T13" fmla="*/ 1849 h 1943"/>
                <a:gd name="T14" fmla="*/ 813 w 1931"/>
                <a:gd name="T15" fmla="*/ 1943 h 1943"/>
                <a:gd name="T16" fmla="*/ 262 w 1931"/>
                <a:gd name="T17" fmla="*/ 1638 h 1943"/>
                <a:gd name="T18" fmla="*/ 0 w 1931"/>
                <a:gd name="T19" fmla="*/ 1146 h 1943"/>
                <a:gd name="T20" fmla="*/ 110 w 1931"/>
                <a:gd name="T21" fmla="*/ 503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1" h="1943">
                  <a:moveTo>
                    <a:pt x="104" y="503"/>
                  </a:moveTo>
                  <a:lnTo>
                    <a:pt x="525" y="102"/>
                  </a:lnTo>
                  <a:lnTo>
                    <a:pt x="1135" y="0"/>
                  </a:lnTo>
                  <a:lnTo>
                    <a:pt x="1677" y="291"/>
                  </a:lnTo>
                  <a:lnTo>
                    <a:pt x="1931" y="825"/>
                  </a:lnTo>
                  <a:lnTo>
                    <a:pt x="1812" y="1434"/>
                  </a:lnTo>
                  <a:lnTo>
                    <a:pt x="1389" y="1849"/>
                  </a:lnTo>
                  <a:lnTo>
                    <a:pt x="813" y="1943"/>
                  </a:lnTo>
                  <a:lnTo>
                    <a:pt x="262" y="1638"/>
                  </a:lnTo>
                  <a:lnTo>
                    <a:pt x="0" y="1146"/>
                  </a:lnTo>
                  <a:lnTo>
                    <a:pt x="110" y="503"/>
                  </a:lnTo>
                </a:path>
              </a:pathLst>
            </a:custGeom>
            <a:noFill/>
            <a:ln w="1270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29" name="Freeform 145">
              <a:extLst>
                <a:ext uri="{FF2B5EF4-FFF2-40B4-BE49-F238E27FC236}">
                  <a16:creationId xmlns:a16="http://schemas.microsoft.com/office/drawing/2014/main" id="{A4ED8DBC-EE52-4FC2-B1E8-94CAE3D2583E}"/>
                </a:ext>
              </a:extLst>
            </p:cNvPr>
            <p:cNvSpPr>
              <a:spLocks/>
            </p:cNvSpPr>
            <p:nvPr/>
          </p:nvSpPr>
          <p:spPr bwMode="auto">
            <a:xfrm>
              <a:off x="2670" y="92"/>
              <a:ext cx="11" cy="244"/>
            </a:xfrm>
            <a:custGeom>
              <a:avLst/>
              <a:gdLst>
                <a:gd name="T0" fmla="*/ 0 w 11"/>
                <a:gd name="T1" fmla="*/ 244 h 244"/>
                <a:gd name="T2" fmla="*/ 11 w 11"/>
                <a:gd name="T3" fmla="*/ 0 h 244"/>
              </a:gdLst>
              <a:ahLst/>
              <a:cxnLst>
                <a:cxn ang="0">
                  <a:pos x="T0" y="T1"/>
                </a:cxn>
                <a:cxn ang="0">
                  <a:pos x="T2" y="T3"/>
                </a:cxn>
              </a:cxnLst>
              <a:rect l="0" t="0" r="r" b="b"/>
              <a:pathLst>
                <a:path w="11" h="244">
                  <a:moveTo>
                    <a:pt x="0" y="244"/>
                  </a:moveTo>
                  <a:lnTo>
                    <a:pt x="11" y="0"/>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0" name="Freeform 146">
              <a:extLst>
                <a:ext uri="{FF2B5EF4-FFF2-40B4-BE49-F238E27FC236}">
                  <a16:creationId xmlns:a16="http://schemas.microsoft.com/office/drawing/2014/main" id="{88D92E9A-8E37-4E09-8ACF-6953E590FE3E}"/>
                </a:ext>
              </a:extLst>
            </p:cNvPr>
            <p:cNvSpPr>
              <a:spLocks/>
            </p:cNvSpPr>
            <p:nvPr/>
          </p:nvSpPr>
          <p:spPr bwMode="auto">
            <a:xfrm>
              <a:off x="1761" y="753"/>
              <a:ext cx="159" cy="159"/>
            </a:xfrm>
            <a:custGeom>
              <a:avLst/>
              <a:gdLst>
                <a:gd name="T0" fmla="*/ 159 w 159"/>
                <a:gd name="T1" fmla="*/ 159 h 159"/>
                <a:gd name="T2" fmla="*/ 0 w 159"/>
                <a:gd name="T3" fmla="*/ 0 h 159"/>
              </a:gdLst>
              <a:ahLst/>
              <a:cxnLst>
                <a:cxn ang="0">
                  <a:pos x="T0" y="T1"/>
                </a:cxn>
                <a:cxn ang="0">
                  <a:pos x="T2" y="T3"/>
                </a:cxn>
              </a:cxnLst>
              <a:rect l="0" t="0" r="r" b="b"/>
              <a:pathLst>
                <a:path w="159" h="159">
                  <a:moveTo>
                    <a:pt x="159" y="159"/>
                  </a:moveTo>
                  <a:lnTo>
                    <a:pt x="0" y="0"/>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1" name="Freeform 147">
              <a:extLst>
                <a:ext uri="{FF2B5EF4-FFF2-40B4-BE49-F238E27FC236}">
                  <a16:creationId xmlns:a16="http://schemas.microsoft.com/office/drawing/2014/main" id="{75AB1A41-9727-4C3D-918B-5072E1014F20}"/>
                </a:ext>
              </a:extLst>
            </p:cNvPr>
            <p:cNvSpPr>
              <a:spLocks/>
            </p:cNvSpPr>
            <p:nvPr/>
          </p:nvSpPr>
          <p:spPr bwMode="auto">
            <a:xfrm>
              <a:off x="2103" y="1797"/>
              <a:ext cx="153" cy="51"/>
            </a:xfrm>
            <a:custGeom>
              <a:avLst/>
              <a:gdLst>
                <a:gd name="T0" fmla="*/ 153 w 153"/>
                <a:gd name="T1" fmla="*/ 0 h 51"/>
                <a:gd name="T2" fmla="*/ 0 w 153"/>
                <a:gd name="T3" fmla="*/ 51 h 51"/>
              </a:gdLst>
              <a:ahLst/>
              <a:cxnLst>
                <a:cxn ang="0">
                  <a:pos x="T0" y="T1"/>
                </a:cxn>
                <a:cxn ang="0">
                  <a:pos x="T2" y="T3"/>
                </a:cxn>
              </a:cxnLst>
              <a:rect l="0" t="0" r="r" b="b"/>
              <a:pathLst>
                <a:path w="153" h="51">
                  <a:moveTo>
                    <a:pt x="153" y="0"/>
                  </a:moveTo>
                  <a:lnTo>
                    <a:pt x="0" y="51"/>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2" name="Freeform 148">
              <a:extLst>
                <a:ext uri="{FF2B5EF4-FFF2-40B4-BE49-F238E27FC236}">
                  <a16:creationId xmlns:a16="http://schemas.microsoft.com/office/drawing/2014/main" id="{3252D2F8-E428-4BFA-8D4E-5A9EE2C4F0AB}"/>
                </a:ext>
              </a:extLst>
            </p:cNvPr>
            <p:cNvSpPr>
              <a:spLocks/>
            </p:cNvSpPr>
            <p:nvPr/>
          </p:nvSpPr>
          <p:spPr bwMode="auto">
            <a:xfrm>
              <a:off x="3201" y="1770"/>
              <a:ext cx="54" cy="96"/>
            </a:xfrm>
            <a:custGeom>
              <a:avLst/>
              <a:gdLst>
                <a:gd name="T0" fmla="*/ 0 w 54"/>
                <a:gd name="T1" fmla="*/ 0 h 96"/>
                <a:gd name="T2" fmla="*/ 54 w 54"/>
                <a:gd name="T3" fmla="*/ 96 h 96"/>
              </a:gdLst>
              <a:ahLst/>
              <a:cxnLst>
                <a:cxn ang="0">
                  <a:pos x="T0" y="T1"/>
                </a:cxn>
                <a:cxn ang="0">
                  <a:pos x="T2" y="T3"/>
                </a:cxn>
              </a:cxnLst>
              <a:rect l="0" t="0" r="r" b="b"/>
              <a:pathLst>
                <a:path w="54" h="96">
                  <a:moveTo>
                    <a:pt x="0" y="0"/>
                  </a:moveTo>
                  <a:lnTo>
                    <a:pt x="54" y="96"/>
                  </a:lnTo>
                </a:path>
              </a:pathLst>
            </a:custGeom>
            <a:noFill/>
            <a:ln w="1270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3" name="Freeform 149">
              <a:extLst>
                <a:ext uri="{FF2B5EF4-FFF2-40B4-BE49-F238E27FC236}">
                  <a16:creationId xmlns:a16="http://schemas.microsoft.com/office/drawing/2014/main" id="{4E9A3123-1C64-4720-AB46-76684DAD2985}"/>
                </a:ext>
              </a:extLst>
            </p:cNvPr>
            <p:cNvSpPr>
              <a:spLocks/>
            </p:cNvSpPr>
            <p:nvPr/>
          </p:nvSpPr>
          <p:spPr bwMode="auto">
            <a:xfrm>
              <a:off x="3468" y="762"/>
              <a:ext cx="141" cy="105"/>
            </a:xfrm>
            <a:custGeom>
              <a:avLst/>
              <a:gdLst>
                <a:gd name="T0" fmla="*/ 0 w 141"/>
                <a:gd name="T1" fmla="*/ 105 h 105"/>
                <a:gd name="T2" fmla="*/ 141 w 141"/>
                <a:gd name="T3" fmla="*/ 0 h 105"/>
              </a:gdLst>
              <a:ahLst/>
              <a:cxnLst>
                <a:cxn ang="0">
                  <a:pos x="T0" y="T1"/>
                </a:cxn>
                <a:cxn ang="0">
                  <a:pos x="T2" y="T3"/>
                </a:cxn>
              </a:cxnLst>
              <a:rect l="0" t="0" r="r" b="b"/>
              <a:pathLst>
                <a:path w="141" h="105">
                  <a:moveTo>
                    <a:pt x="0" y="105"/>
                  </a:moveTo>
                  <a:lnTo>
                    <a:pt x="141" y="0"/>
                  </a:lnTo>
                </a:path>
              </a:pathLst>
            </a:custGeom>
            <a:noFill/>
            <a:ln w="19050" cmpd="sng">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4" name="Freeform 150">
              <a:extLst>
                <a:ext uri="{FF2B5EF4-FFF2-40B4-BE49-F238E27FC236}">
                  <a16:creationId xmlns:a16="http://schemas.microsoft.com/office/drawing/2014/main" id="{48678814-1CBB-4326-8A5A-FB0056ABD346}"/>
                </a:ext>
              </a:extLst>
            </p:cNvPr>
            <p:cNvSpPr>
              <a:spLocks/>
            </p:cNvSpPr>
            <p:nvPr/>
          </p:nvSpPr>
          <p:spPr bwMode="auto">
            <a:xfrm>
              <a:off x="3468" y="1380"/>
              <a:ext cx="129" cy="15"/>
            </a:xfrm>
            <a:custGeom>
              <a:avLst/>
              <a:gdLst>
                <a:gd name="T0" fmla="*/ 0 w 129"/>
                <a:gd name="T1" fmla="*/ 15 h 15"/>
                <a:gd name="T2" fmla="*/ 129 w 129"/>
                <a:gd name="T3" fmla="*/ 0 h 15"/>
              </a:gdLst>
              <a:ahLst/>
              <a:cxnLst>
                <a:cxn ang="0">
                  <a:pos x="T0" y="T1"/>
                </a:cxn>
                <a:cxn ang="0">
                  <a:pos x="T2" y="T3"/>
                </a:cxn>
              </a:cxnLst>
              <a:rect l="0" t="0" r="r" b="b"/>
              <a:pathLst>
                <a:path w="129" h="15">
                  <a:moveTo>
                    <a:pt x="0" y="15"/>
                  </a:moveTo>
                  <a:lnTo>
                    <a:pt x="129" y="0"/>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5" name="Freeform 151">
              <a:extLst>
                <a:ext uri="{FF2B5EF4-FFF2-40B4-BE49-F238E27FC236}">
                  <a16:creationId xmlns:a16="http://schemas.microsoft.com/office/drawing/2014/main" id="{89C76DD9-E6FA-4489-B022-AA7E6ADF76D5}"/>
                </a:ext>
              </a:extLst>
            </p:cNvPr>
            <p:cNvSpPr>
              <a:spLocks/>
            </p:cNvSpPr>
            <p:nvPr/>
          </p:nvSpPr>
          <p:spPr bwMode="auto">
            <a:xfrm>
              <a:off x="3177" y="285"/>
              <a:ext cx="90" cy="216"/>
            </a:xfrm>
            <a:custGeom>
              <a:avLst/>
              <a:gdLst>
                <a:gd name="T0" fmla="*/ 0 w 90"/>
                <a:gd name="T1" fmla="*/ 216 h 216"/>
                <a:gd name="T2" fmla="*/ 90 w 90"/>
                <a:gd name="T3" fmla="*/ 0 h 216"/>
              </a:gdLst>
              <a:ahLst/>
              <a:cxnLst>
                <a:cxn ang="0">
                  <a:pos x="T0" y="T1"/>
                </a:cxn>
                <a:cxn ang="0">
                  <a:pos x="T2" y="T3"/>
                </a:cxn>
              </a:cxnLst>
              <a:rect l="0" t="0" r="r" b="b"/>
              <a:pathLst>
                <a:path w="90" h="216">
                  <a:moveTo>
                    <a:pt x="0" y="216"/>
                  </a:moveTo>
                  <a:cubicBezTo>
                    <a:pt x="15" y="180"/>
                    <a:pt x="71" y="45"/>
                    <a:pt x="90" y="0"/>
                  </a:cubicBezTo>
                </a:path>
              </a:pathLst>
            </a:custGeom>
            <a:noFill/>
            <a:ln w="1905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6" name="Freeform 152">
              <a:extLst>
                <a:ext uri="{FF2B5EF4-FFF2-40B4-BE49-F238E27FC236}">
                  <a16:creationId xmlns:a16="http://schemas.microsoft.com/office/drawing/2014/main" id="{73801F93-8D1A-4EE6-9A05-7BCDBFCCFB5B}"/>
                </a:ext>
              </a:extLst>
            </p:cNvPr>
            <p:cNvSpPr>
              <a:spLocks/>
            </p:cNvSpPr>
            <p:nvPr/>
          </p:nvSpPr>
          <p:spPr bwMode="auto">
            <a:xfrm>
              <a:off x="2103" y="297"/>
              <a:ext cx="120" cy="192"/>
            </a:xfrm>
            <a:custGeom>
              <a:avLst/>
              <a:gdLst>
                <a:gd name="T0" fmla="*/ 120 w 120"/>
                <a:gd name="T1" fmla="*/ 192 h 192"/>
                <a:gd name="T2" fmla="*/ 0 w 120"/>
                <a:gd name="T3" fmla="*/ 0 h 192"/>
              </a:gdLst>
              <a:ahLst/>
              <a:cxnLst>
                <a:cxn ang="0">
                  <a:pos x="T0" y="T1"/>
                </a:cxn>
                <a:cxn ang="0">
                  <a:pos x="T2" y="T3"/>
                </a:cxn>
              </a:cxnLst>
              <a:rect l="0" t="0" r="r" b="b"/>
              <a:pathLst>
                <a:path w="120" h="192">
                  <a:moveTo>
                    <a:pt x="120" y="192"/>
                  </a:moveTo>
                  <a:lnTo>
                    <a:pt x="0" y="0"/>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7" name="Freeform 153">
              <a:extLst>
                <a:ext uri="{FF2B5EF4-FFF2-40B4-BE49-F238E27FC236}">
                  <a16:creationId xmlns:a16="http://schemas.microsoft.com/office/drawing/2014/main" id="{82A727FB-D5B2-40A8-8BAD-9E8572281436}"/>
                </a:ext>
              </a:extLst>
            </p:cNvPr>
            <p:cNvSpPr>
              <a:spLocks/>
            </p:cNvSpPr>
            <p:nvPr/>
          </p:nvSpPr>
          <p:spPr bwMode="auto">
            <a:xfrm>
              <a:off x="1770" y="1400"/>
              <a:ext cx="150" cy="13"/>
            </a:xfrm>
            <a:custGeom>
              <a:avLst/>
              <a:gdLst>
                <a:gd name="T0" fmla="*/ 150 w 150"/>
                <a:gd name="T1" fmla="*/ 0 h 13"/>
                <a:gd name="T2" fmla="*/ 0 w 150"/>
                <a:gd name="T3" fmla="*/ 13 h 13"/>
              </a:gdLst>
              <a:ahLst/>
              <a:cxnLst>
                <a:cxn ang="0">
                  <a:pos x="T0" y="T1"/>
                </a:cxn>
                <a:cxn ang="0">
                  <a:pos x="T2" y="T3"/>
                </a:cxn>
              </a:cxnLst>
              <a:rect l="0" t="0" r="r" b="b"/>
              <a:pathLst>
                <a:path w="150" h="13">
                  <a:moveTo>
                    <a:pt x="150" y="0"/>
                  </a:moveTo>
                  <a:lnTo>
                    <a:pt x="0" y="13"/>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38" name="Freeform 154">
              <a:extLst>
                <a:ext uri="{FF2B5EF4-FFF2-40B4-BE49-F238E27FC236}">
                  <a16:creationId xmlns:a16="http://schemas.microsoft.com/office/drawing/2014/main" id="{4B632CB3-C6FF-40CF-9442-5AD18CF94EE3}"/>
                </a:ext>
              </a:extLst>
            </p:cNvPr>
            <p:cNvSpPr>
              <a:spLocks/>
            </p:cNvSpPr>
            <p:nvPr/>
          </p:nvSpPr>
          <p:spPr bwMode="auto">
            <a:xfrm>
              <a:off x="2691" y="1950"/>
              <a:ext cx="6" cy="105"/>
            </a:xfrm>
            <a:custGeom>
              <a:avLst/>
              <a:gdLst>
                <a:gd name="T0" fmla="*/ 0 w 6"/>
                <a:gd name="T1" fmla="*/ 0 h 105"/>
                <a:gd name="T2" fmla="*/ 6 w 6"/>
                <a:gd name="T3" fmla="*/ 105 h 105"/>
              </a:gdLst>
              <a:ahLst/>
              <a:cxnLst>
                <a:cxn ang="0">
                  <a:pos x="T0" y="T1"/>
                </a:cxn>
                <a:cxn ang="0">
                  <a:pos x="T2" y="T3"/>
                </a:cxn>
              </a:cxnLst>
              <a:rect l="0" t="0" r="r" b="b"/>
              <a:pathLst>
                <a:path w="6" h="105">
                  <a:moveTo>
                    <a:pt x="0" y="0"/>
                  </a:moveTo>
                  <a:lnTo>
                    <a:pt x="6" y="105"/>
                  </a:lnTo>
                </a:path>
              </a:pathLst>
            </a:custGeom>
            <a:noFill/>
            <a:ln w="12700" cmpd="sng">
              <a:solidFill>
                <a:srgbClr val="FF33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16539" name="Line 155">
            <a:extLst>
              <a:ext uri="{FF2B5EF4-FFF2-40B4-BE49-F238E27FC236}">
                <a16:creationId xmlns:a16="http://schemas.microsoft.com/office/drawing/2014/main" id="{C349EFEA-1EC5-4209-8AB5-A1B09E0986D9}"/>
              </a:ext>
            </a:extLst>
          </p:cNvPr>
          <p:cNvSpPr>
            <a:spLocks noChangeShapeType="1"/>
          </p:cNvSpPr>
          <p:nvPr/>
        </p:nvSpPr>
        <p:spPr bwMode="auto">
          <a:xfrm>
            <a:off x="14138276" y="10375899"/>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40" name="Freeform 156">
            <a:extLst>
              <a:ext uri="{FF2B5EF4-FFF2-40B4-BE49-F238E27FC236}">
                <a16:creationId xmlns:a16="http://schemas.microsoft.com/office/drawing/2014/main" id="{F2787239-0AAB-4999-84D9-80ADE8771C47}"/>
              </a:ext>
            </a:extLst>
          </p:cNvPr>
          <p:cNvSpPr>
            <a:spLocks/>
          </p:cNvSpPr>
          <p:nvPr/>
        </p:nvSpPr>
        <p:spPr bwMode="auto">
          <a:xfrm>
            <a:off x="13690600" y="6261099"/>
            <a:ext cx="2908300" cy="2606676"/>
          </a:xfrm>
          <a:custGeom>
            <a:avLst/>
            <a:gdLst>
              <a:gd name="T0" fmla="*/ 3 w 916"/>
              <a:gd name="T1" fmla="*/ 654 h 821"/>
              <a:gd name="T2" fmla="*/ 321 w 916"/>
              <a:gd name="T3" fmla="*/ 207 h 821"/>
              <a:gd name="T4" fmla="*/ 916 w 916"/>
              <a:gd name="T5" fmla="*/ 0 h 821"/>
              <a:gd name="T6" fmla="*/ 900 w 916"/>
              <a:gd name="T7" fmla="*/ 261 h 821"/>
              <a:gd name="T8" fmla="*/ 161 w 916"/>
              <a:gd name="T9" fmla="*/ 821 h 821"/>
              <a:gd name="T10" fmla="*/ 0 w 916"/>
              <a:gd name="T11" fmla="*/ 661 h 821"/>
            </a:gdLst>
            <a:ahLst/>
            <a:cxnLst>
              <a:cxn ang="0">
                <a:pos x="T0" y="T1"/>
              </a:cxn>
              <a:cxn ang="0">
                <a:pos x="T2" y="T3"/>
              </a:cxn>
              <a:cxn ang="0">
                <a:pos x="T4" y="T5"/>
              </a:cxn>
              <a:cxn ang="0">
                <a:pos x="T6" y="T7"/>
              </a:cxn>
              <a:cxn ang="0">
                <a:pos x="T8" y="T9"/>
              </a:cxn>
              <a:cxn ang="0">
                <a:pos x="T10" y="T11"/>
              </a:cxn>
            </a:cxnLst>
            <a:rect l="0" t="0" r="r" b="b"/>
            <a:pathLst>
              <a:path w="916" h="821">
                <a:moveTo>
                  <a:pt x="3" y="654"/>
                </a:moveTo>
                <a:lnTo>
                  <a:pt x="321" y="207"/>
                </a:lnTo>
                <a:lnTo>
                  <a:pt x="916" y="0"/>
                </a:lnTo>
                <a:lnTo>
                  <a:pt x="900" y="261"/>
                </a:lnTo>
                <a:lnTo>
                  <a:pt x="161" y="821"/>
                </a:lnTo>
                <a:lnTo>
                  <a:pt x="0" y="661"/>
                </a:lnTo>
              </a:path>
            </a:pathLst>
          </a:custGeom>
          <a:gradFill rotWithShape="1">
            <a:gsLst>
              <a:gs pos="0">
                <a:srgbClr val="FF9966"/>
              </a:gs>
              <a:gs pos="100000">
                <a:srgbClr val="76472F"/>
              </a:gs>
            </a:gsLst>
            <a:lin ang="189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41" name="Freeform 157">
            <a:extLst>
              <a:ext uri="{FF2B5EF4-FFF2-40B4-BE49-F238E27FC236}">
                <a16:creationId xmlns:a16="http://schemas.microsoft.com/office/drawing/2014/main" id="{90D9AC53-9EBF-40E8-B2AB-A7387F3FDADE}"/>
              </a:ext>
            </a:extLst>
          </p:cNvPr>
          <p:cNvSpPr>
            <a:spLocks/>
          </p:cNvSpPr>
          <p:nvPr/>
        </p:nvSpPr>
        <p:spPr bwMode="auto">
          <a:xfrm>
            <a:off x="16595726" y="6280150"/>
            <a:ext cx="2959100" cy="2409826"/>
          </a:xfrm>
          <a:custGeom>
            <a:avLst/>
            <a:gdLst>
              <a:gd name="T0" fmla="*/ 9 w 932"/>
              <a:gd name="T1" fmla="*/ 0 h 759"/>
              <a:gd name="T2" fmla="*/ 0 w 932"/>
              <a:gd name="T3" fmla="*/ 228 h 759"/>
              <a:gd name="T4" fmla="*/ 786 w 932"/>
              <a:gd name="T5" fmla="*/ 759 h 759"/>
              <a:gd name="T6" fmla="*/ 932 w 932"/>
              <a:gd name="T7" fmla="*/ 680 h 759"/>
              <a:gd name="T8" fmla="*/ 597 w 932"/>
              <a:gd name="T9" fmla="*/ 174 h 759"/>
              <a:gd name="T10" fmla="*/ 17 w 932"/>
              <a:gd name="T11" fmla="*/ 2 h 759"/>
            </a:gdLst>
            <a:ahLst/>
            <a:cxnLst>
              <a:cxn ang="0">
                <a:pos x="T0" y="T1"/>
              </a:cxn>
              <a:cxn ang="0">
                <a:pos x="T2" y="T3"/>
              </a:cxn>
              <a:cxn ang="0">
                <a:pos x="T4" y="T5"/>
              </a:cxn>
              <a:cxn ang="0">
                <a:pos x="T6" y="T7"/>
              </a:cxn>
              <a:cxn ang="0">
                <a:pos x="T8" y="T9"/>
              </a:cxn>
              <a:cxn ang="0">
                <a:pos x="T10" y="T11"/>
              </a:cxn>
            </a:cxnLst>
            <a:rect l="0" t="0" r="r" b="b"/>
            <a:pathLst>
              <a:path w="932" h="759">
                <a:moveTo>
                  <a:pt x="9" y="0"/>
                </a:moveTo>
                <a:lnTo>
                  <a:pt x="0" y="228"/>
                </a:lnTo>
                <a:lnTo>
                  <a:pt x="786" y="759"/>
                </a:lnTo>
                <a:lnTo>
                  <a:pt x="932" y="680"/>
                </a:lnTo>
                <a:lnTo>
                  <a:pt x="597" y="174"/>
                </a:lnTo>
                <a:lnTo>
                  <a:pt x="17" y="2"/>
                </a:lnTo>
              </a:path>
            </a:pathLst>
          </a:custGeom>
          <a:gradFill rotWithShape="1">
            <a:gsLst>
              <a:gs pos="0">
                <a:srgbClr val="FF9966"/>
              </a:gs>
              <a:gs pos="100000">
                <a:srgbClr val="76472F"/>
              </a:gs>
            </a:gsLst>
            <a:lin ang="189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42" name="Freeform 158">
            <a:extLst>
              <a:ext uri="{FF2B5EF4-FFF2-40B4-BE49-F238E27FC236}">
                <a16:creationId xmlns:a16="http://schemas.microsoft.com/office/drawing/2014/main" id="{C204F417-9AA9-4728-AA39-885B70823F47}"/>
              </a:ext>
            </a:extLst>
          </p:cNvPr>
          <p:cNvSpPr>
            <a:spLocks/>
          </p:cNvSpPr>
          <p:nvPr/>
        </p:nvSpPr>
        <p:spPr bwMode="auto">
          <a:xfrm>
            <a:off x="18281650" y="8404226"/>
            <a:ext cx="1244600" cy="3448050"/>
          </a:xfrm>
          <a:custGeom>
            <a:avLst/>
            <a:gdLst>
              <a:gd name="T0" fmla="*/ 258 w 392"/>
              <a:gd name="T1" fmla="*/ 93 h 1086"/>
              <a:gd name="T2" fmla="*/ 392 w 392"/>
              <a:gd name="T3" fmla="*/ 0 h 1086"/>
              <a:gd name="T4" fmla="*/ 378 w 392"/>
              <a:gd name="T5" fmla="*/ 612 h 1086"/>
              <a:gd name="T6" fmla="*/ 45 w 392"/>
              <a:gd name="T7" fmla="*/ 1086 h 1086"/>
              <a:gd name="T8" fmla="*/ 0 w 392"/>
              <a:gd name="T9" fmla="*/ 1014 h 1086"/>
              <a:gd name="T10" fmla="*/ 252 w 392"/>
              <a:gd name="T11" fmla="*/ 96 h 1086"/>
            </a:gdLst>
            <a:ahLst/>
            <a:cxnLst>
              <a:cxn ang="0">
                <a:pos x="T0" y="T1"/>
              </a:cxn>
              <a:cxn ang="0">
                <a:pos x="T2" y="T3"/>
              </a:cxn>
              <a:cxn ang="0">
                <a:pos x="T4" y="T5"/>
              </a:cxn>
              <a:cxn ang="0">
                <a:pos x="T6" y="T7"/>
              </a:cxn>
              <a:cxn ang="0">
                <a:pos x="T8" y="T9"/>
              </a:cxn>
              <a:cxn ang="0">
                <a:pos x="T10" y="T11"/>
              </a:cxn>
            </a:cxnLst>
            <a:rect l="0" t="0" r="r" b="b"/>
            <a:pathLst>
              <a:path w="392" h="1086">
                <a:moveTo>
                  <a:pt x="258" y="93"/>
                </a:moveTo>
                <a:lnTo>
                  <a:pt x="392" y="0"/>
                </a:lnTo>
                <a:lnTo>
                  <a:pt x="378" y="612"/>
                </a:lnTo>
                <a:lnTo>
                  <a:pt x="45" y="1086"/>
                </a:lnTo>
                <a:lnTo>
                  <a:pt x="0" y="1014"/>
                </a:lnTo>
                <a:lnTo>
                  <a:pt x="252" y="96"/>
                </a:lnTo>
              </a:path>
            </a:pathLst>
          </a:custGeom>
          <a:gradFill rotWithShape="1">
            <a:gsLst>
              <a:gs pos="0">
                <a:srgbClr val="FF9966">
                  <a:gamma/>
                  <a:shade val="46275"/>
                  <a:invGamma/>
                </a:srgbClr>
              </a:gs>
              <a:gs pos="100000">
                <a:srgbClr val="FF9966"/>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43" name="Freeform 159">
            <a:extLst>
              <a:ext uri="{FF2B5EF4-FFF2-40B4-BE49-F238E27FC236}">
                <a16:creationId xmlns:a16="http://schemas.microsoft.com/office/drawing/2014/main" id="{1F1FEF5F-97AF-4538-B08B-EFC4B5C91912}"/>
              </a:ext>
            </a:extLst>
          </p:cNvPr>
          <p:cNvSpPr>
            <a:spLocks/>
          </p:cNvSpPr>
          <p:nvPr/>
        </p:nvSpPr>
        <p:spPr bwMode="auto">
          <a:xfrm>
            <a:off x="14795500" y="11623675"/>
            <a:ext cx="3619500" cy="885824"/>
          </a:xfrm>
          <a:custGeom>
            <a:avLst/>
            <a:gdLst>
              <a:gd name="T0" fmla="*/ 594 w 1140"/>
              <a:gd name="T1" fmla="*/ 279 h 279"/>
              <a:gd name="T2" fmla="*/ 1140 w 1140"/>
              <a:gd name="T3" fmla="*/ 78 h 279"/>
              <a:gd name="T4" fmla="*/ 1089 w 1140"/>
              <a:gd name="T5" fmla="*/ 0 h 279"/>
              <a:gd name="T6" fmla="*/ 138 w 1140"/>
              <a:gd name="T7" fmla="*/ 24 h 279"/>
              <a:gd name="T8" fmla="*/ 135 w 1140"/>
              <a:gd name="T9" fmla="*/ 18 h 279"/>
              <a:gd name="T10" fmla="*/ 0 w 1140"/>
              <a:gd name="T11" fmla="*/ 69 h 279"/>
              <a:gd name="T12" fmla="*/ 588 w 1140"/>
              <a:gd name="T13" fmla="*/ 276 h 279"/>
            </a:gdLst>
            <a:ahLst/>
            <a:cxnLst>
              <a:cxn ang="0">
                <a:pos x="T0" y="T1"/>
              </a:cxn>
              <a:cxn ang="0">
                <a:pos x="T2" y="T3"/>
              </a:cxn>
              <a:cxn ang="0">
                <a:pos x="T4" y="T5"/>
              </a:cxn>
              <a:cxn ang="0">
                <a:pos x="T6" y="T7"/>
              </a:cxn>
              <a:cxn ang="0">
                <a:pos x="T8" y="T9"/>
              </a:cxn>
              <a:cxn ang="0">
                <a:pos x="T10" y="T11"/>
              </a:cxn>
              <a:cxn ang="0">
                <a:pos x="T12" y="T13"/>
              </a:cxn>
            </a:cxnLst>
            <a:rect l="0" t="0" r="r" b="b"/>
            <a:pathLst>
              <a:path w="1140" h="279">
                <a:moveTo>
                  <a:pt x="594" y="279"/>
                </a:moveTo>
                <a:lnTo>
                  <a:pt x="1140" y="78"/>
                </a:lnTo>
                <a:lnTo>
                  <a:pt x="1089" y="0"/>
                </a:lnTo>
                <a:lnTo>
                  <a:pt x="138" y="24"/>
                </a:lnTo>
                <a:lnTo>
                  <a:pt x="135" y="18"/>
                </a:lnTo>
                <a:lnTo>
                  <a:pt x="0" y="69"/>
                </a:lnTo>
                <a:lnTo>
                  <a:pt x="588" y="276"/>
                </a:lnTo>
              </a:path>
            </a:pathLst>
          </a:custGeom>
          <a:gradFill rotWithShape="1">
            <a:gsLst>
              <a:gs pos="0">
                <a:srgbClr val="FF9966"/>
              </a:gs>
              <a:gs pos="100000">
                <a:srgbClr val="FF9966">
                  <a:gamma/>
                  <a:shade val="46275"/>
                  <a:invGamma/>
                </a:srgbClr>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44" name="Freeform 160">
            <a:extLst>
              <a:ext uri="{FF2B5EF4-FFF2-40B4-BE49-F238E27FC236}">
                <a16:creationId xmlns:a16="http://schemas.microsoft.com/office/drawing/2014/main" id="{334BF38D-1EF9-4BDB-857C-06BF4B869D92}"/>
              </a:ext>
            </a:extLst>
          </p:cNvPr>
          <p:cNvSpPr>
            <a:spLocks/>
          </p:cNvSpPr>
          <p:nvPr/>
        </p:nvSpPr>
        <p:spPr bwMode="auto">
          <a:xfrm>
            <a:off x="13681077" y="8413749"/>
            <a:ext cx="1530350" cy="3429000"/>
          </a:xfrm>
          <a:custGeom>
            <a:avLst/>
            <a:gdLst>
              <a:gd name="T0" fmla="*/ 0 w 482"/>
              <a:gd name="T1" fmla="*/ 0 h 1080"/>
              <a:gd name="T2" fmla="*/ 159 w 482"/>
              <a:gd name="T3" fmla="*/ 150 h 1080"/>
              <a:gd name="T4" fmla="*/ 482 w 482"/>
              <a:gd name="T5" fmla="*/ 1027 h 1080"/>
              <a:gd name="T6" fmla="*/ 348 w 482"/>
              <a:gd name="T7" fmla="*/ 1080 h 1080"/>
              <a:gd name="T8" fmla="*/ 3 w 482"/>
              <a:gd name="T9" fmla="*/ 642 h 1080"/>
              <a:gd name="T10" fmla="*/ 0 w 482"/>
              <a:gd name="T11" fmla="*/ 2 h 1080"/>
            </a:gdLst>
            <a:ahLst/>
            <a:cxnLst>
              <a:cxn ang="0">
                <a:pos x="T0" y="T1"/>
              </a:cxn>
              <a:cxn ang="0">
                <a:pos x="T2" y="T3"/>
              </a:cxn>
              <a:cxn ang="0">
                <a:pos x="T4" y="T5"/>
              </a:cxn>
              <a:cxn ang="0">
                <a:pos x="T6" y="T7"/>
              </a:cxn>
              <a:cxn ang="0">
                <a:pos x="T8" y="T9"/>
              </a:cxn>
              <a:cxn ang="0">
                <a:pos x="T10" y="T11"/>
              </a:cxn>
            </a:cxnLst>
            <a:rect l="0" t="0" r="r" b="b"/>
            <a:pathLst>
              <a:path w="482" h="1080">
                <a:moveTo>
                  <a:pt x="0" y="0"/>
                </a:moveTo>
                <a:lnTo>
                  <a:pt x="159" y="150"/>
                </a:lnTo>
                <a:lnTo>
                  <a:pt x="482" y="1027"/>
                </a:lnTo>
                <a:lnTo>
                  <a:pt x="348" y="1080"/>
                </a:lnTo>
                <a:lnTo>
                  <a:pt x="3" y="642"/>
                </a:lnTo>
                <a:lnTo>
                  <a:pt x="0" y="2"/>
                </a:lnTo>
              </a:path>
            </a:pathLst>
          </a:custGeom>
          <a:gradFill rotWithShape="1">
            <a:gsLst>
              <a:gs pos="0">
                <a:schemeClr val="tx2"/>
              </a:gs>
              <a:gs pos="100000">
                <a:srgbClr val="FF9966"/>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6545" name="Freeform 161">
            <a:extLst>
              <a:ext uri="{FF2B5EF4-FFF2-40B4-BE49-F238E27FC236}">
                <a16:creationId xmlns:a16="http://schemas.microsoft.com/office/drawing/2014/main" id="{3E1A4572-4914-4CAE-A6BC-F4C41510B888}"/>
              </a:ext>
            </a:extLst>
          </p:cNvPr>
          <p:cNvSpPr>
            <a:spLocks/>
          </p:cNvSpPr>
          <p:nvPr/>
        </p:nvSpPr>
        <p:spPr bwMode="auto">
          <a:xfrm>
            <a:off x="14195427" y="7070726"/>
            <a:ext cx="4857750" cy="4591050"/>
          </a:xfrm>
          <a:custGeom>
            <a:avLst/>
            <a:gdLst>
              <a:gd name="T0" fmla="*/ 12 w 1530"/>
              <a:gd name="T1" fmla="*/ 564 h 1446"/>
              <a:gd name="T2" fmla="*/ 762 w 1530"/>
              <a:gd name="T3" fmla="*/ 0 h 1446"/>
              <a:gd name="T4" fmla="*/ 1530 w 1530"/>
              <a:gd name="T5" fmla="*/ 519 h 1446"/>
              <a:gd name="T6" fmla="*/ 1275 w 1530"/>
              <a:gd name="T7" fmla="*/ 1425 h 1446"/>
              <a:gd name="T8" fmla="*/ 333 w 1530"/>
              <a:gd name="T9" fmla="*/ 1446 h 1446"/>
              <a:gd name="T10" fmla="*/ 0 w 1530"/>
              <a:gd name="T11" fmla="*/ 570 h 1446"/>
            </a:gdLst>
            <a:ahLst/>
            <a:cxnLst>
              <a:cxn ang="0">
                <a:pos x="T0" y="T1"/>
              </a:cxn>
              <a:cxn ang="0">
                <a:pos x="T2" y="T3"/>
              </a:cxn>
              <a:cxn ang="0">
                <a:pos x="T4" y="T5"/>
              </a:cxn>
              <a:cxn ang="0">
                <a:pos x="T6" y="T7"/>
              </a:cxn>
              <a:cxn ang="0">
                <a:pos x="T8" y="T9"/>
              </a:cxn>
              <a:cxn ang="0">
                <a:pos x="T10" y="T11"/>
              </a:cxn>
            </a:cxnLst>
            <a:rect l="0" t="0" r="r" b="b"/>
            <a:pathLst>
              <a:path w="1530" h="1446">
                <a:moveTo>
                  <a:pt x="12" y="564"/>
                </a:moveTo>
                <a:lnTo>
                  <a:pt x="762" y="0"/>
                </a:lnTo>
                <a:lnTo>
                  <a:pt x="1530" y="519"/>
                </a:lnTo>
                <a:lnTo>
                  <a:pt x="1275" y="1425"/>
                </a:lnTo>
                <a:lnTo>
                  <a:pt x="333" y="1446"/>
                </a:lnTo>
                <a:lnTo>
                  <a:pt x="0" y="570"/>
                </a:lnTo>
              </a:path>
            </a:pathLst>
          </a:custGeom>
          <a:solidFill>
            <a:srgbClr val="FF9966"/>
          </a:soli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512"/>
                                        </p:tgtEl>
                                        <p:attrNameLst>
                                          <p:attrName>style.visibility</p:attrName>
                                        </p:attrNameLst>
                                      </p:cBhvr>
                                      <p:to>
                                        <p:strVal val="visible"/>
                                      </p:to>
                                    </p:set>
                                    <p:animEffect transition="in" filter="wipe(left)">
                                      <p:cBhvr>
                                        <p:cTn id="7" dur="500"/>
                                        <p:tgtEl>
                                          <p:spTgt spid="1651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509"/>
                                        </p:tgtEl>
                                        <p:attrNameLst>
                                          <p:attrName>style.visibility</p:attrName>
                                        </p:attrNameLst>
                                      </p:cBhvr>
                                      <p:to>
                                        <p:strVal val="visible"/>
                                      </p:to>
                                    </p:set>
                                    <p:animEffect transition="in" filter="wipe(left)">
                                      <p:cBhvr>
                                        <p:cTn id="11" dur="2000"/>
                                        <p:tgtEl>
                                          <p:spTgt spid="16509"/>
                                        </p:tgtEl>
                                      </p:cBhvr>
                                    </p:animEffect>
                                  </p:childTnLst>
                                </p:cTn>
                              </p:par>
                            </p:childTnLst>
                          </p:cTn>
                        </p:par>
                        <p:par>
                          <p:cTn id="12" fill="hold" nodeType="afterGroup">
                            <p:stCondLst>
                              <p:cond delay="2500"/>
                            </p:stCondLst>
                            <p:childTnLst>
                              <p:par>
                                <p:cTn id="13" presetID="22" presetClass="entr" presetSubtype="8" fill="hold" nodeType="afterEffect">
                                  <p:stCondLst>
                                    <p:cond delay="0"/>
                                  </p:stCondLst>
                                  <p:childTnLst>
                                    <p:set>
                                      <p:cBhvr>
                                        <p:cTn id="14" dur="1" fill="hold">
                                          <p:stCondLst>
                                            <p:cond delay="0"/>
                                          </p:stCondLst>
                                        </p:cTn>
                                        <p:tgtEl>
                                          <p:spTgt spid="16508"/>
                                        </p:tgtEl>
                                        <p:attrNameLst>
                                          <p:attrName>style.visibility</p:attrName>
                                        </p:attrNameLst>
                                      </p:cBhvr>
                                      <p:to>
                                        <p:strVal val="visible"/>
                                      </p:to>
                                    </p:set>
                                    <p:animEffect transition="in" filter="wipe(left)">
                                      <p:cBhvr>
                                        <p:cTn id="15" dur="2000"/>
                                        <p:tgtEl>
                                          <p:spTgt spid="16508"/>
                                        </p:tgtEl>
                                      </p:cBhvr>
                                    </p:animEffect>
                                  </p:childTnLst>
                                </p:cTn>
                              </p:par>
                            </p:childTnLst>
                          </p:cTn>
                        </p:par>
                        <p:par>
                          <p:cTn id="16" fill="hold" nodeType="afterGroup">
                            <p:stCondLst>
                              <p:cond delay="4500"/>
                            </p:stCondLst>
                            <p:childTnLst>
                              <p:par>
                                <p:cTn id="17" presetID="22" presetClass="entr" presetSubtype="8" fill="hold" nodeType="afterEffect">
                                  <p:stCondLst>
                                    <p:cond delay="0"/>
                                  </p:stCondLst>
                                  <p:childTnLst>
                                    <p:set>
                                      <p:cBhvr>
                                        <p:cTn id="18" dur="1" fill="hold">
                                          <p:stCondLst>
                                            <p:cond delay="0"/>
                                          </p:stCondLst>
                                        </p:cTn>
                                        <p:tgtEl>
                                          <p:spTgt spid="16507"/>
                                        </p:tgtEl>
                                        <p:attrNameLst>
                                          <p:attrName>style.visibility</p:attrName>
                                        </p:attrNameLst>
                                      </p:cBhvr>
                                      <p:to>
                                        <p:strVal val="visible"/>
                                      </p:to>
                                    </p:set>
                                    <p:animEffect transition="in" filter="wipe(left)">
                                      <p:cBhvr>
                                        <p:cTn id="19" dur="2000"/>
                                        <p:tgtEl>
                                          <p:spTgt spid="16507"/>
                                        </p:tgtEl>
                                      </p:cBhvr>
                                    </p:animEffect>
                                  </p:childTnLst>
                                </p:cTn>
                              </p:par>
                            </p:childTnLst>
                          </p:cTn>
                        </p:par>
                        <p:par>
                          <p:cTn id="20" fill="hold" nodeType="afterGroup">
                            <p:stCondLst>
                              <p:cond delay="6500"/>
                            </p:stCondLst>
                            <p:childTnLst>
                              <p:par>
                                <p:cTn id="21" presetID="22" presetClass="entr" presetSubtype="8" fill="hold" nodeType="afterEffect">
                                  <p:stCondLst>
                                    <p:cond delay="0"/>
                                  </p:stCondLst>
                                  <p:childTnLst>
                                    <p:set>
                                      <p:cBhvr>
                                        <p:cTn id="22" dur="1" fill="hold">
                                          <p:stCondLst>
                                            <p:cond delay="0"/>
                                          </p:stCondLst>
                                        </p:cTn>
                                        <p:tgtEl>
                                          <p:spTgt spid="16511"/>
                                        </p:tgtEl>
                                        <p:attrNameLst>
                                          <p:attrName>style.visibility</p:attrName>
                                        </p:attrNameLst>
                                      </p:cBhvr>
                                      <p:to>
                                        <p:strVal val="visible"/>
                                      </p:to>
                                    </p:set>
                                    <p:animEffect transition="in" filter="wipe(left)">
                                      <p:cBhvr>
                                        <p:cTn id="23" dur="2000"/>
                                        <p:tgtEl>
                                          <p:spTgt spid="16511"/>
                                        </p:tgtEl>
                                      </p:cBhvr>
                                    </p:animEffect>
                                  </p:childTnLst>
                                </p:cTn>
                              </p:par>
                            </p:childTnLst>
                          </p:cTn>
                        </p:par>
                        <p:par>
                          <p:cTn id="24" fill="hold" nodeType="afterGroup">
                            <p:stCondLst>
                              <p:cond delay="8500"/>
                            </p:stCondLst>
                            <p:childTnLst>
                              <p:par>
                                <p:cTn id="25" presetID="22" presetClass="entr" presetSubtype="8" fill="hold" nodeType="afterEffect">
                                  <p:stCondLst>
                                    <p:cond delay="0"/>
                                  </p:stCondLst>
                                  <p:childTnLst>
                                    <p:set>
                                      <p:cBhvr>
                                        <p:cTn id="26" dur="1" fill="hold">
                                          <p:stCondLst>
                                            <p:cond delay="0"/>
                                          </p:stCondLst>
                                        </p:cTn>
                                        <p:tgtEl>
                                          <p:spTgt spid="16506"/>
                                        </p:tgtEl>
                                        <p:attrNameLst>
                                          <p:attrName>style.visibility</p:attrName>
                                        </p:attrNameLst>
                                      </p:cBhvr>
                                      <p:to>
                                        <p:strVal val="visible"/>
                                      </p:to>
                                    </p:set>
                                    <p:animEffect transition="in" filter="wipe(left)">
                                      <p:cBhvr>
                                        <p:cTn id="27" dur="2000"/>
                                        <p:tgtEl>
                                          <p:spTgt spid="16506"/>
                                        </p:tgtEl>
                                      </p:cBhvr>
                                    </p:animEffect>
                                  </p:childTnLst>
                                </p:cTn>
                              </p:par>
                            </p:childTnLst>
                          </p:cTn>
                        </p:par>
                        <p:par>
                          <p:cTn id="28" fill="hold" nodeType="afterGroup">
                            <p:stCondLst>
                              <p:cond delay="10500"/>
                            </p:stCondLst>
                            <p:childTnLst>
                              <p:par>
                                <p:cTn id="29" presetID="18" presetClass="entr" presetSubtype="12" fill="hold" nodeType="afterEffect">
                                  <p:stCondLst>
                                    <p:cond delay="0"/>
                                  </p:stCondLst>
                                  <p:childTnLst>
                                    <p:set>
                                      <p:cBhvr>
                                        <p:cTn id="30" dur="1" fill="hold">
                                          <p:stCondLst>
                                            <p:cond delay="0"/>
                                          </p:stCondLst>
                                        </p:cTn>
                                        <p:tgtEl>
                                          <p:spTgt spid="16484"/>
                                        </p:tgtEl>
                                        <p:attrNameLst>
                                          <p:attrName>style.visibility</p:attrName>
                                        </p:attrNameLst>
                                      </p:cBhvr>
                                      <p:to>
                                        <p:strVal val="visible"/>
                                      </p:to>
                                    </p:set>
                                    <p:animEffect transition="in" filter="strips(downLeft)">
                                      <p:cBhvr>
                                        <p:cTn id="31" dur="2000"/>
                                        <p:tgtEl>
                                          <p:spTgt spid="16484"/>
                                        </p:tgtEl>
                                      </p:cBhvr>
                                    </p:animEffect>
                                  </p:childTnLst>
                                </p:cTn>
                              </p:par>
                            </p:childTnLst>
                          </p:cTn>
                        </p:par>
                        <p:par>
                          <p:cTn id="32" fill="hold" nodeType="afterGroup">
                            <p:stCondLst>
                              <p:cond delay="12500"/>
                            </p:stCondLst>
                            <p:childTnLst>
                              <p:par>
                                <p:cTn id="33" presetID="18" presetClass="entr" presetSubtype="12" fill="hold" nodeType="afterEffect">
                                  <p:stCondLst>
                                    <p:cond delay="0"/>
                                  </p:stCondLst>
                                  <p:childTnLst>
                                    <p:set>
                                      <p:cBhvr>
                                        <p:cTn id="34" dur="1" fill="hold">
                                          <p:stCondLst>
                                            <p:cond delay="0"/>
                                          </p:stCondLst>
                                        </p:cTn>
                                        <p:tgtEl>
                                          <p:spTgt spid="16514"/>
                                        </p:tgtEl>
                                        <p:attrNameLst>
                                          <p:attrName>style.visibility</p:attrName>
                                        </p:attrNameLst>
                                      </p:cBhvr>
                                      <p:to>
                                        <p:strVal val="visible"/>
                                      </p:to>
                                    </p:set>
                                    <p:animEffect transition="in" filter="strips(downLeft)">
                                      <p:cBhvr>
                                        <p:cTn id="35" dur="2000"/>
                                        <p:tgtEl>
                                          <p:spTgt spid="16514"/>
                                        </p:tgtEl>
                                      </p:cBhvr>
                                    </p:animEffect>
                                  </p:childTnLst>
                                </p:cTn>
                              </p:par>
                            </p:childTnLst>
                          </p:cTn>
                        </p:par>
                        <p:par>
                          <p:cTn id="36" fill="hold" nodeType="afterGroup">
                            <p:stCondLst>
                              <p:cond delay="14500"/>
                            </p:stCondLst>
                            <p:childTnLst>
                              <p:par>
                                <p:cTn id="37" presetID="18" presetClass="entr" presetSubtype="12" fill="hold" nodeType="afterEffect">
                                  <p:stCondLst>
                                    <p:cond delay="0"/>
                                  </p:stCondLst>
                                  <p:childTnLst>
                                    <p:set>
                                      <p:cBhvr>
                                        <p:cTn id="38" dur="1" fill="hold">
                                          <p:stCondLst>
                                            <p:cond delay="0"/>
                                          </p:stCondLst>
                                        </p:cTn>
                                        <p:tgtEl>
                                          <p:spTgt spid="16515"/>
                                        </p:tgtEl>
                                        <p:attrNameLst>
                                          <p:attrName>style.visibility</p:attrName>
                                        </p:attrNameLst>
                                      </p:cBhvr>
                                      <p:to>
                                        <p:strVal val="visible"/>
                                      </p:to>
                                    </p:set>
                                    <p:animEffect transition="in" filter="strips(downLeft)">
                                      <p:cBhvr>
                                        <p:cTn id="39" dur="2000"/>
                                        <p:tgtEl>
                                          <p:spTgt spid="16515"/>
                                        </p:tgtEl>
                                      </p:cBhvr>
                                    </p:animEffect>
                                  </p:childTnLst>
                                </p:cTn>
                              </p:par>
                            </p:childTnLst>
                          </p:cTn>
                        </p:par>
                        <p:par>
                          <p:cTn id="40" fill="hold" nodeType="afterGroup">
                            <p:stCondLst>
                              <p:cond delay="16500"/>
                            </p:stCondLst>
                            <p:childTnLst>
                              <p:par>
                                <p:cTn id="41" presetID="18" presetClass="entr" presetSubtype="12" fill="hold" nodeType="afterEffect">
                                  <p:stCondLst>
                                    <p:cond delay="0"/>
                                  </p:stCondLst>
                                  <p:childTnLst>
                                    <p:set>
                                      <p:cBhvr>
                                        <p:cTn id="42" dur="1" fill="hold">
                                          <p:stCondLst>
                                            <p:cond delay="0"/>
                                          </p:stCondLst>
                                        </p:cTn>
                                        <p:tgtEl>
                                          <p:spTgt spid="16516"/>
                                        </p:tgtEl>
                                        <p:attrNameLst>
                                          <p:attrName>style.visibility</p:attrName>
                                        </p:attrNameLst>
                                      </p:cBhvr>
                                      <p:to>
                                        <p:strVal val="visible"/>
                                      </p:to>
                                    </p:set>
                                    <p:animEffect transition="in" filter="strips(downLeft)">
                                      <p:cBhvr>
                                        <p:cTn id="43" dur="2000"/>
                                        <p:tgtEl>
                                          <p:spTgt spid="16516"/>
                                        </p:tgtEl>
                                      </p:cBhvr>
                                    </p:animEffect>
                                  </p:childTnLst>
                                </p:cTn>
                              </p:par>
                            </p:childTnLst>
                          </p:cTn>
                        </p:par>
                        <p:par>
                          <p:cTn id="44" fill="hold" nodeType="afterGroup">
                            <p:stCondLst>
                              <p:cond delay="18500"/>
                            </p:stCondLst>
                            <p:childTnLst>
                              <p:par>
                                <p:cTn id="45" presetID="18" presetClass="entr" presetSubtype="12" fill="hold" nodeType="afterEffect">
                                  <p:stCondLst>
                                    <p:cond delay="0"/>
                                  </p:stCondLst>
                                  <p:childTnLst>
                                    <p:set>
                                      <p:cBhvr>
                                        <p:cTn id="46" dur="1" fill="hold">
                                          <p:stCondLst>
                                            <p:cond delay="0"/>
                                          </p:stCondLst>
                                        </p:cTn>
                                        <p:tgtEl>
                                          <p:spTgt spid="16517"/>
                                        </p:tgtEl>
                                        <p:attrNameLst>
                                          <p:attrName>style.visibility</p:attrName>
                                        </p:attrNameLst>
                                      </p:cBhvr>
                                      <p:to>
                                        <p:strVal val="visible"/>
                                      </p:to>
                                    </p:set>
                                    <p:animEffect transition="in" filter="strips(downLeft)">
                                      <p:cBhvr>
                                        <p:cTn id="47" dur="2000"/>
                                        <p:tgtEl>
                                          <p:spTgt spid="16517"/>
                                        </p:tgtEl>
                                      </p:cBhvr>
                                    </p:animEffect>
                                  </p:childTnLst>
                                </p:cTn>
                              </p:par>
                            </p:childTnLst>
                          </p:cTn>
                        </p:par>
                        <p:par>
                          <p:cTn id="48" fill="hold" nodeType="afterGroup">
                            <p:stCondLst>
                              <p:cond delay="20500"/>
                            </p:stCondLst>
                            <p:childTnLst>
                              <p:par>
                                <p:cTn id="49" presetID="18" presetClass="entr" presetSubtype="12" fill="hold" nodeType="afterEffect">
                                  <p:stCondLst>
                                    <p:cond delay="0"/>
                                  </p:stCondLst>
                                  <p:childTnLst>
                                    <p:set>
                                      <p:cBhvr>
                                        <p:cTn id="50" dur="1" fill="hold">
                                          <p:stCondLst>
                                            <p:cond delay="0"/>
                                          </p:stCondLst>
                                        </p:cTn>
                                        <p:tgtEl>
                                          <p:spTgt spid="16518"/>
                                        </p:tgtEl>
                                        <p:attrNameLst>
                                          <p:attrName>style.visibility</p:attrName>
                                        </p:attrNameLst>
                                      </p:cBhvr>
                                      <p:to>
                                        <p:strVal val="visible"/>
                                      </p:to>
                                    </p:set>
                                    <p:animEffect transition="in" filter="strips(downLeft)">
                                      <p:cBhvr>
                                        <p:cTn id="51" dur="2000"/>
                                        <p:tgtEl>
                                          <p:spTgt spid="165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16522"/>
                                        </p:tgtEl>
                                        <p:attrNameLst>
                                          <p:attrName>style.visibility</p:attrName>
                                        </p:attrNameLst>
                                      </p:cBhvr>
                                      <p:to>
                                        <p:strVal val="visible"/>
                                      </p:to>
                                    </p:set>
                                    <p:animEffect transition="in" filter="wipe(left)">
                                      <p:cBhvr>
                                        <p:cTn id="56" dur="500"/>
                                        <p:tgtEl>
                                          <p:spTgt spid="16522"/>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16519"/>
                                        </p:tgtEl>
                                        <p:attrNameLst>
                                          <p:attrName>style.visibility</p:attrName>
                                        </p:attrNameLst>
                                      </p:cBhvr>
                                      <p:to>
                                        <p:strVal val="visible"/>
                                      </p:to>
                                    </p:set>
                                    <p:animEffect transition="in" filter="wipe(left)">
                                      <p:cBhvr>
                                        <p:cTn id="60" dur="500"/>
                                        <p:tgtEl>
                                          <p:spTgt spid="16519"/>
                                        </p:tgtEl>
                                      </p:cBhvr>
                                    </p:animEffect>
                                  </p:childTnLst>
                                </p:cTn>
                              </p:par>
                            </p:childTnLst>
                          </p:cTn>
                        </p:par>
                        <p:par>
                          <p:cTn id="61" fill="hold" nodeType="afterGroup">
                            <p:stCondLst>
                              <p:cond delay="1000"/>
                            </p:stCondLst>
                            <p:childTnLst>
                              <p:par>
                                <p:cTn id="62" presetID="22" presetClass="entr" presetSubtype="8" fill="hold" nodeType="afterEffect">
                                  <p:stCondLst>
                                    <p:cond delay="0"/>
                                  </p:stCondLst>
                                  <p:childTnLst>
                                    <p:set>
                                      <p:cBhvr>
                                        <p:cTn id="63" dur="1" fill="hold">
                                          <p:stCondLst>
                                            <p:cond delay="0"/>
                                          </p:stCondLst>
                                        </p:cTn>
                                        <p:tgtEl>
                                          <p:spTgt spid="16521"/>
                                        </p:tgtEl>
                                        <p:attrNameLst>
                                          <p:attrName>style.visibility</p:attrName>
                                        </p:attrNameLst>
                                      </p:cBhvr>
                                      <p:to>
                                        <p:strVal val="visible"/>
                                      </p:to>
                                    </p:set>
                                    <p:animEffect transition="in" filter="wipe(left)">
                                      <p:cBhvr>
                                        <p:cTn id="64" dur="500"/>
                                        <p:tgtEl>
                                          <p:spTgt spid="16521"/>
                                        </p:tgtEl>
                                      </p:cBhvr>
                                    </p:animEffect>
                                  </p:childTnLst>
                                </p:cTn>
                              </p:par>
                            </p:childTnLst>
                          </p:cTn>
                        </p:par>
                        <p:par>
                          <p:cTn id="65" fill="hold" nodeType="afterGroup">
                            <p:stCondLst>
                              <p:cond delay="1500"/>
                            </p:stCondLst>
                            <p:childTnLst>
                              <p:par>
                                <p:cTn id="66" presetID="22" presetClass="entr" presetSubtype="8" fill="hold" nodeType="afterEffect">
                                  <p:stCondLst>
                                    <p:cond delay="0"/>
                                  </p:stCondLst>
                                  <p:childTnLst>
                                    <p:set>
                                      <p:cBhvr>
                                        <p:cTn id="67" dur="1" fill="hold">
                                          <p:stCondLst>
                                            <p:cond delay="0"/>
                                          </p:stCondLst>
                                        </p:cTn>
                                        <p:tgtEl>
                                          <p:spTgt spid="16520"/>
                                        </p:tgtEl>
                                        <p:attrNameLst>
                                          <p:attrName>style.visibility</p:attrName>
                                        </p:attrNameLst>
                                      </p:cBhvr>
                                      <p:to>
                                        <p:strVal val="visible"/>
                                      </p:to>
                                    </p:set>
                                    <p:animEffect transition="in" filter="wipe(left)">
                                      <p:cBhvr>
                                        <p:cTn id="68" dur="500"/>
                                        <p:tgtEl>
                                          <p:spTgt spid="16520"/>
                                        </p:tgtEl>
                                      </p:cBhvr>
                                    </p:animEffect>
                                  </p:childTnLst>
                                </p:cTn>
                              </p:par>
                            </p:childTnLst>
                          </p:cTn>
                        </p:par>
                        <p:par>
                          <p:cTn id="69" fill="hold" nodeType="afterGroup">
                            <p:stCondLst>
                              <p:cond delay="2000"/>
                            </p:stCondLst>
                            <p:childTnLst>
                              <p:par>
                                <p:cTn id="70" presetID="22" presetClass="entr" presetSubtype="8" fill="hold" nodeType="afterEffect">
                                  <p:stCondLst>
                                    <p:cond delay="0"/>
                                  </p:stCondLst>
                                  <p:childTnLst>
                                    <p:set>
                                      <p:cBhvr>
                                        <p:cTn id="71" dur="1" fill="hold">
                                          <p:stCondLst>
                                            <p:cond delay="0"/>
                                          </p:stCondLst>
                                        </p:cTn>
                                        <p:tgtEl>
                                          <p:spTgt spid="16523"/>
                                        </p:tgtEl>
                                        <p:attrNameLst>
                                          <p:attrName>style.visibility</p:attrName>
                                        </p:attrNameLst>
                                      </p:cBhvr>
                                      <p:to>
                                        <p:strVal val="visible"/>
                                      </p:to>
                                    </p:set>
                                    <p:animEffect transition="in" filter="wipe(left)">
                                      <p:cBhvr>
                                        <p:cTn id="72" dur="500"/>
                                        <p:tgtEl>
                                          <p:spTgt spid="16523"/>
                                        </p:tgtEl>
                                      </p:cBhvr>
                                    </p:animEffect>
                                  </p:childTnLst>
                                </p:cTn>
                              </p:par>
                            </p:childTnLst>
                          </p:cTn>
                        </p:par>
                        <p:par>
                          <p:cTn id="73" fill="hold" nodeType="afterGroup">
                            <p:stCondLst>
                              <p:cond delay="2500"/>
                            </p:stCondLst>
                            <p:childTnLst>
                              <p:par>
                                <p:cTn id="74" presetID="22" presetClass="entr" presetSubtype="8" fill="hold" nodeType="afterEffect">
                                  <p:stCondLst>
                                    <p:cond delay="0"/>
                                  </p:stCondLst>
                                  <p:childTnLst>
                                    <p:set>
                                      <p:cBhvr>
                                        <p:cTn id="75" dur="1" fill="hold">
                                          <p:stCondLst>
                                            <p:cond delay="0"/>
                                          </p:stCondLst>
                                        </p:cTn>
                                        <p:tgtEl>
                                          <p:spTgt spid="16524"/>
                                        </p:tgtEl>
                                        <p:attrNameLst>
                                          <p:attrName>style.visibility</p:attrName>
                                        </p:attrNameLst>
                                      </p:cBhvr>
                                      <p:to>
                                        <p:strVal val="visible"/>
                                      </p:to>
                                    </p:set>
                                    <p:animEffect transition="in" filter="wipe(left)">
                                      <p:cBhvr>
                                        <p:cTn id="76" dur="500"/>
                                        <p:tgtEl>
                                          <p:spTgt spid="16524"/>
                                        </p:tgtEl>
                                      </p:cBhvr>
                                    </p:animEffect>
                                  </p:childTnLst>
                                </p:cTn>
                              </p:par>
                            </p:childTnLst>
                          </p:cTn>
                        </p:par>
                        <p:par>
                          <p:cTn id="77" fill="hold" nodeType="afterGroup">
                            <p:stCondLst>
                              <p:cond delay="3000"/>
                            </p:stCondLst>
                            <p:childTnLst>
                              <p:par>
                                <p:cTn id="78" presetID="18" presetClass="entr" presetSubtype="12" fill="hold" nodeType="afterEffect">
                                  <p:stCondLst>
                                    <p:cond delay="0"/>
                                  </p:stCondLst>
                                  <p:childTnLst>
                                    <p:set>
                                      <p:cBhvr>
                                        <p:cTn id="79" dur="1" fill="hold">
                                          <p:stCondLst>
                                            <p:cond delay="0"/>
                                          </p:stCondLst>
                                        </p:cTn>
                                        <p:tgtEl>
                                          <p:spTgt spid="16540"/>
                                        </p:tgtEl>
                                        <p:attrNameLst>
                                          <p:attrName>style.visibility</p:attrName>
                                        </p:attrNameLst>
                                      </p:cBhvr>
                                      <p:to>
                                        <p:strVal val="visible"/>
                                      </p:to>
                                    </p:set>
                                    <p:animEffect transition="in" filter="strips(downLeft)">
                                      <p:cBhvr>
                                        <p:cTn id="80" dur="2000"/>
                                        <p:tgtEl>
                                          <p:spTgt spid="16540"/>
                                        </p:tgtEl>
                                      </p:cBhvr>
                                    </p:animEffect>
                                  </p:childTnLst>
                                </p:cTn>
                              </p:par>
                            </p:childTnLst>
                          </p:cTn>
                        </p:par>
                        <p:par>
                          <p:cTn id="81" fill="hold" nodeType="afterGroup">
                            <p:stCondLst>
                              <p:cond delay="5000"/>
                            </p:stCondLst>
                            <p:childTnLst>
                              <p:par>
                                <p:cTn id="82" presetID="18" presetClass="entr" presetSubtype="12" fill="hold" nodeType="afterEffect">
                                  <p:stCondLst>
                                    <p:cond delay="0"/>
                                  </p:stCondLst>
                                  <p:childTnLst>
                                    <p:set>
                                      <p:cBhvr>
                                        <p:cTn id="83" dur="1" fill="hold">
                                          <p:stCondLst>
                                            <p:cond delay="0"/>
                                          </p:stCondLst>
                                        </p:cTn>
                                        <p:tgtEl>
                                          <p:spTgt spid="16542"/>
                                        </p:tgtEl>
                                        <p:attrNameLst>
                                          <p:attrName>style.visibility</p:attrName>
                                        </p:attrNameLst>
                                      </p:cBhvr>
                                      <p:to>
                                        <p:strVal val="visible"/>
                                      </p:to>
                                    </p:set>
                                    <p:animEffect transition="in" filter="strips(downLeft)">
                                      <p:cBhvr>
                                        <p:cTn id="84" dur="2000"/>
                                        <p:tgtEl>
                                          <p:spTgt spid="16542"/>
                                        </p:tgtEl>
                                      </p:cBhvr>
                                    </p:animEffect>
                                  </p:childTnLst>
                                </p:cTn>
                              </p:par>
                            </p:childTnLst>
                          </p:cTn>
                        </p:par>
                        <p:par>
                          <p:cTn id="85" fill="hold" nodeType="afterGroup">
                            <p:stCondLst>
                              <p:cond delay="7000"/>
                            </p:stCondLst>
                            <p:childTnLst>
                              <p:par>
                                <p:cTn id="86" presetID="18" presetClass="entr" presetSubtype="12" fill="hold" nodeType="afterEffect">
                                  <p:stCondLst>
                                    <p:cond delay="0"/>
                                  </p:stCondLst>
                                  <p:childTnLst>
                                    <p:set>
                                      <p:cBhvr>
                                        <p:cTn id="87" dur="1" fill="hold">
                                          <p:stCondLst>
                                            <p:cond delay="0"/>
                                          </p:stCondLst>
                                        </p:cTn>
                                        <p:tgtEl>
                                          <p:spTgt spid="16541"/>
                                        </p:tgtEl>
                                        <p:attrNameLst>
                                          <p:attrName>style.visibility</p:attrName>
                                        </p:attrNameLst>
                                      </p:cBhvr>
                                      <p:to>
                                        <p:strVal val="visible"/>
                                      </p:to>
                                    </p:set>
                                    <p:animEffect transition="in" filter="strips(downLeft)">
                                      <p:cBhvr>
                                        <p:cTn id="88" dur="2000"/>
                                        <p:tgtEl>
                                          <p:spTgt spid="16541"/>
                                        </p:tgtEl>
                                      </p:cBhvr>
                                    </p:animEffect>
                                  </p:childTnLst>
                                </p:cTn>
                              </p:par>
                            </p:childTnLst>
                          </p:cTn>
                        </p:par>
                        <p:par>
                          <p:cTn id="89" fill="hold" nodeType="afterGroup">
                            <p:stCondLst>
                              <p:cond delay="9000"/>
                            </p:stCondLst>
                            <p:childTnLst>
                              <p:par>
                                <p:cTn id="90" presetID="18" presetClass="entr" presetSubtype="12" fill="hold" nodeType="afterEffect">
                                  <p:stCondLst>
                                    <p:cond delay="0"/>
                                  </p:stCondLst>
                                  <p:childTnLst>
                                    <p:set>
                                      <p:cBhvr>
                                        <p:cTn id="91" dur="1" fill="hold">
                                          <p:stCondLst>
                                            <p:cond delay="0"/>
                                          </p:stCondLst>
                                        </p:cTn>
                                        <p:tgtEl>
                                          <p:spTgt spid="16543"/>
                                        </p:tgtEl>
                                        <p:attrNameLst>
                                          <p:attrName>style.visibility</p:attrName>
                                        </p:attrNameLst>
                                      </p:cBhvr>
                                      <p:to>
                                        <p:strVal val="visible"/>
                                      </p:to>
                                    </p:set>
                                    <p:animEffect transition="in" filter="strips(downLeft)">
                                      <p:cBhvr>
                                        <p:cTn id="92" dur="2000"/>
                                        <p:tgtEl>
                                          <p:spTgt spid="16543"/>
                                        </p:tgtEl>
                                      </p:cBhvr>
                                    </p:animEffect>
                                  </p:childTnLst>
                                </p:cTn>
                              </p:par>
                            </p:childTnLst>
                          </p:cTn>
                        </p:par>
                        <p:par>
                          <p:cTn id="93" fill="hold" nodeType="afterGroup">
                            <p:stCondLst>
                              <p:cond delay="11000"/>
                            </p:stCondLst>
                            <p:childTnLst>
                              <p:par>
                                <p:cTn id="94" presetID="18" presetClass="entr" presetSubtype="12" fill="hold" nodeType="afterEffect">
                                  <p:stCondLst>
                                    <p:cond delay="0"/>
                                  </p:stCondLst>
                                  <p:childTnLst>
                                    <p:set>
                                      <p:cBhvr>
                                        <p:cTn id="95" dur="1" fill="hold">
                                          <p:stCondLst>
                                            <p:cond delay="0"/>
                                          </p:stCondLst>
                                        </p:cTn>
                                        <p:tgtEl>
                                          <p:spTgt spid="16544"/>
                                        </p:tgtEl>
                                        <p:attrNameLst>
                                          <p:attrName>style.visibility</p:attrName>
                                        </p:attrNameLst>
                                      </p:cBhvr>
                                      <p:to>
                                        <p:strVal val="visible"/>
                                      </p:to>
                                    </p:set>
                                    <p:animEffect transition="in" filter="strips(downLeft)">
                                      <p:cBhvr>
                                        <p:cTn id="96" dur="2000"/>
                                        <p:tgtEl>
                                          <p:spTgt spid="16544"/>
                                        </p:tgtEl>
                                      </p:cBhvr>
                                    </p:animEffect>
                                  </p:childTnLst>
                                </p:cTn>
                              </p:par>
                            </p:childTnLst>
                          </p:cTn>
                        </p:par>
                        <p:par>
                          <p:cTn id="97" fill="hold" nodeType="afterGroup">
                            <p:stCondLst>
                              <p:cond delay="13000"/>
                            </p:stCondLst>
                            <p:childTnLst>
                              <p:par>
                                <p:cTn id="98" presetID="18" presetClass="entr" presetSubtype="12" fill="hold" nodeType="afterEffect">
                                  <p:stCondLst>
                                    <p:cond delay="0"/>
                                  </p:stCondLst>
                                  <p:childTnLst>
                                    <p:set>
                                      <p:cBhvr>
                                        <p:cTn id="99" dur="1" fill="hold">
                                          <p:stCondLst>
                                            <p:cond delay="0"/>
                                          </p:stCondLst>
                                        </p:cTn>
                                        <p:tgtEl>
                                          <p:spTgt spid="16545"/>
                                        </p:tgtEl>
                                        <p:attrNameLst>
                                          <p:attrName>style.visibility</p:attrName>
                                        </p:attrNameLst>
                                      </p:cBhvr>
                                      <p:to>
                                        <p:strVal val="visible"/>
                                      </p:to>
                                    </p:set>
                                    <p:animEffect transition="in" filter="strips(downLeft)">
                                      <p:cBhvr>
                                        <p:cTn id="100" dur="2000"/>
                                        <p:tgtEl>
                                          <p:spTgt spid="1654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6421"/>
                                        </p:tgtEl>
                                        <p:attrNameLst>
                                          <p:attrName>style.visibility</p:attrName>
                                        </p:attrNameLst>
                                      </p:cBhvr>
                                      <p:to>
                                        <p:strVal val="visible"/>
                                      </p:to>
                                    </p:set>
                                    <p:anim calcmode="lin" valueType="num">
                                      <p:cBhvr>
                                        <p:cTn id="105" dur="500" fill="hold"/>
                                        <p:tgtEl>
                                          <p:spTgt spid="16421"/>
                                        </p:tgtEl>
                                        <p:attrNameLst>
                                          <p:attrName>ppt_w</p:attrName>
                                        </p:attrNameLst>
                                      </p:cBhvr>
                                      <p:tavLst>
                                        <p:tav tm="0">
                                          <p:val>
                                            <p:fltVal val="0"/>
                                          </p:val>
                                        </p:tav>
                                        <p:tav tm="100000">
                                          <p:val>
                                            <p:strVal val="#ppt_w"/>
                                          </p:val>
                                        </p:tav>
                                      </p:tavLst>
                                    </p:anim>
                                    <p:anim calcmode="lin" valueType="num">
                                      <p:cBhvr>
                                        <p:cTn id="106" dur="500" fill="hold"/>
                                        <p:tgtEl>
                                          <p:spTgt spid="16421"/>
                                        </p:tgtEl>
                                        <p:attrNameLst>
                                          <p:attrName>ppt_h</p:attrName>
                                        </p:attrNameLst>
                                      </p:cBhvr>
                                      <p:tavLst>
                                        <p:tav tm="0">
                                          <p:val>
                                            <p:fltVal val="0"/>
                                          </p:val>
                                        </p:tav>
                                        <p:tav tm="100000">
                                          <p:val>
                                            <p:strVal val="#ppt_h"/>
                                          </p:val>
                                        </p:tav>
                                      </p:tavLst>
                                    </p:anim>
                                    <p:animEffect transition="in" filter="fade">
                                      <p:cBhvr>
                                        <p:cTn id="107" dur="500"/>
                                        <p:tgtEl>
                                          <p:spTgt spid="16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4" name="Freeform 48">
            <a:extLst>
              <a:ext uri="{FF2B5EF4-FFF2-40B4-BE49-F238E27FC236}">
                <a16:creationId xmlns:a16="http://schemas.microsoft.com/office/drawing/2014/main" id="{FEE520EC-5376-40B6-AF5A-89A849C836D6}"/>
              </a:ext>
            </a:extLst>
          </p:cNvPr>
          <p:cNvSpPr>
            <a:spLocks/>
          </p:cNvSpPr>
          <p:nvPr/>
        </p:nvSpPr>
        <p:spPr bwMode="auto">
          <a:xfrm>
            <a:off x="3467100" y="9010649"/>
            <a:ext cx="2895600" cy="2857500"/>
          </a:xfrm>
          <a:custGeom>
            <a:avLst/>
            <a:gdLst>
              <a:gd name="T0" fmla="*/ 0 w 912"/>
              <a:gd name="T1" fmla="*/ 0 h 900"/>
              <a:gd name="T2" fmla="*/ 912 w 912"/>
              <a:gd name="T3" fmla="*/ 666 h 900"/>
              <a:gd name="T4" fmla="*/ 519 w 912"/>
              <a:gd name="T5" fmla="*/ 900 h 900"/>
              <a:gd name="T6" fmla="*/ 513 w 912"/>
              <a:gd name="T7" fmla="*/ 882 h 900"/>
              <a:gd name="T8" fmla="*/ 3 w 912"/>
              <a:gd name="T9" fmla="*/ 3 h 900"/>
            </a:gdLst>
            <a:ahLst/>
            <a:cxnLst>
              <a:cxn ang="0">
                <a:pos x="T0" y="T1"/>
              </a:cxn>
              <a:cxn ang="0">
                <a:pos x="T2" y="T3"/>
              </a:cxn>
              <a:cxn ang="0">
                <a:pos x="T4" y="T5"/>
              </a:cxn>
              <a:cxn ang="0">
                <a:pos x="T6" y="T7"/>
              </a:cxn>
              <a:cxn ang="0">
                <a:pos x="T8" y="T9"/>
              </a:cxn>
            </a:cxnLst>
            <a:rect l="0" t="0" r="r" b="b"/>
            <a:pathLst>
              <a:path w="912" h="900">
                <a:moveTo>
                  <a:pt x="0" y="0"/>
                </a:moveTo>
                <a:lnTo>
                  <a:pt x="912" y="666"/>
                </a:lnTo>
                <a:lnTo>
                  <a:pt x="519" y="900"/>
                </a:lnTo>
                <a:lnTo>
                  <a:pt x="513" y="882"/>
                </a:lnTo>
                <a:lnTo>
                  <a:pt x="3" y="3"/>
                </a:lnTo>
              </a:path>
            </a:pathLst>
          </a:custGeom>
          <a:gradFill rotWithShape="1">
            <a:gsLst>
              <a:gs pos="0">
                <a:srgbClr val="0000FF">
                  <a:gamma/>
                  <a:shade val="46275"/>
                  <a:invGamma/>
                </a:srgbClr>
              </a:gs>
              <a:gs pos="100000">
                <a:srgbClr val="0000FF"/>
              </a:gs>
            </a:gsLst>
            <a:lin ang="54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05" name="Freeform 49">
            <a:extLst>
              <a:ext uri="{FF2B5EF4-FFF2-40B4-BE49-F238E27FC236}">
                <a16:creationId xmlns:a16="http://schemas.microsoft.com/office/drawing/2014/main" id="{019618BA-45D5-46A3-81D8-673CC167D6D5}"/>
              </a:ext>
            </a:extLst>
          </p:cNvPr>
          <p:cNvSpPr>
            <a:spLocks/>
          </p:cNvSpPr>
          <p:nvPr/>
        </p:nvSpPr>
        <p:spPr bwMode="auto">
          <a:xfrm>
            <a:off x="5162550" y="11153776"/>
            <a:ext cx="3152776" cy="742950"/>
          </a:xfrm>
          <a:custGeom>
            <a:avLst/>
            <a:gdLst>
              <a:gd name="T0" fmla="*/ 3 w 993"/>
              <a:gd name="T1" fmla="*/ 228 h 234"/>
              <a:gd name="T2" fmla="*/ 372 w 993"/>
              <a:gd name="T3" fmla="*/ 0 h 234"/>
              <a:gd name="T4" fmla="*/ 993 w 993"/>
              <a:gd name="T5" fmla="*/ 216 h 234"/>
              <a:gd name="T6" fmla="*/ 9 w 993"/>
              <a:gd name="T7" fmla="*/ 231 h 234"/>
              <a:gd name="T8" fmla="*/ 6 w 993"/>
              <a:gd name="T9" fmla="*/ 234 h 234"/>
              <a:gd name="T10" fmla="*/ 0 w 993"/>
              <a:gd name="T11" fmla="*/ 234 h 234"/>
            </a:gdLst>
            <a:ahLst/>
            <a:cxnLst>
              <a:cxn ang="0">
                <a:pos x="T0" y="T1"/>
              </a:cxn>
              <a:cxn ang="0">
                <a:pos x="T2" y="T3"/>
              </a:cxn>
              <a:cxn ang="0">
                <a:pos x="T4" y="T5"/>
              </a:cxn>
              <a:cxn ang="0">
                <a:pos x="T6" y="T7"/>
              </a:cxn>
              <a:cxn ang="0">
                <a:pos x="T8" y="T9"/>
              </a:cxn>
              <a:cxn ang="0">
                <a:pos x="T10" y="T11"/>
              </a:cxn>
            </a:cxnLst>
            <a:rect l="0" t="0" r="r" b="b"/>
            <a:pathLst>
              <a:path w="993" h="234">
                <a:moveTo>
                  <a:pt x="3" y="228"/>
                </a:moveTo>
                <a:lnTo>
                  <a:pt x="372" y="0"/>
                </a:lnTo>
                <a:lnTo>
                  <a:pt x="993" y="216"/>
                </a:lnTo>
                <a:lnTo>
                  <a:pt x="9" y="231"/>
                </a:lnTo>
                <a:lnTo>
                  <a:pt x="6" y="234"/>
                </a:lnTo>
                <a:lnTo>
                  <a:pt x="0" y="234"/>
                </a:lnTo>
              </a:path>
            </a:pathLst>
          </a:custGeom>
          <a:gradFill rotWithShape="1">
            <a:gsLst>
              <a:gs pos="0">
                <a:srgbClr val="FFFF99">
                  <a:gamma/>
                  <a:shade val="46275"/>
                  <a:invGamma/>
                </a:srgbClr>
              </a:gs>
              <a:gs pos="100000">
                <a:srgbClr val="FFFF99"/>
              </a:gs>
            </a:gsLst>
            <a:lin ang="54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498" name="Freeform 42">
            <a:extLst>
              <a:ext uri="{FF2B5EF4-FFF2-40B4-BE49-F238E27FC236}">
                <a16:creationId xmlns:a16="http://schemas.microsoft.com/office/drawing/2014/main" id="{1C7CE6E5-22C5-4C56-8322-A5AD5349F2E7}"/>
              </a:ext>
            </a:extLst>
          </p:cNvPr>
          <p:cNvSpPr>
            <a:spLocks/>
          </p:cNvSpPr>
          <p:nvPr/>
        </p:nvSpPr>
        <p:spPr bwMode="auto">
          <a:xfrm>
            <a:off x="6400801" y="9686925"/>
            <a:ext cx="2486026" cy="2181224"/>
          </a:xfrm>
          <a:custGeom>
            <a:avLst/>
            <a:gdLst>
              <a:gd name="T0" fmla="*/ 783 w 783"/>
              <a:gd name="T1" fmla="*/ 0 h 687"/>
              <a:gd name="T2" fmla="*/ 645 w 783"/>
              <a:gd name="T3" fmla="*/ 687 h 687"/>
              <a:gd name="T4" fmla="*/ 0 w 783"/>
              <a:gd name="T5" fmla="*/ 465 h 687"/>
              <a:gd name="T6" fmla="*/ 780 w 783"/>
              <a:gd name="T7" fmla="*/ 3 h 687"/>
            </a:gdLst>
            <a:ahLst/>
            <a:cxnLst>
              <a:cxn ang="0">
                <a:pos x="T0" y="T1"/>
              </a:cxn>
              <a:cxn ang="0">
                <a:pos x="T2" y="T3"/>
              </a:cxn>
              <a:cxn ang="0">
                <a:pos x="T4" y="T5"/>
              </a:cxn>
              <a:cxn ang="0">
                <a:pos x="T6" y="T7"/>
              </a:cxn>
            </a:cxnLst>
            <a:rect l="0" t="0" r="r" b="b"/>
            <a:pathLst>
              <a:path w="783" h="687">
                <a:moveTo>
                  <a:pt x="783" y="0"/>
                </a:moveTo>
                <a:lnTo>
                  <a:pt x="645" y="687"/>
                </a:lnTo>
                <a:lnTo>
                  <a:pt x="0" y="465"/>
                </a:lnTo>
                <a:lnTo>
                  <a:pt x="780" y="3"/>
                </a:lnTo>
              </a:path>
            </a:pathLst>
          </a:custGeom>
          <a:gradFill rotWithShape="1">
            <a:gsLst>
              <a:gs pos="0">
                <a:schemeClr val="hlink">
                  <a:gamma/>
                  <a:shade val="46275"/>
                  <a:invGamma/>
                </a:schemeClr>
              </a:gs>
              <a:gs pos="100000">
                <a:schemeClr val="hlink"/>
              </a:gs>
            </a:gsLst>
            <a:lin ang="27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499" name="Freeform 43">
            <a:extLst>
              <a:ext uri="{FF2B5EF4-FFF2-40B4-BE49-F238E27FC236}">
                <a16:creationId xmlns:a16="http://schemas.microsoft.com/office/drawing/2014/main" id="{F033E9CB-97CF-41E8-AECE-75B5657830AA}"/>
              </a:ext>
            </a:extLst>
          </p:cNvPr>
          <p:cNvSpPr>
            <a:spLocks/>
          </p:cNvSpPr>
          <p:nvPr/>
        </p:nvSpPr>
        <p:spPr bwMode="auto">
          <a:xfrm>
            <a:off x="8496300" y="8991600"/>
            <a:ext cx="1638300" cy="2790826"/>
          </a:xfrm>
          <a:custGeom>
            <a:avLst/>
            <a:gdLst>
              <a:gd name="T0" fmla="*/ 132 w 516"/>
              <a:gd name="T1" fmla="*/ 219 h 879"/>
              <a:gd name="T2" fmla="*/ 0 w 516"/>
              <a:gd name="T3" fmla="*/ 879 h 879"/>
              <a:gd name="T4" fmla="*/ 516 w 516"/>
              <a:gd name="T5" fmla="*/ 0 h 879"/>
              <a:gd name="T6" fmla="*/ 126 w 516"/>
              <a:gd name="T7" fmla="*/ 219 h 879"/>
            </a:gdLst>
            <a:ahLst/>
            <a:cxnLst>
              <a:cxn ang="0">
                <a:pos x="T0" y="T1"/>
              </a:cxn>
              <a:cxn ang="0">
                <a:pos x="T2" y="T3"/>
              </a:cxn>
              <a:cxn ang="0">
                <a:pos x="T4" y="T5"/>
              </a:cxn>
              <a:cxn ang="0">
                <a:pos x="T6" y="T7"/>
              </a:cxn>
            </a:cxnLst>
            <a:rect l="0" t="0" r="r" b="b"/>
            <a:pathLst>
              <a:path w="516" h="879">
                <a:moveTo>
                  <a:pt x="132" y="219"/>
                </a:moveTo>
                <a:lnTo>
                  <a:pt x="0" y="879"/>
                </a:lnTo>
                <a:lnTo>
                  <a:pt x="516" y="0"/>
                </a:lnTo>
                <a:lnTo>
                  <a:pt x="126" y="219"/>
                </a:lnTo>
              </a:path>
            </a:pathLst>
          </a:custGeom>
          <a:gradFill rotWithShape="1">
            <a:gsLst>
              <a:gs pos="0">
                <a:schemeClr val="accent1">
                  <a:gamma/>
                  <a:shade val="46275"/>
                  <a:invGamma/>
                </a:schemeClr>
              </a:gs>
              <a:gs pos="100000">
                <a:schemeClr val="accent1"/>
              </a:gs>
            </a:gsLst>
            <a:lin ang="27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497" name="Freeform 41">
            <a:extLst>
              <a:ext uri="{FF2B5EF4-FFF2-40B4-BE49-F238E27FC236}">
                <a16:creationId xmlns:a16="http://schemas.microsoft.com/office/drawing/2014/main" id="{FCAF1AC0-A68E-4A4A-8499-A7A0D5D56D6B}"/>
              </a:ext>
            </a:extLst>
          </p:cNvPr>
          <p:cNvSpPr>
            <a:spLocks/>
          </p:cNvSpPr>
          <p:nvPr/>
        </p:nvSpPr>
        <p:spPr bwMode="auto">
          <a:xfrm>
            <a:off x="8486777" y="6115049"/>
            <a:ext cx="1628774" cy="3533776"/>
          </a:xfrm>
          <a:custGeom>
            <a:avLst/>
            <a:gdLst>
              <a:gd name="T0" fmla="*/ 0 w 513"/>
              <a:gd name="T1" fmla="*/ 3 h 1113"/>
              <a:gd name="T2" fmla="*/ 138 w 513"/>
              <a:gd name="T3" fmla="*/ 1113 h 1113"/>
              <a:gd name="T4" fmla="*/ 513 w 513"/>
              <a:gd name="T5" fmla="*/ 894 h 1113"/>
              <a:gd name="T6" fmla="*/ 0 w 513"/>
              <a:gd name="T7" fmla="*/ 0 h 1113"/>
            </a:gdLst>
            <a:ahLst/>
            <a:cxnLst>
              <a:cxn ang="0">
                <a:pos x="T0" y="T1"/>
              </a:cxn>
              <a:cxn ang="0">
                <a:pos x="T2" y="T3"/>
              </a:cxn>
              <a:cxn ang="0">
                <a:pos x="T4" y="T5"/>
              </a:cxn>
              <a:cxn ang="0">
                <a:pos x="T6" y="T7"/>
              </a:cxn>
            </a:cxnLst>
            <a:rect l="0" t="0" r="r" b="b"/>
            <a:pathLst>
              <a:path w="513" h="1113">
                <a:moveTo>
                  <a:pt x="0" y="3"/>
                </a:moveTo>
                <a:lnTo>
                  <a:pt x="138" y="1113"/>
                </a:lnTo>
                <a:lnTo>
                  <a:pt x="513" y="894"/>
                </a:lnTo>
                <a:lnTo>
                  <a:pt x="0" y="0"/>
                </a:lnTo>
              </a:path>
            </a:pathLst>
          </a:custGeom>
          <a:solidFill>
            <a:srgbClr val="9933FF"/>
          </a:soli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02" name="Freeform 46">
            <a:extLst>
              <a:ext uri="{FF2B5EF4-FFF2-40B4-BE49-F238E27FC236}">
                <a16:creationId xmlns:a16="http://schemas.microsoft.com/office/drawing/2014/main" id="{361F425B-D493-4D78-99B8-AFA266BC9180}"/>
              </a:ext>
            </a:extLst>
          </p:cNvPr>
          <p:cNvSpPr>
            <a:spLocks/>
          </p:cNvSpPr>
          <p:nvPr/>
        </p:nvSpPr>
        <p:spPr bwMode="auto">
          <a:xfrm>
            <a:off x="5162551" y="6076949"/>
            <a:ext cx="3257550" cy="2162176"/>
          </a:xfrm>
          <a:custGeom>
            <a:avLst/>
            <a:gdLst>
              <a:gd name="T0" fmla="*/ 0 w 1026"/>
              <a:gd name="T1" fmla="*/ 21 h 681"/>
              <a:gd name="T2" fmla="*/ 381 w 1026"/>
              <a:gd name="T3" fmla="*/ 681 h 681"/>
              <a:gd name="T4" fmla="*/ 1026 w 1026"/>
              <a:gd name="T5" fmla="*/ 0 h 681"/>
              <a:gd name="T6" fmla="*/ 3 w 1026"/>
              <a:gd name="T7" fmla="*/ 15 h 681"/>
            </a:gdLst>
            <a:ahLst/>
            <a:cxnLst>
              <a:cxn ang="0">
                <a:pos x="T0" y="T1"/>
              </a:cxn>
              <a:cxn ang="0">
                <a:pos x="T2" y="T3"/>
              </a:cxn>
              <a:cxn ang="0">
                <a:pos x="T4" y="T5"/>
              </a:cxn>
              <a:cxn ang="0">
                <a:pos x="T6" y="T7"/>
              </a:cxn>
            </a:cxnLst>
            <a:rect l="0" t="0" r="r" b="b"/>
            <a:pathLst>
              <a:path w="1026" h="681">
                <a:moveTo>
                  <a:pt x="0" y="21"/>
                </a:moveTo>
                <a:lnTo>
                  <a:pt x="381" y="681"/>
                </a:lnTo>
                <a:lnTo>
                  <a:pt x="1026" y="0"/>
                </a:lnTo>
                <a:lnTo>
                  <a:pt x="3" y="15"/>
                </a:lnTo>
              </a:path>
            </a:pathLst>
          </a:custGeom>
          <a:gradFill rotWithShape="1">
            <a:gsLst>
              <a:gs pos="0">
                <a:srgbClr val="FF99FF"/>
              </a:gs>
              <a:gs pos="100000">
                <a:srgbClr val="FF99FF">
                  <a:gamma/>
                  <a:shade val="46275"/>
                  <a:invGamma/>
                </a:srgbClr>
              </a:gs>
            </a:gsLst>
            <a:lin ang="54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03" name="Freeform 47">
            <a:extLst>
              <a:ext uri="{FF2B5EF4-FFF2-40B4-BE49-F238E27FC236}">
                <a16:creationId xmlns:a16="http://schemas.microsoft.com/office/drawing/2014/main" id="{6ECD6F66-40C2-4680-91F7-CE82886F7601}"/>
              </a:ext>
            </a:extLst>
          </p:cNvPr>
          <p:cNvSpPr>
            <a:spLocks/>
          </p:cNvSpPr>
          <p:nvPr/>
        </p:nvSpPr>
        <p:spPr bwMode="auto">
          <a:xfrm>
            <a:off x="3448050" y="6153149"/>
            <a:ext cx="2895600" cy="2847976"/>
          </a:xfrm>
          <a:custGeom>
            <a:avLst/>
            <a:gdLst>
              <a:gd name="T0" fmla="*/ 6 w 912"/>
              <a:gd name="T1" fmla="*/ 873 h 897"/>
              <a:gd name="T2" fmla="*/ 912 w 912"/>
              <a:gd name="T3" fmla="*/ 657 h 897"/>
              <a:gd name="T4" fmla="*/ 525 w 912"/>
              <a:gd name="T5" fmla="*/ 0 h 897"/>
              <a:gd name="T6" fmla="*/ 0 w 912"/>
              <a:gd name="T7" fmla="*/ 891 h 897"/>
              <a:gd name="T8" fmla="*/ 0 w 912"/>
              <a:gd name="T9" fmla="*/ 897 h 897"/>
            </a:gdLst>
            <a:ahLst/>
            <a:cxnLst>
              <a:cxn ang="0">
                <a:pos x="T0" y="T1"/>
              </a:cxn>
              <a:cxn ang="0">
                <a:pos x="T2" y="T3"/>
              </a:cxn>
              <a:cxn ang="0">
                <a:pos x="T4" y="T5"/>
              </a:cxn>
              <a:cxn ang="0">
                <a:pos x="T6" y="T7"/>
              </a:cxn>
              <a:cxn ang="0">
                <a:pos x="T8" y="T9"/>
              </a:cxn>
            </a:cxnLst>
            <a:rect l="0" t="0" r="r" b="b"/>
            <a:pathLst>
              <a:path w="912" h="897">
                <a:moveTo>
                  <a:pt x="6" y="873"/>
                </a:moveTo>
                <a:lnTo>
                  <a:pt x="912" y="657"/>
                </a:lnTo>
                <a:lnTo>
                  <a:pt x="525" y="0"/>
                </a:lnTo>
                <a:lnTo>
                  <a:pt x="0" y="891"/>
                </a:lnTo>
                <a:lnTo>
                  <a:pt x="0" y="897"/>
                </a:lnTo>
              </a:path>
            </a:pathLst>
          </a:custGeom>
          <a:gradFill rotWithShape="1">
            <a:gsLst>
              <a:gs pos="0">
                <a:srgbClr val="00FFCC"/>
              </a:gs>
              <a:gs pos="100000">
                <a:srgbClr val="00FFCC">
                  <a:gamma/>
                  <a:shade val="46275"/>
                  <a:invGamma/>
                </a:srgbClr>
              </a:gs>
            </a:gsLst>
            <a:lin ang="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pic>
        <p:nvPicPr>
          <p:cNvPr id="19473" name="Picture 17">
            <a:extLst>
              <a:ext uri="{FF2B5EF4-FFF2-40B4-BE49-F238E27FC236}">
                <a16:creationId xmlns:a16="http://schemas.microsoft.com/office/drawing/2014/main" id="{5CE64DD5-4C32-494C-B847-B7BFB9C39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151" y="1371600"/>
            <a:ext cx="748665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4" name="Text Box 18">
            <a:extLst>
              <a:ext uri="{FF2B5EF4-FFF2-40B4-BE49-F238E27FC236}">
                <a16:creationId xmlns:a16="http://schemas.microsoft.com/office/drawing/2014/main" id="{FF293446-2349-484C-BAD3-FD4A10CF4E03}"/>
              </a:ext>
            </a:extLst>
          </p:cNvPr>
          <p:cNvSpPr txBox="1">
            <a:spLocks noChangeArrowheads="1"/>
          </p:cNvSpPr>
          <p:nvPr/>
        </p:nvSpPr>
        <p:spPr bwMode="auto">
          <a:xfrm>
            <a:off x="4419601" y="12646958"/>
            <a:ext cx="16611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đa</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diện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này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có</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tên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là</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{3;5}</a:t>
            </a:r>
            <a:r>
              <a:rPr lang="en-US" altLang="en-US" sz="4400" b="1" dirty="0" err="1">
                <a:solidFill>
                  <a:srgbClr val="FF0000"/>
                </a:solidFill>
                <a:latin typeface="Times New Roman" panose="02020603050405020304" pitchFamily="18" charset="0"/>
              </a:rPr>
              <a:t>đều</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Còn</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gọi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là</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khối</a:t>
            </a:r>
            <a:r>
              <a:rPr lang="en-US" altLang="en-US" sz="4400" b="1" dirty="0">
                <a:solidFill>
                  <a:srgbClr val="FF0000"/>
                </a:solidFill>
                <a:latin typeface="Times New Roman" panose="02020603050405020304" pitchFamily="18" charset="0"/>
              </a:rPr>
              <a:t> 20 </a:t>
            </a:r>
            <a:r>
              <a:rPr lang="en-US" altLang="en-US" sz="4400" b="1" dirty="0" err="1">
                <a:solidFill>
                  <a:srgbClr val="FF0000"/>
                </a:solidFill>
                <a:latin typeface="Times New Roman" panose="02020603050405020304" pitchFamily="18" charset="0"/>
              </a:rPr>
              <a:t>mặt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đều</a:t>
            </a:r>
            <a:endParaRPr lang="en-US" altLang="en-US" sz="4400" b="1" dirty="0">
              <a:solidFill>
                <a:srgbClr val="FF0000"/>
              </a:solidFill>
              <a:latin typeface="Times New Roman" panose="02020603050405020304" pitchFamily="18" charset="0"/>
            </a:endParaRPr>
          </a:p>
        </p:txBody>
      </p:sp>
      <p:sp>
        <p:nvSpPr>
          <p:cNvPr id="19496" name="Freeform 40">
            <a:extLst>
              <a:ext uri="{FF2B5EF4-FFF2-40B4-BE49-F238E27FC236}">
                <a16:creationId xmlns:a16="http://schemas.microsoft.com/office/drawing/2014/main" id="{95A0AAD1-596F-4225-A256-CC99587057F6}"/>
              </a:ext>
            </a:extLst>
          </p:cNvPr>
          <p:cNvSpPr>
            <a:spLocks/>
          </p:cNvSpPr>
          <p:nvPr/>
        </p:nvSpPr>
        <p:spPr bwMode="auto">
          <a:xfrm>
            <a:off x="3467100" y="8267699"/>
            <a:ext cx="2895600" cy="2857500"/>
          </a:xfrm>
          <a:custGeom>
            <a:avLst/>
            <a:gdLst>
              <a:gd name="T0" fmla="*/ 900 w 912"/>
              <a:gd name="T1" fmla="*/ 0 h 900"/>
              <a:gd name="T2" fmla="*/ 912 w 912"/>
              <a:gd name="T3" fmla="*/ 900 h 900"/>
              <a:gd name="T4" fmla="*/ 0 w 912"/>
              <a:gd name="T5" fmla="*/ 222 h 900"/>
              <a:gd name="T6" fmla="*/ 879 w 912"/>
              <a:gd name="T7" fmla="*/ 3 h 900"/>
            </a:gdLst>
            <a:ahLst/>
            <a:cxnLst>
              <a:cxn ang="0">
                <a:pos x="T0" y="T1"/>
              </a:cxn>
              <a:cxn ang="0">
                <a:pos x="T2" y="T3"/>
              </a:cxn>
              <a:cxn ang="0">
                <a:pos x="T4" y="T5"/>
              </a:cxn>
              <a:cxn ang="0">
                <a:pos x="T6" y="T7"/>
              </a:cxn>
            </a:cxnLst>
            <a:rect l="0" t="0" r="r" b="b"/>
            <a:pathLst>
              <a:path w="912" h="900">
                <a:moveTo>
                  <a:pt x="900" y="0"/>
                </a:moveTo>
                <a:lnTo>
                  <a:pt x="912" y="900"/>
                </a:lnTo>
                <a:lnTo>
                  <a:pt x="0" y="222"/>
                </a:lnTo>
                <a:lnTo>
                  <a:pt x="879" y="3"/>
                </a:lnTo>
              </a:path>
            </a:pathLst>
          </a:custGeom>
          <a:gradFill rotWithShape="1">
            <a:gsLst>
              <a:gs pos="0">
                <a:schemeClr val="accent1">
                  <a:gamma/>
                  <a:shade val="46275"/>
                  <a:invGamma/>
                </a:schemeClr>
              </a:gs>
              <a:gs pos="100000">
                <a:schemeClr val="accent1"/>
              </a:gs>
            </a:gsLst>
            <a:lin ang="54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00" name="Freeform 44">
            <a:extLst>
              <a:ext uri="{FF2B5EF4-FFF2-40B4-BE49-F238E27FC236}">
                <a16:creationId xmlns:a16="http://schemas.microsoft.com/office/drawing/2014/main" id="{0407C80A-FA5A-49B7-AA04-EE44713E638D}"/>
              </a:ext>
            </a:extLst>
          </p:cNvPr>
          <p:cNvSpPr>
            <a:spLocks/>
          </p:cNvSpPr>
          <p:nvPr/>
        </p:nvSpPr>
        <p:spPr bwMode="auto">
          <a:xfrm>
            <a:off x="6356351" y="8267699"/>
            <a:ext cx="2520950" cy="2847976"/>
          </a:xfrm>
          <a:custGeom>
            <a:avLst/>
            <a:gdLst>
              <a:gd name="T0" fmla="*/ 5 w 794"/>
              <a:gd name="T1" fmla="*/ 0 h 897"/>
              <a:gd name="T2" fmla="*/ 794 w 794"/>
              <a:gd name="T3" fmla="*/ 438 h 897"/>
              <a:gd name="T4" fmla="*/ 14 w 794"/>
              <a:gd name="T5" fmla="*/ 897 h 897"/>
              <a:gd name="T6" fmla="*/ 0 w 794"/>
              <a:gd name="T7" fmla="*/ 3 h 897"/>
            </a:gdLst>
            <a:ahLst/>
            <a:cxnLst>
              <a:cxn ang="0">
                <a:pos x="T0" y="T1"/>
              </a:cxn>
              <a:cxn ang="0">
                <a:pos x="T2" y="T3"/>
              </a:cxn>
              <a:cxn ang="0">
                <a:pos x="T4" y="T5"/>
              </a:cxn>
              <a:cxn ang="0">
                <a:pos x="T6" y="T7"/>
              </a:cxn>
            </a:cxnLst>
            <a:rect l="0" t="0" r="r" b="b"/>
            <a:pathLst>
              <a:path w="794" h="897">
                <a:moveTo>
                  <a:pt x="5" y="0"/>
                </a:moveTo>
                <a:lnTo>
                  <a:pt x="794" y="438"/>
                </a:lnTo>
                <a:lnTo>
                  <a:pt x="14" y="897"/>
                </a:lnTo>
                <a:lnTo>
                  <a:pt x="0" y="3"/>
                </a:lnTo>
              </a:path>
            </a:pathLst>
          </a:custGeom>
          <a:gradFill rotWithShape="1">
            <a:gsLst>
              <a:gs pos="0">
                <a:schemeClr val="accent1"/>
              </a:gs>
              <a:gs pos="100000">
                <a:schemeClr val="accent1">
                  <a:gamma/>
                  <a:shade val="46275"/>
                  <a:invGamma/>
                </a:schemeClr>
              </a:gs>
            </a:gsLst>
            <a:path path="rect">
              <a:fillToRect l="100000" t="100000"/>
            </a:path>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01" name="Freeform 45">
            <a:extLst>
              <a:ext uri="{FF2B5EF4-FFF2-40B4-BE49-F238E27FC236}">
                <a16:creationId xmlns:a16="http://schemas.microsoft.com/office/drawing/2014/main" id="{0319D9F2-8013-43C8-8C8B-D407EE773E66}"/>
              </a:ext>
            </a:extLst>
          </p:cNvPr>
          <p:cNvSpPr>
            <a:spLocks/>
          </p:cNvSpPr>
          <p:nvPr/>
        </p:nvSpPr>
        <p:spPr bwMode="auto">
          <a:xfrm>
            <a:off x="6248401" y="6134099"/>
            <a:ext cx="2647950" cy="3543300"/>
          </a:xfrm>
          <a:custGeom>
            <a:avLst/>
            <a:gdLst>
              <a:gd name="T0" fmla="*/ 0 w 834"/>
              <a:gd name="T1" fmla="*/ 666 h 1116"/>
              <a:gd name="T2" fmla="*/ 48 w 834"/>
              <a:gd name="T3" fmla="*/ 666 h 1116"/>
              <a:gd name="T4" fmla="*/ 696 w 834"/>
              <a:gd name="T5" fmla="*/ 0 h 1116"/>
              <a:gd name="T6" fmla="*/ 834 w 834"/>
              <a:gd name="T7" fmla="*/ 1116 h 1116"/>
              <a:gd name="T8" fmla="*/ 48 w 834"/>
              <a:gd name="T9" fmla="*/ 672 h 1116"/>
            </a:gdLst>
            <a:ahLst/>
            <a:cxnLst>
              <a:cxn ang="0">
                <a:pos x="T0" y="T1"/>
              </a:cxn>
              <a:cxn ang="0">
                <a:pos x="T2" y="T3"/>
              </a:cxn>
              <a:cxn ang="0">
                <a:pos x="T4" y="T5"/>
              </a:cxn>
              <a:cxn ang="0">
                <a:pos x="T6" y="T7"/>
              </a:cxn>
              <a:cxn ang="0">
                <a:pos x="T8" y="T9"/>
              </a:cxn>
            </a:cxnLst>
            <a:rect l="0" t="0" r="r" b="b"/>
            <a:pathLst>
              <a:path w="834" h="1116">
                <a:moveTo>
                  <a:pt x="0" y="666"/>
                </a:moveTo>
                <a:lnTo>
                  <a:pt x="48" y="666"/>
                </a:lnTo>
                <a:lnTo>
                  <a:pt x="696" y="0"/>
                </a:lnTo>
                <a:lnTo>
                  <a:pt x="834" y="1116"/>
                </a:lnTo>
                <a:lnTo>
                  <a:pt x="48" y="672"/>
                </a:lnTo>
              </a:path>
            </a:pathLst>
          </a:custGeom>
          <a:gradFill rotWithShape="1">
            <a:gsLst>
              <a:gs pos="0">
                <a:srgbClr val="99CCFF">
                  <a:gamma/>
                  <a:shade val="46275"/>
                  <a:invGamma/>
                </a:srgbClr>
              </a:gs>
              <a:gs pos="100000">
                <a:srgbClr val="99CCFF"/>
              </a:gs>
            </a:gsLst>
            <a:lin ang="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pic>
        <p:nvPicPr>
          <p:cNvPr id="19530" name="Picture 74">
            <a:extLst>
              <a:ext uri="{FF2B5EF4-FFF2-40B4-BE49-F238E27FC236}">
                <a16:creationId xmlns:a16="http://schemas.microsoft.com/office/drawing/2014/main" id="{D7CD2067-B5B3-4764-A52A-CDC2B6683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5791200"/>
            <a:ext cx="748665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31" name="Freeform 75">
            <a:extLst>
              <a:ext uri="{FF2B5EF4-FFF2-40B4-BE49-F238E27FC236}">
                <a16:creationId xmlns:a16="http://schemas.microsoft.com/office/drawing/2014/main" id="{63665E87-0A9B-4ADE-87C0-E316B2912DE1}"/>
              </a:ext>
            </a:extLst>
          </p:cNvPr>
          <p:cNvSpPr>
            <a:spLocks/>
          </p:cNvSpPr>
          <p:nvPr/>
        </p:nvSpPr>
        <p:spPr bwMode="auto">
          <a:xfrm>
            <a:off x="13811250" y="9315449"/>
            <a:ext cx="2895600" cy="2857500"/>
          </a:xfrm>
          <a:custGeom>
            <a:avLst/>
            <a:gdLst>
              <a:gd name="T0" fmla="*/ 0 w 912"/>
              <a:gd name="T1" fmla="*/ 0 h 900"/>
              <a:gd name="T2" fmla="*/ 912 w 912"/>
              <a:gd name="T3" fmla="*/ 666 h 900"/>
              <a:gd name="T4" fmla="*/ 519 w 912"/>
              <a:gd name="T5" fmla="*/ 900 h 900"/>
              <a:gd name="T6" fmla="*/ 513 w 912"/>
              <a:gd name="T7" fmla="*/ 882 h 900"/>
              <a:gd name="T8" fmla="*/ 3 w 912"/>
              <a:gd name="T9" fmla="*/ 3 h 900"/>
            </a:gdLst>
            <a:ahLst/>
            <a:cxnLst>
              <a:cxn ang="0">
                <a:pos x="T0" y="T1"/>
              </a:cxn>
              <a:cxn ang="0">
                <a:pos x="T2" y="T3"/>
              </a:cxn>
              <a:cxn ang="0">
                <a:pos x="T4" y="T5"/>
              </a:cxn>
              <a:cxn ang="0">
                <a:pos x="T6" y="T7"/>
              </a:cxn>
              <a:cxn ang="0">
                <a:pos x="T8" y="T9"/>
              </a:cxn>
            </a:cxnLst>
            <a:rect l="0" t="0" r="r" b="b"/>
            <a:pathLst>
              <a:path w="912" h="900">
                <a:moveTo>
                  <a:pt x="0" y="0"/>
                </a:moveTo>
                <a:lnTo>
                  <a:pt x="912" y="666"/>
                </a:lnTo>
                <a:lnTo>
                  <a:pt x="519" y="900"/>
                </a:lnTo>
                <a:lnTo>
                  <a:pt x="513" y="882"/>
                </a:lnTo>
                <a:lnTo>
                  <a:pt x="3" y="3"/>
                </a:lnTo>
              </a:path>
            </a:pathLst>
          </a:custGeom>
          <a:gradFill rotWithShape="1">
            <a:gsLst>
              <a:gs pos="0">
                <a:srgbClr val="0000FF">
                  <a:gamma/>
                  <a:shade val="46275"/>
                  <a:invGamma/>
                </a:srgbClr>
              </a:gs>
              <a:gs pos="100000">
                <a:srgbClr val="0000FF"/>
              </a:gs>
            </a:gsLst>
            <a:lin ang="54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32" name="Freeform 76">
            <a:extLst>
              <a:ext uri="{FF2B5EF4-FFF2-40B4-BE49-F238E27FC236}">
                <a16:creationId xmlns:a16="http://schemas.microsoft.com/office/drawing/2014/main" id="{FE6CED25-FD53-4AD6-B59C-3D5E1E5325D5}"/>
              </a:ext>
            </a:extLst>
          </p:cNvPr>
          <p:cNvSpPr>
            <a:spLocks/>
          </p:cNvSpPr>
          <p:nvPr/>
        </p:nvSpPr>
        <p:spPr bwMode="auto">
          <a:xfrm>
            <a:off x="15506700" y="11458576"/>
            <a:ext cx="3152776" cy="742950"/>
          </a:xfrm>
          <a:custGeom>
            <a:avLst/>
            <a:gdLst>
              <a:gd name="T0" fmla="*/ 3 w 993"/>
              <a:gd name="T1" fmla="*/ 228 h 234"/>
              <a:gd name="T2" fmla="*/ 372 w 993"/>
              <a:gd name="T3" fmla="*/ 0 h 234"/>
              <a:gd name="T4" fmla="*/ 993 w 993"/>
              <a:gd name="T5" fmla="*/ 216 h 234"/>
              <a:gd name="T6" fmla="*/ 9 w 993"/>
              <a:gd name="T7" fmla="*/ 231 h 234"/>
              <a:gd name="T8" fmla="*/ 6 w 993"/>
              <a:gd name="T9" fmla="*/ 234 h 234"/>
              <a:gd name="T10" fmla="*/ 0 w 993"/>
              <a:gd name="T11" fmla="*/ 234 h 234"/>
            </a:gdLst>
            <a:ahLst/>
            <a:cxnLst>
              <a:cxn ang="0">
                <a:pos x="T0" y="T1"/>
              </a:cxn>
              <a:cxn ang="0">
                <a:pos x="T2" y="T3"/>
              </a:cxn>
              <a:cxn ang="0">
                <a:pos x="T4" y="T5"/>
              </a:cxn>
              <a:cxn ang="0">
                <a:pos x="T6" y="T7"/>
              </a:cxn>
              <a:cxn ang="0">
                <a:pos x="T8" y="T9"/>
              </a:cxn>
              <a:cxn ang="0">
                <a:pos x="T10" y="T11"/>
              </a:cxn>
            </a:cxnLst>
            <a:rect l="0" t="0" r="r" b="b"/>
            <a:pathLst>
              <a:path w="993" h="234">
                <a:moveTo>
                  <a:pt x="3" y="228"/>
                </a:moveTo>
                <a:lnTo>
                  <a:pt x="372" y="0"/>
                </a:lnTo>
                <a:lnTo>
                  <a:pt x="993" y="216"/>
                </a:lnTo>
                <a:lnTo>
                  <a:pt x="9" y="231"/>
                </a:lnTo>
                <a:lnTo>
                  <a:pt x="6" y="234"/>
                </a:lnTo>
                <a:lnTo>
                  <a:pt x="0" y="234"/>
                </a:lnTo>
              </a:path>
            </a:pathLst>
          </a:custGeom>
          <a:gradFill rotWithShape="1">
            <a:gsLst>
              <a:gs pos="0">
                <a:srgbClr val="FFFF99">
                  <a:gamma/>
                  <a:shade val="46275"/>
                  <a:invGamma/>
                </a:srgbClr>
              </a:gs>
              <a:gs pos="100000">
                <a:srgbClr val="FFFF99"/>
              </a:gs>
            </a:gsLst>
            <a:lin ang="54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33" name="Freeform 77">
            <a:extLst>
              <a:ext uri="{FF2B5EF4-FFF2-40B4-BE49-F238E27FC236}">
                <a16:creationId xmlns:a16="http://schemas.microsoft.com/office/drawing/2014/main" id="{DB4C805F-6FE4-432A-9299-9D6D0BFBE09A}"/>
              </a:ext>
            </a:extLst>
          </p:cNvPr>
          <p:cNvSpPr>
            <a:spLocks/>
          </p:cNvSpPr>
          <p:nvPr/>
        </p:nvSpPr>
        <p:spPr bwMode="auto">
          <a:xfrm>
            <a:off x="16744951" y="9991725"/>
            <a:ext cx="2486026" cy="2181224"/>
          </a:xfrm>
          <a:custGeom>
            <a:avLst/>
            <a:gdLst>
              <a:gd name="T0" fmla="*/ 783 w 783"/>
              <a:gd name="T1" fmla="*/ 0 h 687"/>
              <a:gd name="T2" fmla="*/ 645 w 783"/>
              <a:gd name="T3" fmla="*/ 687 h 687"/>
              <a:gd name="T4" fmla="*/ 0 w 783"/>
              <a:gd name="T5" fmla="*/ 465 h 687"/>
              <a:gd name="T6" fmla="*/ 780 w 783"/>
              <a:gd name="T7" fmla="*/ 3 h 687"/>
            </a:gdLst>
            <a:ahLst/>
            <a:cxnLst>
              <a:cxn ang="0">
                <a:pos x="T0" y="T1"/>
              </a:cxn>
              <a:cxn ang="0">
                <a:pos x="T2" y="T3"/>
              </a:cxn>
              <a:cxn ang="0">
                <a:pos x="T4" y="T5"/>
              </a:cxn>
              <a:cxn ang="0">
                <a:pos x="T6" y="T7"/>
              </a:cxn>
            </a:cxnLst>
            <a:rect l="0" t="0" r="r" b="b"/>
            <a:pathLst>
              <a:path w="783" h="687">
                <a:moveTo>
                  <a:pt x="783" y="0"/>
                </a:moveTo>
                <a:lnTo>
                  <a:pt x="645" y="687"/>
                </a:lnTo>
                <a:lnTo>
                  <a:pt x="0" y="465"/>
                </a:lnTo>
                <a:lnTo>
                  <a:pt x="780" y="3"/>
                </a:lnTo>
              </a:path>
            </a:pathLst>
          </a:custGeom>
          <a:gradFill rotWithShape="1">
            <a:gsLst>
              <a:gs pos="0">
                <a:schemeClr val="hlink">
                  <a:gamma/>
                  <a:shade val="46275"/>
                  <a:invGamma/>
                </a:schemeClr>
              </a:gs>
              <a:gs pos="100000">
                <a:schemeClr val="hlink"/>
              </a:gs>
            </a:gsLst>
            <a:lin ang="27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34" name="Freeform 78">
            <a:extLst>
              <a:ext uri="{FF2B5EF4-FFF2-40B4-BE49-F238E27FC236}">
                <a16:creationId xmlns:a16="http://schemas.microsoft.com/office/drawing/2014/main" id="{CE640F31-B3CA-4871-8698-62A57B4601D9}"/>
              </a:ext>
            </a:extLst>
          </p:cNvPr>
          <p:cNvSpPr>
            <a:spLocks/>
          </p:cNvSpPr>
          <p:nvPr/>
        </p:nvSpPr>
        <p:spPr bwMode="auto">
          <a:xfrm>
            <a:off x="18840450" y="9296400"/>
            <a:ext cx="1638300" cy="2790826"/>
          </a:xfrm>
          <a:custGeom>
            <a:avLst/>
            <a:gdLst>
              <a:gd name="T0" fmla="*/ 132 w 516"/>
              <a:gd name="T1" fmla="*/ 219 h 879"/>
              <a:gd name="T2" fmla="*/ 0 w 516"/>
              <a:gd name="T3" fmla="*/ 879 h 879"/>
              <a:gd name="T4" fmla="*/ 516 w 516"/>
              <a:gd name="T5" fmla="*/ 0 h 879"/>
              <a:gd name="T6" fmla="*/ 126 w 516"/>
              <a:gd name="T7" fmla="*/ 219 h 879"/>
            </a:gdLst>
            <a:ahLst/>
            <a:cxnLst>
              <a:cxn ang="0">
                <a:pos x="T0" y="T1"/>
              </a:cxn>
              <a:cxn ang="0">
                <a:pos x="T2" y="T3"/>
              </a:cxn>
              <a:cxn ang="0">
                <a:pos x="T4" y="T5"/>
              </a:cxn>
              <a:cxn ang="0">
                <a:pos x="T6" y="T7"/>
              </a:cxn>
            </a:cxnLst>
            <a:rect l="0" t="0" r="r" b="b"/>
            <a:pathLst>
              <a:path w="516" h="879">
                <a:moveTo>
                  <a:pt x="132" y="219"/>
                </a:moveTo>
                <a:lnTo>
                  <a:pt x="0" y="879"/>
                </a:lnTo>
                <a:lnTo>
                  <a:pt x="516" y="0"/>
                </a:lnTo>
                <a:lnTo>
                  <a:pt x="126" y="219"/>
                </a:lnTo>
              </a:path>
            </a:pathLst>
          </a:custGeom>
          <a:gradFill rotWithShape="1">
            <a:gsLst>
              <a:gs pos="0">
                <a:schemeClr val="accent1">
                  <a:gamma/>
                  <a:shade val="46275"/>
                  <a:invGamma/>
                </a:schemeClr>
              </a:gs>
              <a:gs pos="100000">
                <a:schemeClr val="accent1"/>
              </a:gs>
            </a:gsLst>
            <a:lin ang="27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35" name="Freeform 79">
            <a:extLst>
              <a:ext uri="{FF2B5EF4-FFF2-40B4-BE49-F238E27FC236}">
                <a16:creationId xmlns:a16="http://schemas.microsoft.com/office/drawing/2014/main" id="{DBB82C98-7C0D-4DFA-8147-6A78C7071CA3}"/>
              </a:ext>
            </a:extLst>
          </p:cNvPr>
          <p:cNvSpPr>
            <a:spLocks/>
          </p:cNvSpPr>
          <p:nvPr/>
        </p:nvSpPr>
        <p:spPr bwMode="auto">
          <a:xfrm>
            <a:off x="18830927" y="6419849"/>
            <a:ext cx="1628774" cy="3533776"/>
          </a:xfrm>
          <a:custGeom>
            <a:avLst/>
            <a:gdLst>
              <a:gd name="T0" fmla="*/ 0 w 513"/>
              <a:gd name="T1" fmla="*/ 3 h 1113"/>
              <a:gd name="T2" fmla="*/ 138 w 513"/>
              <a:gd name="T3" fmla="*/ 1113 h 1113"/>
              <a:gd name="T4" fmla="*/ 513 w 513"/>
              <a:gd name="T5" fmla="*/ 894 h 1113"/>
              <a:gd name="T6" fmla="*/ 0 w 513"/>
              <a:gd name="T7" fmla="*/ 0 h 1113"/>
            </a:gdLst>
            <a:ahLst/>
            <a:cxnLst>
              <a:cxn ang="0">
                <a:pos x="T0" y="T1"/>
              </a:cxn>
              <a:cxn ang="0">
                <a:pos x="T2" y="T3"/>
              </a:cxn>
              <a:cxn ang="0">
                <a:pos x="T4" y="T5"/>
              </a:cxn>
              <a:cxn ang="0">
                <a:pos x="T6" y="T7"/>
              </a:cxn>
            </a:cxnLst>
            <a:rect l="0" t="0" r="r" b="b"/>
            <a:pathLst>
              <a:path w="513" h="1113">
                <a:moveTo>
                  <a:pt x="0" y="3"/>
                </a:moveTo>
                <a:lnTo>
                  <a:pt x="138" y="1113"/>
                </a:lnTo>
                <a:lnTo>
                  <a:pt x="513" y="894"/>
                </a:lnTo>
                <a:lnTo>
                  <a:pt x="0" y="0"/>
                </a:lnTo>
              </a:path>
            </a:pathLst>
          </a:custGeom>
          <a:solidFill>
            <a:srgbClr val="9933FF"/>
          </a:soli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36" name="Freeform 80">
            <a:extLst>
              <a:ext uri="{FF2B5EF4-FFF2-40B4-BE49-F238E27FC236}">
                <a16:creationId xmlns:a16="http://schemas.microsoft.com/office/drawing/2014/main" id="{5DBC8A50-2BA3-4D44-B4C5-D70AEE2DDE87}"/>
              </a:ext>
            </a:extLst>
          </p:cNvPr>
          <p:cNvSpPr>
            <a:spLocks/>
          </p:cNvSpPr>
          <p:nvPr/>
        </p:nvSpPr>
        <p:spPr bwMode="auto">
          <a:xfrm>
            <a:off x="15506701" y="6381749"/>
            <a:ext cx="3257550" cy="2162176"/>
          </a:xfrm>
          <a:custGeom>
            <a:avLst/>
            <a:gdLst>
              <a:gd name="T0" fmla="*/ 0 w 1026"/>
              <a:gd name="T1" fmla="*/ 21 h 681"/>
              <a:gd name="T2" fmla="*/ 381 w 1026"/>
              <a:gd name="T3" fmla="*/ 681 h 681"/>
              <a:gd name="T4" fmla="*/ 1026 w 1026"/>
              <a:gd name="T5" fmla="*/ 0 h 681"/>
              <a:gd name="T6" fmla="*/ 3 w 1026"/>
              <a:gd name="T7" fmla="*/ 15 h 681"/>
            </a:gdLst>
            <a:ahLst/>
            <a:cxnLst>
              <a:cxn ang="0">
                <a:pos x="T0" y="T1"/>
              </a:cxn>
              <a:cxn ang="0">
                <a:pos x="T2" y="T3"/>
              </a:cxn>
              <a:cxn ang="0">
                <a:pos x="T4" y="T5"/>
              </a:cxn>
              <a:cxn ang="0">
                <a:pos x="T6" y="T7"/>
              </a:cxn>
            </a:cxnLst>
            <a:rect l="0" t="0" r="r" b="b"/>
            <a:pathLst>
              <a:path w="1026" h="681">
                <a:moveTo>
                  <a:pt x="0" y="21"/>
                </a:moveTo>
                <a:lnTo>
                  <a:pt x="381" y="681"/>
                </a:lnTo>
                <a:lnTo>
                  <a:pt x="1026" y="0"/>
                </a:lnTo>
                <a:lnTo>
                  <a:pt x="3" y="15"/>
                </a:lnTo>
              </a:path>
            </a:pathLst>
          </a:custGeom>
          <a:gradFill rotWithShape="1">
            <a:gsLst>
              <a:gs pos="0">
                <a:srgbClr val="FF99FF"/>
              </a:gs>
              <a:gs pos="100000">
                <a:srgbClr val="FF99FF">
                  <a:gamma/>
                  <a:shade val="46275"/>
                  <a:invGamma/>
                </a:srgbClr>
              </a:gs>
            </a:gsLst>
            <a:lin ang="54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37" name="Freeform 81">
            <a:extLst>
              <a:ext uri="{FF2B5EF4-FFF2-40B4-BE49-F238E27FC236}">
                <a16:creationId xmlns:a16="http://schemas.microsoft.com/office/drawing/2014/main" id="{7CDB5D9F-64BD-423A-834F-435957CFAD40}"/>
              </a:ext>
            </a:extLst>
          </p:cNvPr>
          <p:cNvSpPr>
            <a:spLocks/>
          </p:cNvSpPr>
          <p:nvPr/>
        </p:nvSpPr>
        <p:spPr bwMode="auto">
          <a:xfrm>
            <a:off x="13792200" y="6457949"/>
            <a:ext cx="2895600" cy="2847976"/>
          </a:xfrm>
          <a:custGeom>
            <a:avLst/>
            <a:gdLst>
              <a:gd name="T0" fmla="*/ 6 w 912"/>
              <a:gd name="T1" fmla="*/ 873 h 897"/>
              <a:gd name="T2" fmla="*/ 912 w 912"/>
              <a:gd name="T3" fmla="*/ 657 h 897"/>
              <a:gd name="T4" fmla="*/ 525 w 912"/>
              <a:gd name="T5" fmla="*/ 0 h 897"/>
              <a:gd name="T6" fmla="*/ 0 w 912"/>
              <a:gd name="T7" fmla="*/ 891 h 897"/>
              <a:gd name="T8" fmla="*/ 0 w 912"/>
              <a:gd name="T9" fmla="*/ 897 h 897"/>
            </a:gdLst>
            <a:ahLst/>
            <a:cxnLst>
              <a:cxn ang="0">
                <a:pos x="T0" y="T1"/>
              </a:cxn>
              <a:cxn ang="0">
                <a:pos x="T2" y="T3"/>
              </a:cxn>
              <a:cxn ang="0">
                <a:pos x="T4" y="T5"/>
              </a:cxn>
              <a:cxn ang="0">
                <a:pos x="T6" y="T7"/>
              </a:cxn>
              <a:cxn ang="0">
                <a:pos x="T8" y="T9"/>
              </a:cxn>
            </a:cxnLst>
            <a:rect l="0" t="0" r="r" b="b"/>
            <a:pathLst>
              <a:path w="912" h="897">
                <a:moveTo>
                  <a:pt x="6" y="873"/>
                </a:moveTo>
                <a:lnTo>
                  <a:pt x="912" y="657"/>
                </a:lnTo>
                <a:lnTo>
                  <a:pt x="525" y="0"/>
                </a:lnTo>
                <a:lnTo>
                  <a:pt x="0" y="891"/>
                </a:lnTo>
                <a:lnTo>
                  <a:pt x="0" y="897"/>
                </a:lnTo>
              </a:path>
            </a:pathLst>
          </a:custGeom>
          <a:gradFill rotWithShape="1">
            <a:gsLst>
              <a:gs pos="0">
                <a:srgbClr val="00FFCC"/>
              </a:gs>
              <a:gs pos="100000">
                <a:srgbClr val="00FFCC">
                  <a:gamma/>
                  <a:shade val="46275"/>
                  <a:invGamma/>
                </a:srgbClr>
              </a:gs>
            </a:gsLst>
            <a:lin ang="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38" name="Freeform 82">
            <a:extLst>
              <a:ext uri="{FF2B5EF4-FFF2-40B4-BE49-F238E27FC236}">
                <a16:creationId xmlns:a16="http://schemas.microsoft.com/office/drawing/2014/main" id="{DC787B86-5D48-4F25-9BCB-F83B2F0F4A1E}"/>
              </a:ext>
            </a:extLst>
          </p:cNvPr>
          <p:cNvSpPr>
            <a:spLocks/>
          </p:cNvSpPr>
          <p:nvPr/>
        </p:nvSpPr>
        <p:spPr bwMode="auto">
          <a:xfrm>
            <a:off x="13811250" y="8572499"/>
            <a:ext cx="2895600" cy="2857500"/>
          </a:xfrm>
          <a:custGeom>
            <a:avLst/>
            <a:gdLst>
              <a:gd name="T0" fmla="*/ 900 w 912"/>
              <a:gd name="T1" fmla="*/ 0 h 900"/>
              <a:gd name="T2" fmla="*/ 912 w 912"/>
              <a:gd name="T3" fmla="*/ 900 h 900"/>
              <a:gd name="T4" fmla="*/ 0 w 912"/>
              <a:gd name="T5" fmla="*/ 222 h 900"/>
              <a:gd name="T6" fmla="*/ 879 w 912"/>
              <a:gd name="T7" fmla="*/ 3 h 900"/>
            </a:gdLst>
            <a:ahLst/>
            <a:cxnLst>
              <a:cxn ang="0">
                <a:pos x="T0" y="T1"/>
              </a:cxn>
              <a:cxn ang="0">
                <a:pos x="T2" y="T3"/>
              </a:cxn>
              <a:cxn ang="0">
                <a:pos x="T4" y="T5"/>
              </a:cxn>
              <a:cxn ang="0">
                <a:pos x="T6" y="T7"/>
              </a:cxn>
            </a:cxnLst>
            <a:rect l="0" t="0" r="r" b="b"/>
            <a:pathLst>
              <a:path w="912" h="900">
                <a:moveTo>
                  <a:pt x="900" y="0"/>
                </a:moveTo>
                <a:lnTo>
                  <a:pt x="912" y="900"/>
                </a:lnTo>
                <a:lnTo>
                  <a:pt x="0" y="222"/>
                </a:lnTo>
                <a:lnTo>
                  <a:pt x="879" y="3"/>
                </a:lnTo>
              </a:path>
            </a:pathLst>
          </a:custGeom>
          <a:gradFill rotWithShape="1">
            <a:gsLst>
              <a:gs pos="0">
                <a:schemeClr val="accent1">
                  <a:gamma/>
                  <a:shade val="46275"/>
                  <a:invGamma/>
                </a:schemeClr>
              </a:gs>
              <a:gs pos="100000">
                <a:schemeClr val="accent1"/>
              </a:gs>
            </a:gsLst>
            <a:lin ang="540000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39" name="Freeform 83">
            <a:extLst>
              <a:ext uri="{FF2B5EF4-FFF2-40B4-BE49-F238E27FC236}">
                <a16:creationId xmlns:a16="http://schemas.microsoft.com/office/drawing/2014/main" id="{354D99C0-916D-43CB-97EC-11CB3C6355D6}"/>
              </a:ext>
            </a:extLst>
          </p:cNvPr>
          <p:cNvSpPr>
            <a:spLocks/>
          </p:cNvSpPr>
          <p:nvPr/>
        </p:nvSpPr>
        <p:spPr bwMode="auto">
          <a:xfrm>
            <a:off x="16700501" y="8572499"/>
            <a:ext cx="2520950" cy="2847976"/>
          </a:xfrm>
          <a:custGeom>
            <a:avLst/>
            <a:gdLst>
              <a:gd name="T0" fmla="*/ 5 w 794"/>
              <a:gd name="T1" fmla="*/ 0 h 897"/>
              <a:gd name="T2" fmla="*/ 794 w 794"/>
              <a:gd name="T3" fmla="*/ 438 h 897"/>
              <a:gd name="T4" fmla="*/ 14 w 794"/>
              <a:gd name="T5" fmla="*/ 897 h 897"/>
              <a:gd name="T6" fmla="*/ 0 w 794"/>
              <a:gd name="T7" fmla="*/ 3 h 897"/>
            </a:gdLst>
            <a:ahLst/>
            <a:cxnLst>
              <a:cxn ang="0">
                <a:pos x="T0" y="T1"/>
              </a:cxn>
              <a:cxn ang="0">
                <a:pos x="T2" y="T3"/>
              </a:cxn>
              <a:cxn ang="0">
                <a:pos x="T4" y="T5"/>
              </a:cxn>
              <a:cxn ang="0">
                <a:pos x="T6" y="T7"/>
              </a:cxn>
            </a:cxnLst>
            <a:rect l="0" t="0" r="r" b="b"/>
            <a:pathLst>
              <a:path w="794" h="897">
                <a:moveTo>
                  <a:pt x="5" y="0"/>
                </a:moveTo>
                <a:lnTo>
                  <a:pt x="794" y="438"/>
                </a:lnTo>
                <a:lnTo>
                  <a:pt x="14" y="897"/>
                </a:lnTo>
                <a:lnTo>
                  <a:pt x="0" y="3"/>
                </a:lnTo>
              </a:path>
            </a:pathLst>
          </a:custGeom>
          <a:gradFill rotWithShape="1">
            <a:gsLst>
              <a:gs pos="0">
                <a:schemeClr val="accent1"/>
              </a:gs>
              <a:gs pos="100000">
                <a:schemeClr val="accent1">
                  <a:gamma/>
                  <a:shade val="46275"/>
                  <a:invGamma/>
                </a:schemeClr>
              </a:gs>
            </a:gsLst>
            <a:path path="rect">
              <a:fillToRect l="100000" t="100000"/>
            </a:path>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40" name="Freeform 84">
            <a:extLst>
              <a:ext uri="{FF2B5EF4-FFF2-40B4-BE49-F238E27FC236}">
                <a16:creationId xmlns:a16="http://schemas.microsoft.com/office/drawing/2014/main" id="{F39C5D96-719A-46A3-9ACA-B045C76FE18E}"/>
              </a:ext>
            </a:extLst>
          </p:cNvPr>
          <p:cNvSpPr>
            <a:spLocks/>
          </p:cNvSpPr>
          <p:nvPr/>
        </p:nvSpPr>
        <p:spPr bwMode="auto">
          <a:xfrm>
            <a:off x="16592551" y="6438899"/>
            <a:ext cx="2647950" cy="3543300"/>
          </a:xfrm>
          <a:custGeom>
            <a:avLst/>
            <a:gdLst>
              <a:gd name="T0" fmla="*/ 0 w 834"/>
              <a:gd name="T1" fmla="*/ 666 h 1116"/>
              <a:gd name="T2" fmla="*/ 48 w 834"/>
              <a:gd name="T3" fmla="*/ 666 h 1116"/>
              <a:gd name="T4" fmla="*/ 696 w 834"/>
              <a:gd name="T5" fmla="*/ 0 h 1116"/>
              <a:gd name="T6" fmla="*/ 834 w 834"/>
              <a:gd name="T7" fmla="*/ 1116 h 1116"/>
              <a:gd name="T8" fmla="*/ 48 w 834"/>
              <a:gd name="T9" fmla="*/ 672 h 1116"/>
            </a:gdLst>
            <a:ahLst/>
            <a:cxnLst>
              <a:cxn ang="0">
                <a:pos x="T0" y="T1"/>
              </a:cxn>
              <a:cxn ang="0">
                <a:pos x="T2" y="T3"/>
              </a:cxn>
              <a:cxn ang="0">
                <a:pos x="T4" y="T5"/>
              </a:cxn>
              <a:cxn ang="0">
                <a:pos x="T6" y="T7"/>
              </a:cxn>
              <a:cxn ang="0">
                <a:pos x="T8" y="T9"/>
              </a:cxn>
            </a:cxnLst>
            <a:rect l="0" t="0" r="r" b="b"/>
            <a:pathLst>
              <a:path w="834" h="1116">
                <a:moveTo>
                  <a:pt x="0" y="666"/>
                </a:moveTo>
                <a:lnTo>
                  <a:pt x="48" y="666"/>
                </a:lnTo>
                <a:lnTo>
                  <a:pt x="696" y="0"/>
                </a:lnTo>
                <a:lnTo>
                  <a:pt x="834" y="1116"/>
                </a:lnTo>
                <a:lnTo>
                  <a:pt x="48" y="672"/>
                </a:lnTo>
              </a:path>
            </a:pathLst>
          </a:custGeom>
          <a:gradFill rotWithShape="1">
            <a:gsLst>
              <a:gs pos="0">
                <a:srgbClr val="99CCFF">
                  <a:gamma/>
                  <a:shade val="46275"/>
                  <a:invGamma/>
                </a:srgbClr>
              </a:gs>
              <a:gs pos="100000">
                <a:srgbClr val="99CCFF"/>
              </a:gs>
            </a:gsLst>
            <a:lin ang="0" scaled="1"/>
          </a:gradFill>
          <a:ln w="9525" cap="flat">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pic>
        <p:nvPicPr>
          <p:cNvPr id="19541" name="Picture 85">
            <a:extLst>
              <a:ext uri="{FF2B5EF4-FFF2-40B4-BE49-F238E27FC236}">
                <a16:creationId xmlns:a16="http://schemas.microsoft.com/office/drawing/2014/main" id="{0878BDBF-5B4F-46FF-A158-EF39E2C7D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4551" y="6096000"/>
            <a:ext cx="748665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20" name="Freeform 64">
            <a:extLst>
              <a:ext uri="{FF2B5EF4-FFF2-40B4-BE49-F238E27FC236}">
                <a16:creationId xmlns:a16="http://schemas.microsoft.com/office/drawing/2014/main" id="{112397B1-C225-439A-9915-37BCA4CB8042}"/>
              </a:ext>
            </a:extLst>
          </p:cNvPr>
          <p:cNvSpPr>
            <a:spLocks/>
          </p:cNvSpPr>
          <p:nvPr/>
        </p:nvSpPr>
        <p:spPr bwMode="auto">
          <a:xfrm>
            <a:off x="15059027" y="6400799"/>
            <a:ext cx="2495550" cy="2124076"/>
          </a:xfrm>
          <a:custGeom>
            <a:avLst/>
            <a:gdLst>
              <a:gd name="T0" fmla="*/ 0 w 786"/>
              <a:gd name="T1" fmla="*/ 669 h 669"/>
              <a:gd name="T2" fmla="*/ 129 w 786"/>
              <a:gd name="T3" fmla="*/ 0 h 669"/>
              <a:gd name="T4" fmla="*/ 786 w 786"/>
              <a:gd name="T5" fmla="*/ 213 h 669"/>
              <a:gd name="T6" fmla="*/ 0 w 786"/>
              <a:gd name="T7" fmla="*/ 663 h 669"/>
            </a:gdLst>
            <a:ahLst/>
            <a:cxnLst>
              <a:cxn ang="0">
                <a:pos x="T0" y="T1"/>
              </a:cxn>
              <a:cxn ang="0">
                <a:pos x="T2" y="T3"/>
              </a:cxn>
              <a:cxn ang="0">
                <a:pos x="T4" y="T5"/>
              </a:cxn>
              <a:cxn ang="0">
                <a:pos x="T6" y="T7"/>
              </a:cxn>
            </a:cxnLst>
            <a:rect l="0" t="0" r="r" b="b"/>
            <a:pathLst>
              <a:path w="786" h="669">
                <a:moveTo>
                  <a:pt x="0" y="669"/>
                </a:moveTo>
                <a:lnTo>
                  <a:pt x="129" y="0"/>
                </a:lnTo>
                <a:lnTo>
                  <a:pt x="786" y="213"/>
                </a:lnTo>
                <a:lnTo>
                  <a:pt x="0" y="663"/>
                </a:lnTo>
              </a:path>
            </a:pathLst>
          </a:custGeom>
          <a:gradFill rotWithShape="1">
            <a:gsLst>
              <a:gs pos="0">
                <a:srgbClr val="FFFF99"/>
              </a:gs>
              <a:gs pos="100000">
                <a:srgbClr val="FFCC99"/>
              </a:gs>
            </a:gsLst>
            <a:path path="rect">
              <a:fillToRect l="50000" t="50000" r="50000" b="50000"/>
            </a:path>
          </a:gradFill>
          <a:ln w="1270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1" name="Freeform 65">
            <a:extLst>
              <a:ext uri="{FF2B5EF4-FFF2-40B4-BE49-F238E27FC236}">
                <a16:creationId xmlns:a16="http://schemas.microsoft.com/office/drawing/2014/main" id="{F7E1DC0A-AC40-4EFC-BBD0-9C50B207C07D}"/>
              </a:ext>
            </a:extLst>
          </p:cNvPr>
          <p:cNvSpPr>
            <a:spLocks/>
          </p:cNvSpPr>
          <p:nvPr/>
        </p:nvSpPr>
        <p:spPr bwMode="auto">
          <a:xfrm>
            <a:off x="15506701" y="6343649"/>
            <a:ext cx="3371850" cy="714376"/>
          </a:xfrm>
          <a:custGeom>
            <a:avLst/>
            <a:gdLst>
              <a:gd name="T0" fmla="*/ 0 w 1062"/>
              <a:gd name="T1" fmla="*/ 6 h 225"/>
              <a:gd name="T2" fmla="*/ 660 w 1062"/>
              <a:gd name="T3" fmla="*/ 225 h 225"/>
              <a:gd name="T4" fmla="*/ 1062 w 1062"/>
              <a:gd name="T5" fmla="*/ 0 h 225"/>
              <a:gd name="T6" fmla="*/ 3 w 1062"/>
              <a:gd name="T7" fmla="*/ 15 h 225"/>
            </a:gdLst>
            <a:ahLst/>
            <a:cxnLst>
              <a:cxn ang="0">
                <a:pos x="T0" y="T1"/>
              </a:cxn>
              <a:cxn ang="0">
                <a:pos x="T2" y="T3"/>
              </a:cxn>
              <a:cxn ang="0">
                <a:pos x="T4" y="T5"/>
              </a:cxn>
              <a:cxn ang="0">
                <a:pos x="T6" y="T7"/>
              </a:cxn>
            </a:cxnLst>
            <a:rect l="0" t="0" r="r" b="b"/>
            <a:pathLst>
              <a:path w="1062" h="225">
                <a:moveTo>
                  <a:pt x="0" y="6"/>
                </a:moveTo>
                <a:lnTo>
                  <a:pt x="660" y="225"/>
                </a:lnTo>
                <a:lnTo>
                  <a:pt x="1062" y="0"/>
                </a:lnTo>
                <a:lnTo>
                  <a:pt x="3" y="15"/>
                </a:lnTo>
              </a:path>
            </a:pathLst>
          </a:custGeom>
          <a:gradFill rotWithShape="1">
            <a:gsLst>
              <a:gs pos="0">
                <a:srgbClr val="FFFF99"/>
              </a:gs>
              <a:gs pos="100000">
                <a:srgbClr val="FFCC99"/>
              </a:gs>
            </a:gsLst>
            <a:path path="rect">
              <a:fillToRect l="50000" t="50000" r="50000" b="50000"/>
            </a:path>
          </a:gradFill>
          <a:ln w="1270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2" name="Freeform 66">
            <a:extLst>
              <a:ext uri="{FF2B5EF4-FFF2-40B4-BE49-F238E27FC236}">
                <a16:creationId xmlns:a16="http://schemas.microsoft.com/office/drawing/2014/main" id="{EC693FA3-EEC5-4FC1-8967-DBE0CC1A147B}"/>
              </a:ext>
            </a:extLst>
          </p:cNvPr>
          <p:cNvSpPr>
            <a:spLocks/>
          </p:cNvSpPr>
          <p:nvPr/>
        </p:nvSpPr>
        <p:spPr bwMode="auto">
          <a:xfrm>
            <a:off x="17630777" y="6343650"/>
            <a:ext cx="2914650" cy="2943226"/>
          </a:xfrm>
          <a:custGeom>
            <a:avLst/>
            <a:gdLst>
              <a:gd name="T0" fmla="*/ 384 w 918"/>
              <a:gd name="T1" fmla="*/ 0 h 927"/>
              <a:gd name="T2" fmla="*/ 918 w 918"/>
              <a:gd name="T3" fmla="*/ 927 h 927"/>
              <a:gd name="T4" fmla="*/ 0 w 918"/>
              <a:gd name="T5" fmla="*/ 231 h 927"/>
              <a:gd name="T6" fmla="*/ 387 w 918"/>
              <a:gd name="T7" fmla="*/ 9 h 927"/>
            </a:gdLst>
            <a:ahLst/>
            <a:cxnLst>
              <a:cxn ang="0">
                <a:pos x="T0" y="T1"/>
              </a:cxn>
              <a:cxn ang="0">
                <a:pos x="T2" y="T3"/>
              </a:cxn>
              <a:cxn ang="0">
                <a:pos x="T4" y="T5"/>
              </a:cxn>
              <a:cxn ang="0">
                <a:pos x="T6" y="T7"/>
              </a:cxn>
            </a:cxnLst>
            <a:rect l="0" t="0" r="r" b="b"/>
            <a:pathLst>
              <a:path w="918" h="927">
                <a:moveTo>
                  <a:pt x="384" y="0"/>
                </a:moveTo>
                <a:lnTo>
                  <a:pt x="918" y="927"/>
                </a:lnTo>
                <a:lnTo>
                  <a:pt x="0" y="231"/>
                </a:lnTo>
                <a:lnTo>
                  <a:pt x="387" y="9"/>
                </a:lnTo>
              </a:path>
            </a:pathLst>
          </a:custGeom>
          <a:gradFill rotWithShape="1">
            <a:gsLst>
              <a:gs pos="0">
                <a:srgbClr val="FFFF99"/>
              </a:gs>
              <a:gs pos="100000">
                <a:srgbClr val="FFCC99"/>
              </a:gs>
            </a:gsLst>
            <a:path path="rect">
              <a:fillToRect l="50000" t="50000" r="50000" b="50000"/>
            </a:path>
          </a:gradFill>
          <a:ln w="1270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3" name="Freeform 67">
            <a:extLst>
              <a:ext uri="{FF2B5EF4-FFF2-40B4-BE49-F238E27FC236}">
                <a16:creationId xmlns:a16="http://schemas.microsoft.com/office/drawing/2014/main" id="{6A58E9DE-1EAF-43B0-B197-A144FDA5A1C8}"/>
              </a:ext>
            </a:extLst>
          </p:cNvPr>
          <p:cNvSpPr>
            <a:spLocks/>
          </p:cNvSpPr>
          <p:nvPr/>
        </p:nvSpPr>
        <p:spPr bwMode="auto">
          <a:xfrm>
            <a:off x="17592677" y="7067550"/>
            <a:ext cx="2914650" cy="2905126"/>
          </a:xfrm>
          <a:custGeom>
            <a:avLst/>
            <a:gdLst>
              <a:gd name="T0" fmla="*/ 0 w 918"/>
              <a:gd name="T1" fmla="*/ 0 h 915"/>
              <a:gd name="T2" fmla="*/ 3 w 918"/>
              <a:gd name="T3" fmla="*/ 915 h 915"/>
              <a:gd name="T4" fmla="*/ 918 w 918"/>
              <a:gd name="T5" fmla="*/ 690 h 915"/>
              <a:gd name="T6" fmla="*/ 0 w 918"/>
              <a:gd name="T7" fmla="*/ 6 h 915"/>
            </a:gdLst>
            <a:ahLst/>
            <a:cxnLst>
              <a:cxn ang="0">
                <a:pos x="T0" y="T1"/>
              </a:cxn>
              <a:cxn ang="0">
                <a:pos x="T2" y="T3"/>
              </a:cxn>
              <a:cxn ang="0">
                <a:pos x="T4" y="T5"/>
              </a:cxn>
              <a:cxn ang="0">
                <a:pos x="T6" y="T7"/>
              </a:cxn>
            </a:cxnLst>
            <a:rect l="0" t="0" r="r" b="b"/>
            <a:pathLst>
              <a:path w="918" h="915">
                <a:moveTo>
                  <a:pt x="0" y="0"/>
                </a:moveTo>
                <a:lnTo>
                  <a:pt x="3" y="915"/>
                </a:lnTo>
                <a:lnTo>
                  <a:pt x="918" y="690"/>
                </a:lnTo>
                <a:lnTo>
                  <a:pt x="0" y="6"/>
                </a:lnTo>
              </a:path>
            </a:pathLst>
          </a:custGeom>
          <a:gradFill rotWithShape="1">
            <a:gsLst>
              <a:gs pos="0">
                <a:srgbClr val="FFFF99"/>
              </a:gs>
              <a:gs pos="100000">
                <a:srgbClr val="FFCC99"/>
              </a:gs>
            </a:gsLst>
            <a:path path="rect">
              <a:fillToRect l="50000" t="50000" r="50000" b="50000"/>
            </a:path>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4" name="Freeform 68">
            <a:extLst>
              <a:ext uri="{FF2B5EF4-FFF2-40B4-BE49-F238E27FC236}">
                <a16:creationId xmlns:a16="http://schemas.microsoft.com/office/drawing/2014/main" id="{72289D08-CB08-488F-A317-90B09ABFDB71}"/>
              </a:ext>
            </a:extLst>
          </p:cNvPr>
          <p:cNvSpPr>
            <a:spLocks/>
          </p:cNvSpPr>
          <p:nvPr/>
        </p:nvSpPr>
        <p:spPr bwMode="auto">
          <a:xfrm>
            <a:off x="15049500" y="7067550"/>
            <a:ext cx="2543176" cy="2914650"/>
          </a:xfrm>
          <a:custGeom>
            <a:avLst/>
            <a:gdLst>
              <a:gd name="T0" fmla="*/ 798 w 801"/>
              <a:gd name="T1" fmla="*/ 6 h 918"/>
              <a:gd name="T2" fmla="*/ 792 w 801"/>
              <a:gd name="T3" fmla="*/ 918 h 918"/>
              <a:gd name="T4" fmla="*/ 0 w 801"/>
              <a:gd name="T5" fmla="*/ 462 h 918"/>
              <a:gd name="T6" fmla="*/ 801 w 801"/>
              <a:gd name="T7" fmla="*/ 0 h 918"/>
            </a:gdLst>
            <a:ahLst/>
            <a:cxnLst>
              <a:cxn ang="0">
                <a:pos x="T0" y="T1"/>
              </a:cxn>
              <a:cxn ang="0">
                <a:pos x="T2" y="T3"/>
              </a:cxn>
              <a:cxn ang="0">
                <a:pos x="T4" y="T5"/>
              </a:cxn>
              <a:cxn ang="0">
                <a:pos x="T6" y="T7"/>
              </a:cxn>
            </a:cxnLst>
            <a:rect l="0" t="0" r="r" b="b"/>
            <a:pathLst>
              <a:path w="801" h="918">
                <a:moveTo>
                  <a:pt x="798" y="6"/>
                </a:moveTo>
                <a:lnTo>
                  <a:pt x="792" y="918"/>
                </a:lnTo>
                <a:lnTo>
                  <a:pt x="0" y="462"/>
                </a:lnTo>
                <a:lnTo>
                  <a:pt x="801" y="0"/>
                </a:lnTo>
              </a:path>
            </a:pathLst>
          </a:custGeom>
          <a:gradFill rotWithShape="1">
            <a:gsLst>
              <a:gs pos="0">
                <a:srgbClr val="FFFF99"/>
              </a:gs>
              <a:gs pos="100000">
                <a:srgbClr val="FFCC99"/>
              </a:gs>
            </a:gsLst>
            <a:path path="rect">
              <a:fillToRect l="50000" t="50000" r="50000" b="50000"/>
            </a:path>
          </a:gradFill>
          <a:ln w="1905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5" name="Freeform 69">
            <a:extLst>
              <a:ext uri="{FF2B5EF4-FFF2-40B4-BE49-F238E27FC236}">
                <a16:creationId xmlns:a16="http://schemas.microsoft.com/office/drawing/2014/main" id="{CA19E361-F3C8-4F45-8588-7FABA44E3C86}"/>
              </a:ext>
            </a:extLst>
          </p:cNvPr>
          <p:cNvSpPr>
            <a:spLocks/>
          </p:cNvSpPr>
          <p:nvPr/>
        </p:nvSpPr>
        <p:spPr bwMode="auto">
          <a:xfrm>
            <a:off x="13801726" y="6391276"/>
            <a:ext cx="1676400" cy="2886074"/>
          </a:xfrm>
          <a:custGeom>
            <a:avLst/>
            <a:gdLst>
              <a:gd name="T0" fmla="*/ 519 w 528"/>
              <a:gd name="T1" fmla="*/ 3 h 909"/>
              <a:gd name="T2" fmla="*/ 393 w 528"/>
              <a:gd name="T3" fmla="*/ 669 h 909"/>
              <a:gd name="T4" fmla="*/ 0 w 528"/>
              <a:gd name="T5" fmla="*/ 909 h 909"/>
              <a:gd name="T6" fmla="*/ 528 w 528"/>
              <a:gd name="T7" fmla="*/ 0 h 909"/>
            </a:gdLst>
            <a:ahLst/>
            <a:cxnLst>
              <a:cxn ang="0">
                <a:pos x="T0" y="T1"/>
              </a:cxn>
              <a:cxn ang="0">
                <a:pos x="T2" y="T3"/>
              </a:cxn>
              <a:cxn ang="0">
                <a:pos x="T4" y="T5"/>
              </a:cxn>
              <a:cxn ang="0">
                <a:pos x="T6" y="T7"/>
              </a:cxn>
            </a:cxnLst>
            <a:rect l="0" t="0" r="r" b="b"/>
            <a:pathLst>
              <a:path w="528" h="909">
                <a:moveTo>
                  <a:pt x="519" y="3"/>
                </a:moveTo>
                <a:lnTo>
                  <a:pt x="393" y="669"/>
                </a:lnTo>
                <a:lnTo>
                  <a:pt x="0" y="909"/>
                </a:lnTo>
                <a:lnTo>
                  <a:pt x="528" y="0"/>
                </a:lnTo>
              </a:path>
            </a:pathLst>
          </a:custGeom>
          <a:gradFill rotWithShape="1">
            <a:gsLst>
              <a:gs pos="0">
                <a:srgbClr val="FFFF99"/>
              </a:gs>
              <a:gs pos="100000">
                <a:srgbClr val="FFCC99"/>
              </a:gs>
            </a:gsLst>
            <a:path path="rect">
              <a:fillToRect l="50000" t="50000" r="50000" b="50000"/>
            </a:path>
          </a:gradFill>
          <a:ln w="1270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6" name="Freeform 70">
            <a:extLst>
              <a:ext uri="{FF2B5EF4-FFF2-40B4-BE49-F238E27FC236}">
                <a16:creationId xmlns:a16="http://schemas.microsoft.com/office/drawing/2014/main" id="{86A29D5D-FB33-4839-A106-9E28C6BBF8D6}"/>
              </a:ext>
            </a:extLst>
          </p:cNvPr>
          <p:cNvSpPr>
            <a:spLocks/>
          </p:cNvSpPr>
          <p:nvPr/>
        </p:nvSpPr>
        <p:spPr bwMode="auto">
          <a:xfrm>
            <a:off x="13782677" y="8562976"/>
            <a:ext cx="1704974" cy="3638550"/>
          </a:xfrm>
          <a:custGeom>
            <a:avLst/>
            <a:gdLst>
              <a:gd name="T0" fmla="*/ 0 w 537"/>
              <a:gd name="T1" fmla="*/ 228 h 1146"/>
              <a:gd name="T2" fmla="*/ 396 w 537"/>
              <a:gd name="T3" fmla="*/ 0 h 1146"/>
              <a:gd name="T4" fmla="*/ 537 w 537"/>
              <a:gd name="T5" fmla="*/ 1146 h 1146"/>
              <a:gd name="T6" fmla="*/ 3 w 537"/>
              <a:gd name="T7" fmla="*/ 231 h 1146"/>
            </a:gdLst>
            <a:ahLst/>
            <a:cxnLst>
              <a:cxn ang="0">
                <a:pos x="T0" y="T1"/>
              </a:cxn>
              <a:cxn ang="0">
                <a:pos x="T2" y="T3"/>
              </a:cxn>
              <a:cxn ang="0">
                <a:pos x="T4" y="T5"/>
              </a:cxn>
              <a:cxn ang="0">
                <a:pos x="T6" y="T7"/>
              </a:cxn>
            </a:cxnLst>
            <a:rect l="0" t="0" r="r" b="b"/>
            <a:pathLst>
              <a:path w="537" h="1146">
                <a:moveTo>
                  <a:pt x="0" y="228"/>
                </a:moveTo>
                <a:lnTo>
                  <a:pt x="396" y="0"/>
                </a:lnTo>
                <a:lnTo>
                  <a:pt x="537" y="1146"/>
                </a:lnTo>
                <a:lnTo>
                  <a:pt x="3" y="231"/>
                </a:lnTo>
              </a:path>
            </a:pathLst>
          </a:custGeom>
          <a:gradFill rotWithShape="1">
            <a:gsLst>
              <a:gs pos="0">
                <a:srgbClr val="FFFF99"/>
              </a:gs>
              <a:gs pos="100000">
                <a:srgbClr val="FFCC99"/>
              </a:gs>
            </a:gsLst>
            <a:path path="rect">
              <a:fillToRect l="50000" t="50000" r="50000" b="50000"/>
            </a:path>
          </a:gradFill>
          <a:ln w="1270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7" name="Freeform 71">
            <a:extLst>
              <a:ext uri="{FF2B5EF4-FFF2-40B4-BE49-F238E27FC236}">
                <a16:creationId xmlns:a16="http://schemas.microsoft.com/office/drawing/2014/main" id="{84743EF8-8463-4966-8D7F-D63F9F286425}"/>
              </a:ext>
            </a:extLst>
          </p:cNvPr>
          <p:cNvSpPr>
            <a:spLocks/>
          </p:cNvSpPr>
          <p:nvPr/>
        </p:nvSpPr>
        <p:spPr bwMode="auto">
          <a:xfrm>
            <a:off x="15039977" y="8524876"/>
            <a:ext cx="2543174" cy="3648074"/>
          </a:xfrm>
          <a:custGeom>
            <a:avLst/>
            <a:gdLst>
              <a:gd name="T0" fmla="*/ 3 w 801"/>
              <a:gd name="T1" fmla="*/ 0 h 1149"/>
              <a:gd name="T2" fmla="*/ 135 w 801"/>
              <a:gd name="T3" fmla="*/ 1149 h 1149"/>
              <a:gd name="T4" fmla="*/ 801 w 801"/>
              <a:gd name="T5" fmla="*/ 465 h 1149"/>
              <a:gd name="T6" fmla="*/ 0 w 801"/>
              <a:gd name="T7" fmla="*/ 9 h 1149"/>
            </a:gdLst>
            <a:ahLst/>
            <a:cxnLst>
              <a:cxn ang="0">
                <a:pos x="T0" y="T1"/>
              </a:cxn>
              <a:cxn ang="0">
                <a:pos x="T2" y="T3"/>
              </a:cxn>
              <a:cxn ang="0">
                <a:pos x="T4" y="T5"/>
              </a:cxn>
              <a:cxn ang="0">
                <a:pos x="T6" y="T7"/>
              </a:cxn>
            </a:cxnLst>
            <a:rect l="0" t="0" r="r" b="b"/>
            <a:pathLst>
              <a:path w="801" h="1149">
                <a:moveTo>
                  <a:pt x="3" y="0"/>
                </a:moveTo>
                <a:lnTo>
                  <a:pt x="135" y="1149"/>
                </a:lnTo>
                <a:lnTo>
                  <a:pt x="801" y="465"/>
                </a:lnTo>
                <a:lnTo>
                  <a:pt x="0" y="9"/>
                </a:lnTo>
              </a:path>
            </a:pathLst>
          </a:custGeom>
          <a:gradFill rotWithShape="1">
            <a:gsLst>
              <a:gs pos="0">
                <a:srgbClr val="FFFF99"/>
              </a:gs>
              <a:gs pos="100000">
                <a:srgbClr val="FFCC99"/>
              </a:gs>
            </a:gsLst>
            <a:path path="rect">
              <a:fillToRect l="50000" t="50000" r="50000" b="50000"/>
            </a:path>
          </a:gradFill>
          <a:ln w="1270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8" name="Freeform 72">
            <a:extLst>
              <a:ext uri="{FF2B5EF4-FFF2-40B4-BE49-F238E27FC236}">
                <a16:creationId xmlns:a16="http://schemas.microsoft.com/office/drawing/2014/main" id="{38D02416-F975-4A00-84F7-6DF53B1DCA52}"/>
              </a:ext>
            </a:extLst>
          </p:cNvPr>
          <p:cNvSpPr>
            <a:spLocks/>
          </p:cNvSpPr>
          <p:nvPr/>
        </p:nvSpPr>
        <p:spPr bwMode="auto">
          <a:xfrm>
            <a:off x="15497176" y="10058400"/>
            <a:ext cx="3286124" cy="2114550"/>
          </a:xfrm>
          <a:custGeom>
            <a:avLst/>
            <a:gdLst>
              <a:gd name="T0" fmla="*/ 0 w 1035"/>
              <a:gd name="T1" fmla="*/ 666 h 666"/>
              <a:gd name="T2" fmla="*/ 657 w 1035"/>
              <a:gd name="T3" fmla="*/ 0 h 666"/>
              <a:gd name="T4" fmla="*/ 1035 w 1035"/>
              <a:gd name="T5" fmla="*/ 657 h 666"/>
              <a:gd name="T6" fmla="*/ 3 w 1035"/>
              <a:gd name="T7" fmla="*/ 660 h 666"/>
            </a:gdLst>
            <a:ahLst/>
            <a:cxnLst>
              <a:cxn ang="0">
                <a:pos x="T0" y="T1"/>
              </a:cxn>
              <a:cxn ang="0">
                <a:pos x="T2" y="T3"/>
              </a:cxn>
              <a:cxn ang="0">
                <a:pos x="T4" y="T5"/>
              </a:cxn>
              <a:cxn ang="0">
                <a:pos x="T6" y="T7"/>
              </a:cxn>
            </a:cxnLst>
            <a:rect l="0" t="0" r="r" b="b"/>
            <a:pathLst>
              <a:path w="1035" h="666">
                <a:moveTo>
                  <a:pt x="0" y="666"/>
                </a:moveTo>
                <a:lnTo>
                  <a:pt x="657" y="0"/>
                </a:lnTo>
                <a:lnTo>
                  <a:pt x="1035" y="657"/>
                </a:lnTo>
                <a:lnTo>
                  <a:pt x="3" y="660"/>
                </a:lnTo>
              </a:path>
            </a:pathLst>
          </a:custGeom>
          <a:gradFill rotWithShape="1">
            <a:gsLst>
              <a:gs pos="0">
                <a:srgbClr val="FFFF99"/>
              </a:gs>
              <a:gs pos="100000">
                <a:srgbClr val="FFCC99"/>
              </a:gs>
            </a:gsLst>
            <a:path path="rect">
              <a:fillToRect l="50000" t="50000" r="50000" b="50000"/>
            </a:path>
          </a:gradFill>
          <a:ln w="1270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19529" name="Freeform 73">
            <a:extLst>
              <a:ext uri="{FF2B5EF4-FFF2-40B4-BE49-F238E27FC236}">
                <a16:creationId xmlns:a16="http://schemas.microsoft.com/office/drawing/2014/main" id="{AF703DE2-371C-4DF7-A6D9-9BCBD99D2199}"/>
              </a:ext>
            </a:extLst>
          </p:cNvPr>
          <p:cNvSpPr>
            <a:spLocks/>
          </p:cNvSpPr>
          <p:nvPr/>
        </p:nvSpPr>
        <p:spPr bwMode="auto">
          <a:xfrm>
            <a:off x="17602201" y="9305925"/>
            <a:ext cx="2914650" cy="2867024"/>
          </a:xfrm>
          <a:custGeom>
            <a:avLst/>
            <a:gdLst>
              <a:gd name="T0" fmla="*/ 3 w 918"/>
              <a:gd name="T1" fmla="*/ 219 h 903"/>
              <a:gd name="T2" fmla="*/ 387 w 918"/>
              <a:gd name="T3" fmla="*/ 903 h 903"/>
              <a:gd name="T4" fmla="*/ 918 w 918"/>
              <a:gd name="T5" fmla="*/ 0 h 903"/>
              <a:gd name="T6" fmla="*/ 0 w 918"/>
              <a:gd name="T7" fmla="*/ 225 h 903"/>
            </a:gdLst>
            <a:ahLst/>
            <a:cxnLst>
              <a:cxn ang="0">
                <a:pos x="T0" y="T1"/>
              </a:cxn>
              <a:cxn ang="0">
                <a:pos x="T2" y="T3"/>
              </a:cxn>
              <a:cxn ang="0">
                <a:pos x="T4" y="T5"/>
              </a:cxn>
              <a:cxn ang="0">
                <a:pos x="T6" y="T7"/>
              </a:cxn>
            </a:cxnLst>
            <a:rect l="0" t="0" r="r" b="b"/>
            <a:pathLst>
              <a:path w="918" h="903">
                <a:moveTo>
                  <a:pt x="3" y="219"/>
                </a:moveTo>
                <a:lnTo>
                  <a:pt x="387" y="903"/>
                </a:lnTo>
                <a:lnTo>
                  <a:pt x="918" y="0"/>
                </a:lnTo>
                <a:lnTo>
                  <a:pt x="0" y="225"/>
                </a:lnTo>
              </a:path>
            </a:pathLst>
          </a:custGeom>
          <a:gradFill rotWithShape="1">
            <a:gsLst>
              <a:gs pos="0">
                <a:srgbClr val="FFFF99"/>
              </a:gs>
              <a:gs pos="100000">
                <a:srgbClr val="FFCC99"/>
              </a:gs>
            </a:gsLst>
            <a:path path="rect">
              <a:fillToRect l="50000" t="50000" r="50000" b="50000"/>
            </a:path>
          </a:gradFill>
          <a:ln w="12700" cmpd="sng">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9503"/>
                                        </p:tgtEl>
                                        <p:attrNameLst>
                                          <p:attrName>style.visibility</p:attrName>
                                        </p:attrNameLst>
                                      </p:cBhvr>
                                      <p:to>
                                        <p:strVal val="visible"/>
                                      </p:to>
                                    </p:set>
                                    <p:animEffect transition="in" filter="strips(downLeft)">
                                      <p:cBhvr>
                                        <p:cTn id="7" dur="2000"/>
                                        <p:tgtEl>
                                          <p:spTgt spid="19503"/>
                                        </p:tgtEl>
                                      </p:cBhvr>
                                    </p:animEffect>
                                  </p:childTnLst>
                                </p:cTn>
                              </p:par>
                            </p:childTnLst>
                          </p:cTn>
                        </p:par>
                        <p:par>
                          <p:cTn id="8" fill="hold" nodeType="afterGroup">
                            <p:stCondLst>
                              <p:cond delay="2000"/>
                            </p:stCondLst>
                            <p:childTnLst>
                              <p:par>
                                <p:cTn id="9" presetID="18" presetClass="entr" presetSubtype="12" fill="hold" nodeType="afterEffect">
                                  <p:stCondLst>
                                    <p:cond delay="0"/>
                                  </p:stCondLst>
                                  <p:childTnLst>
                                    <p:set>
                                      <p:cBhvr>
                                        <p:cTn id="10" dur="1" fill="hold">
                                          <p:stCondLst>
                                            <p:cond delay="0"/>
                                          </p:stCondLst>
                                        </p:cTn>
                                        <p:tgtEl>
                                          <p:spTgt spid="19502"/>
                                        </p:tgtEl>
                                        <p:attrNameLst>
                                          <p:attrName>style.visibility</p:attrName>
                                        </p:attrNameLst>
                                      </p:cBhvr>
                                      <p:to>
                                        <p:strVal val="visible"/>
                                      </p:to>
                                    </p:set>
                                    <p:animEffect transition="in" filter="strips(downLeft)">
                                      <p:cBhvr>
                                        <p:cTn id="11" dur="2000"/>
                                        <p:tgtEl>
                                          <p:spTgt spid="19502"/>
                                        </p:tgtEl>
                                      </p:cBhvr>
                                    </p:animEffect>
                                  </p:childTnLst>
                                </p:cTn>
                              </p:par>
                            </p:childTnLst>
                          </p:cTn>
                        </p:par>
                        <p:par>
                          <p:cTn id="12" fill="hold" nodeType="afterGroup">
                            <p:stCondLst>
                              <p:cond delay="4000"/>
                            </p:stCondLst>
                            <p:childTnLst>
                              <p:par>
                                <p:cTn id="13" presetID="18" presetClass="entr" presetSubtype="12" fill="hold" nodeType="afterEffect">
                                  <p:stCondLst>
                                    <p:cond delay="0"/>
                                  </p:stCondLst>
                                  <p:childTnLst>
                                    <p:set>
                                      <p:cBhvr>
                                        <p:cTn id="14" dur="1" fill="hold">
                                          <p:stCondLst>
                                            <p:cond delay="0"/>
                                          </p:stCondLst>
                                        </p:cTn>
                                        <p:tgtEl>
                                          <p:spTgt spid="19501"/>
                                        </p:tgtEl>
                                        <p:attrNameLst>
                                          <p:attrName>style.visibility</p:attrName>
                                        </p:attrNameLst>
                                      </p:cBhvr>
                                      <p:to>
                                        <p:strVal val="visible"/>
                                      </p:to>
                                    </p:set>
                                    <p:animEffect transition="in" filter="strips(downLeft)">
                                      <p:cBhvr>
                                        <p:cTn id="15" dur="2000"/>
                                        <p:tgtEl>
                                          <p:spTgt spid="19501"/>
                                        </p:tgtEl>
                                      </p:cBhvr>
                                    </p:animEffect>
                                  </p:childTnLst>
                                </p:cTn>
                              </p:par>
                            </p:childTnLst>
                          </p:cTn>
                        </p:par>
                        <p:par>
                          <p:cTn id="16" fill="hold" nodeType="afterGroup">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9497"/>
                                        </p:tgtEl>
                                        <p:attrNameLst>
                                          <p:attrName>style.visibility</p:attrName>
                                        </p:attrNameLst>
                                      </p:cBhvr>
                                      <p:to>
                                        <p:strVal val="visible"/>
                                      </p:to>
                                    </p:set>
                                    <p:animEffect transition="in" filter="strips(downLeft)">
                                      <p:cBhvr>
                                        <p:cTn id="19" dur="3000"/>
                                        <p:tgtEl>
                                          <p:spTgt spid="19497"/>
                                        </p:tgtEl>
                                      </p:cBhvr>
                                    </p:animEffect>
                                  </p:childTnLst>
                                </p:cTn>
                              </p:par>
                            </p:childTnLst>
                          </p:cTn>
                        </p:par>
                        <p:par>
                          <p:cTn id="20" fill="hold" nodeType="afterGroup">
                            <p:stCondLst>
                              <p:cond delay="9000"/>
                            </p:stCondLst>
                            <p:childTnLst>
                              <p:par>
                                <p:cTn id="21" presetID="18" presetClass="entr" presetSubtype="12" fill="hold" nodeType="afterEffect">
                                  <p:stCondLst>
                                    <p:cond delay="0"/>
                                  </p:stCondLst>
                                  <p:childTnLst>
                                    <p:set>
                                      <p:cBhvr>
                                        <p:cTn id="22" dur="1" fill="hold">
                                          <p:stCondLst>
                                            <p:cond delay="0"/>
                                          </p:stCondLst>
                                        </p:cTn>
                                        <p:tgtEl>
                                          <p:spTgt spid="19499"/>
                                        </p:tgtEl>
                                        <p:attrNameLst>
                                          <p:attrName>style.visibility</p:attrName>
                                        </p:attrNameLst>
                                      </p:cBhvr>
                                      <p:to>
                                        <p:strVal val="visible"/>
                                      </p:to>
                                    </p:set>
                                    <p:animEffect transition="in" filter="strips(downLeft)">
                                      <p:cBhvr>
                                        <p:cTn id="23" dur="3000"/>
                                        <p:tgtEl>
                                          <p:spTgt spid="19499"/>
                                        </p:tgtEl>
                                      </p:cBhvr>
                                    </p:animEffect>
                                  </p:childTnLst>
                                </p:cTn>
                              </p:par>
                            </p:childTnLst>
                          </p:cTn>
                        </p:par>
                        <p:par>
                          <p:cTn id="24" fill="hold" nodeType="afterGroup">
                            <p:stCondLst>
                              <p:cond delay="12000"/>
                            </p:stCondLst>
                            <p:childTnLst>
                              <p:par>
                                <p:cTn id="25" presetID="18" presetClass="entr" presetSubtype="12" fill="hold" nodeType="afterEffect">
                                  <p:stCondLst>
                                    <p:cond delay="0"/>
                                  </p:stCondLst>
                                  <p:childTnLst>
                                    <p:set>
                                      <p:cBhvr>
                                        <p:cTn id="26" dur="1" fill="hold">
                                          <p:stCondLst>
                                            <p:cond delay="0"/>
                                          </p:stCondLst>
                                        </p:cTn>
                                        <p:tgtEl>
                                          <p:spTgt spid="19498"/>
                                        </p:tgtEl>
                                        <p:attrNameLst>
                                          <p:attrName>style.visibility</p:attrName>
                                        </p:attrNameLst>
                                      </p:cBhvr>
                                      <p:to>
                                        <p:strVal val="visible"/>
                                      </p:to>
                                    </p:set>
                                    <p:animEffect transition="in" filter="strips(downLeft)">
                                      <p:cBhvr>
                                        <p:cTn id="27" dur="3000"/>
                                        <p:tgtEl>
                                          <p:spTgt spid="19498"/>
                                        </p:tgtEl>
                                      </p:cBhvr>
                                    </p:animEffect>
                                  </p:childTnLst>
                                </p:cTn>
                              </p:par>
                            </p:childTnLst>
                          </p:cTn>
                        </p:par>
                        <p:par>
                          <p:cTn id="28" fill="hold" nodeType="afterGroup">
                            <p:stCondLst>
                              <p:cond delay="15000"/>
                            </p:stCondLst>
                            <p:childTnLst>
                              <p:par>
                                <p:cTn id="29" presetID="18" presetClass="entr" presetSubtype="12" fill="hold" nodeType="afterEffect">
                                  <p:stCondLst>
                                    <p:cond delay="0"/>
                                  </p:stCondLst>
                                  <p:childTnLst>
                                    <p:set>
                                      <p:cBhvr>
                                        <p:cTn id="30" dur="1" fill="hold">
                                          <p:stCondLst>
                                            <p:cond delay="0"/>
                                          </p:stCondLst>
                                        </p:cTn>
                                        <p:tgtEl>
                                          <p:spTgt spid="19500"/>
                                        </p:tgtEl>
                                        <p:attrNameLst>
                                          <p:attrName>style.visibility</p:attrName>
                                        </p:attrNameLst>
                                      </p:cBhvr>
                                      <p:to>
                                        <p:strVal val="visible"/>
                                      </p:to>
                                    </p:set>
                                    <p:animEffect transition="in" filter="strips(downLeft)">
                                      <p:cBhvr>
                                        <p:cTn id="31" dur="3000"/>
                                        <p:tgtEl>
                                          <p:spTgt spid="19500"/>
                                        </p:tgtEl>
                                      </p:cBhvr>
                                    </p:animEffect>
                                  </p:childTnLst>
                                </p:cTn>
                              </p:par>
                            </p:childTnLst>
                          </p:cTn>
                        </p:par>
                        <p:par>
                          <p:cTn id="32" fill="hold" nodeType="afterGroup">
                            <p:stCondLst>
                              <p:cond delay="18000"/>
                            </p:stCondLst>
                            <p:childTnLst>
                              <p:par>
                                <p:cTn id="33" presetID="18" presetClass="entr" presetSubtype="12" fill="hold" nodeType="afterEffect">
                                  <p:stCondLst>
                                    <p:cond delay="0"/>
                                  </p:stCondLst>
                                  <p:childTnLst>
                                    <p:set>
                                      <p:cBhvr>
                                        <p:cTn id="34" dur="1" fill="hold">
                                          <p:stCondLst>
                                            <p:cond delay="0"/>
                                          </p:stCondLst>
                                        </p:cTn>
                                        <p:tgtEl>
                                          <p:spTgt spid="19496"/>
                                        </p:tgtEl>
                                        <p:attrNameLst>
                                          <p:attrName>style.visibility</p:attrName>
                                        </p:attrNameLst>
                                      </p:cBhvr>
                                      <p:to>
                                        <p:strVal val="visible"/>
                                      </p:to>
                                    </p:set>
                                    <p:animEffect transition="in" filter="strips(downLeft)">
                                      <p:cBhvr>
                                        <p:cTn id="35" dur="3000"/>
                                        <p:tgtEl>
                                          <p:spTgt spid="19496"/>
                                        </p:tgtEl>
                                      </p:cBhvr>
                                    </p:animEffect>
                                  </p:childTnLst>
                                </p:cTn>
                              </p:par>
                            </p:childTnLst>
                          </p:cTn>
                        </p:par>
                        <p:par>
                          <p:cTn id="36" fill="hold" nodeType="afterGroup">
                            <p:stCondLst>
                              <p:cond delay="21000"/>
                            </p:stCondLst>
                            <p:childTnLst>
                              <p:par>
                                <p:cTn id="37" presetID="18" presetClass="entr" presetSubtype="12" fill="hold" nodeType="afterEffect">
                                  <p:stCondLst>
                                    <p:cond delay="0"/>
                                  </p:stCondLst>
                                  <p:childTnLst>
                                    <p:set>
                                      <p:cBhvr>
                                        <p:cTn id="38" dur="1" fill="hold">
                                          <p:stCondLst>
                                            <p:cond delay="0"/>
                                          </p:stCondLst>
                                        </p:cTn>
                                        <p:tgtEl>
                                          <p:spTgt spid="19504"/>
                                        </p:tgtEl>
                                        <p:attrNameLst>
                                          <p:attrName>style.visibility</p:attrName>
                                        </p:attrNameLst>
                                      </p:cBhvr>
                                      <p:to>
                                        <p:strVal val="visible"/>
                                      </p:to>
                                    </p:set>
                                    <p:animEffect transition="in" filter="strips(downLeft)">
                                      <p:cBhvr>
                                        <p:cTn id="39" dur="3000"/>
                                        <p:tgtEl>
                                          <p:spTgt spid="19504"/>
                                        </p:tgtEl>
                                      </p:cBhvr>
                                    </p:animEffect>
                                  </p:childTnLst>
                                </p:cTn>
                              </p:par>
                            </p:childTnLst>
                          </p:cTn>
                        </p:par>
                        <p:par>
                          <p:cTn id="40" fill="hold" nodeType="afterGroup">
                            <p:stCondLst>
                              <p:cond delay="24000"/>
                            </p:stCondLst>
                            <p:childTnLst>
                              <p:par>
                                <p:cTn id="41" presetID="18" presetClass="entr" presetSubtype="12" fill="hold" nodeType="afterEffect">
                                  <p:stCondLst>
                                    <p:cond delay="0"/>
                                  </p:stCondLst>
                                  <p:childTnLst>
                                    <p:set>
                                      <p:cBhvr>
                                        <p:cTn id="42" dur="1" fill="hold">
                                          <p:stCondLst>
                                            <p:cond delay="0"/>
                                          </p:stCondLst>
                                        </p:cTn>
                                        <p:tgtEl>
                                          <p:spTgt spid="19505"/>
                                        </p:tgtEl>
                                        <p:attrNameLst>
                                          <p:attrName>style.visibility</p:attrName>
                                        </p:attrNameLst>
                                      </p:cBhvr>
                                      <p:to>
                                        <p:strVal val="visible"/>
                                      </p:to>
                                    </p:set>
                                    <p:animEffect transition="in" filter="strips(downLeft)">
                                      <p:cBhvr>
                                        <p:cTn id="43" dur="2000"/>
                                        <p:tgtEl>
                                          <p:spTgt spid="19505"/>
                                        </p:tgtEl>
                                      </p:cBhvr>
                                    </p:animEffect>
                                  </p:childTnLst>
                                </p:cTn>
                              </p:par>
                            </p:childTnLst>
                          </p:cTn>
                        </p:par>
                        <p:par>
                          <p:cTn id="44" fill="hold" nodeType="afterGroup">
                            <p:stCondLst>
                              <p:cond delay="26000"/>
                            </p:stCondLst>
                            <p:childTnLst>
                              <p:par>
                                <p:cTn id="45" presetID="18" presetClass="entr" presetSubtype="12" fill="hold" nodeType="afterEffect">
                                  <p:stCondLst>
                                    <p:cond delay="0"/>
                                  </p:stCondLst>
                                  <p:childTnLst>
                                    <p:set>
                                      <p:cBhvr>
                                        <p:cTn id="46" dur="1" fill="hold">
                                          <p:stCondLst>
                                            <p:cond delay="0"/>
                                          </p:stCondLst>
                                        </p:cTn>
                                        <p:tgtEl>
                                          <p:spTgt spid="19520"/>
                                        </p:tgtEl>
                                        <p:attrNameLst>
                                          <p:attrName>style.visibility</p:attrName>
                                        </p:attrNameLst>
                                      </p:cBhvr>
                                      <p:to>
                                        <p:strVal val="visible"/>
                                      </p:to>
                                    </p:set>
                                    <p:animEffect transition="in" filter="strips(downLeft)">
                                      <p:cBhvr>
                                        <p:cTn id="47" dur="2000"/>
                                        <p:tgtEl>
                                          <p:spTgt spid="19520"/>
                                        </p:tgtEl>
                                      </p:cBhvr>
                                    </p:animEffect>
                                  </p:childTnLst>
                                </p:cTn>
                              </p:par>
                            </p:childTnLst>
                          </p:cTn>
                        </p:par>
                        <p:par>
                          <p:cTn id="48" fill="hold" nodeType="afterGroup">
                            <p:stCondLst>
                              <p:cond delay="28000"/>
                            </p:stCondLst>
                            <p:childTnLst>
                              <p:par>
                                <p:cTn id="49" presetID="18" presetClass="entr" presetSubtype="12" fill="hold" nodeType="afterEffect">
                                  <p:stCondLst>
                                    <p:cond delay="0"/>
                                  </p:stCondLst>
                                  <p:childTnLst>
                                    <p:set>
                                      <p:cBhvr>
                                        <p:cTn id="50" dur="1" fill="hold">
                                          <p:stCondLst>
                                            <p:cond delay="0"/>
                                          </p:stCondLst>
                                        </p:cTn>
                                        <p:tgtEl>
                                          <p:spTgt spid="19521"/>
                                        </p:tgtEl>
                                        <p:attrNameLst>
                                          <p:attrName>style.visibility</p:attrName>
                                        </p:attrNameLst>
                                      </p:cBhvr>
                                      <p:to>
                                        <p:strVal val="visible"/>
                                      </p:to>
                                    </p:set>
                                    <p:animEffect transition="in" filter="strips(downLeft)">
                                      <p:cBhvr>
                                        <p:cTn id="51" dur="2000"/>
                                        <p:tgtEl>
                                          <p:spTgt spid="19521"/>
                                        </p:tgtEl>
                                      </p:cBhvr>
                                    </p:animEffect>
                                  </p:childTnLst>
                                </p:cTn>
                              </p:par>
                            </p:childTnLst>
                          </p:cTn>
                        </p:par>
                        <p:par>
                          <p:cTn id="52" fill="hold" nodeType="afterGroup">
                            <p:stCondLst>
                              <p:cond delay="30000"/>
                            </p:stCondLst>
                            <p:childTnLst>
                              <p:par>
                                <p:cTn id="53" presetID="18" presetClass="entr" presetSubtype="12" fill="hold" nodeType="afterEffect">
                                  <p:stCondLst>
                                    <p:cond delay="0"/>
                                  </p:stCondLst>
                                  <p:childTnLst>
                                    <p:set>
                                      <p:cBhvr>
                                        <p:cTn id="54" dur="1" fill="hold">
                                          <p:stCondLst>
                                            <p:cond delay="0"/>
                                          </p:stCondLst>
                                        </p:cTn>
                                        <p:tgtEl>
                                          <p:spTgt spid="19522"/>
                                        </p:tgtEl>
                                        <p:attrNameLst>
                                          <p:attrName>style.visibility</p:attrName>
                                        </p:attrNameLst>
                                      </p:cBhvr>
                                      <p:to>
                                        <p:strVal val="visible"/>
                                      </p:to>
                                    </p:set>
                                    <p:animEffect transition="in" filter="strips(downLeft)">
                                      <p:cBhvr>
                                        <p:cTn id="55" dur="2000"/>
                                        <p:tgtEl>
                                          <p:spTgt spid="19522"/>
                                        </p:tgtEl>
                                      </p:cBhvr>
                                    </p:animEffect>
                                  </p:childTnLst>
                                </p:cTn>
                              </p:par>
                            </p:childTnLst>
                          </p:cTn>
                        </p:par>
                        <p:par>
                          <p:cTn id="56" fill="hold" nodeType="afterGroup">
                            <p:stCondLst>
                              <p:cond delay="32000"/>
                            </p:stCondLst>
                            <p:childTnLst>
                              <p:par>
                                <p:cTn id="57" presetID="18" presetClass="entr" presetSubtype="12" fill="hold" nodeType="afterEffect">
                                  <p:stCondLst>
                                    <p:cond delay="0"/>
                                  </p:stCondLst>
                                  <p:childTnLst>
                                    <p:set>
                                      <p:cBhvr>
                                        <p:cTn id="58" dur="1" fill="hold">
                                          <p:stCondLst>
                                            <p:cond delay="0"/>
                                          </p:stCondLst>
                                        </p:cTn>
                                        <p:tgtEl>
                                          <p:spTgt spid="19523"/>
                                        </p:tgtEl>
                                        <p:attrNameLst>
                                          <p:attrName>style.visibility</p:attrName>
                                        </p:attrNameLst>
                                      </p:cBhvr>
                                      <p:to>
                                        <p:strVal val="visible"/>
                                      </p:to>
                                    </p:set>
                                    <p:animEffect transition="in" filter="strips(downLeft)">
                                      <p:cBhvr>
                                        <p:cTn id="59" dur="2000"/>
                                        <p:tgtEl>
                                          <p:spTgt spid="19523"/>
                                        </p:tgtEl>
                                      </p:cBhvr>
                                    </p:animEffect>
                                  </p:childTnLst>
                                </p:cTn>
                              </p:par>
                            </p:childTnLst>
                          </p:cTn>
                        </p:par>
                        <p:par>
                          <p:cTn id="60" fill="hold" nodeType="afterGroup">
                            <p:stCondLst>
                              <p:cond delay="34000"/>
                            </p:stCondLst>
                            <p:childTnLst>
                              <p:par>
                                <p:cTn id="61" presetID="18" presetClass="entr" presetSubtype="12" fill="hold" nodeType="afterEffect">
                                  <p:stCondLst>
                                    <p:cond delay="0"/>
                                  </p:stCondLst>
                                  <p:childTnLst>
                                    <p:set>
                                      <p:cBhvr>
                                        <p:cTn id="62" dur="1" fill="hold">
                                          <p:stCondLst>
                                            <p:cond delay="0"/>
                                          </p:stCondLst>
                                        </p:cTn>
                                        <p:tgtEl>
                                          <p:spTgt spid="19524"/>
                                        </p:tgtEl>
                                        <p:attrNameLst>
                                          <p:attrName>style.visibility</p:attrName>
                                        </p:attrNameLst>
                                      </p:cBhvr>
                                      <p:to>
                                        <p:strVal val="visible"/>
                                      </p:to>
                                    </p:set>
                                    <p:animEffect transition="in" filter="strips(downLeft)">
                                      <p:cBhvr>
                                        <p:cTn id="63" dur="2000"/>
                                        <p:tgtEl>
                                          <p:spTgt spid="19524"/>
                                        </p:tgtEl>
                                      </p:cBhvr>
                                    </p:animEffect>
                                  </p:childTnLst>
                                </p:cTn>
                              </p:par>
                            </p:childTnLst>
                          </p:cTn>
                        </p:par>
                        <p:par>
                          <p:cTn id="64" fill="hold" nodeType="afterGroup">
                            <p:stCondLst>
                              <p:cond delay="36000"/>
                            </p:stCondLst>
                            <p:childTnLst>
                              <p:par>
                                <p:cTn id="65" presetID="18" presetClass="entr" presetSubtype="12" fill="hold" nodeType="afterEffect">
                                  <p:stCondLst>
                                    <p:cond delay="0"/>
                                  </p:stCondLst>
                                  <p:childTnLst>
                                    <p:set>
                                      <p:cBhvr>
                                        <p:cTn id="66" dur="1" fill="hold">
                                          <p:stCondLst>
                                            <p:cond delay="0"/>
                                          </p:stCondLst>
                                        </p:cTn>
                                        <p:tgtEl>
                                          <p:spTgt spid="19525"/>
                                        </p:tgtEl>
                                        <p:attrNameLst>
                                          <p:attrName>style.visibility</p:attrName>
                                        </p:attrNameLst>
                                      </p:cBhvr>
                                      <p:to>
                                        <p:strVal val="visible"/>
                                      </p:to>
                                    </p:set>
                                    <p:animEffect transition="in" filter="strips(downLeft)">
                                      <p:cBhvr>
                                        <p:cTn id="67" dur="2000"/>
                                        <p:tgtEl>
                                          <p:spTgt spid="19525"/>
                                        </p:tgtEl>
                                      </p:cBhvr>
                                    </p:animEffect>
                                  </p:childTnLst>
                                </p:cTn>
                              </p:par>
                            </p:childTnLst>
                          </p:cTn>
                        </p:par>
                        <p:par>
                          <p:cTn id="68" fill="hold" nodeType="afterGroup">
                            <p:stCondLst>
                              <p:cond delay="38000"/>
                            </p:stCondLst>
                            <p:childTnLst>
                              <p:par>
                                <p:cTn id="69" presetID="18" presetClass="entr" presetSubtype="12" fill="hold" nodeType="afterEffect">
                                  <p:stCondLst>
                                    <p:cond delay="0"/>
                                  </p:stCondLst>
                                  <p:childTnLst>
                                    <p:set>
                                      <p:cBhvr>
                                        <p:cTn id="70" dur="1" fill="hold">
                                          <p:stCondLst>
                                            <p:cond delay="0"/>
                                          </p:stCondLst>
                                        </p:cTn>
                                        <p:tgtEl>
                                          <p:spTgt spid="19526"/>
                                        </p:tgtEl>
                                        <p:attrNameLst>
                                          <p:attrName>style.visibility</p:attrName>
                                        </p:attrNameLst>
                                      </p:cBhvr>
                                      <p:to>
                                        <p:strVal val="visible"/>
                                      </p:to>
                                    </p:set>
                                    <p:animEffect transition="in" filter="strips(downLeft)">
                                      <p:cBhvr>
                                        <p:cTn id="71" dur="2000"/>
                                        <p:tgtEl>
                                          <p:spTgt spid="19526"/>
                                        </p:tgtEl>
                                      </p:cBhvr>
                                    </p:animEffect>
                                  </p:childTnLst>
                                </p:cTn>
                              </p:par>
                            </p:childTnLst>
                          </p:cTn>
                        </p:par>
                        <p:par>
                          <p:cTn id="72" fill="hold" nodeType="afterGroup">
                            <p:stCondLst>
                              <p:cond delay="40000"/>
                            </p:stCondLst>
                            <p:childTnLst>
                              <p:par>
                                <p:cTn id="73" presetID="18" presetClass="entr" presetSubtype="12" fill="hold" nodeType="afterEffect">
                                  <p:stCondLst>
                                    <p:cond delay="0"/>
                                  </p:stCondLst>
                                  <p:childTnLst>
                                    <p:set>
                                      <p:cBhvr>
                                        <p:cTn id="74" dur="1" fill="hold">
                                          <p:stCondLst>
                                            <p:cond delay="0"/>
                                          </p:stCondLst>
                                        </p:cTn>
                                        <p:tgtEl>
                                          <p:spTgt spid="19527"/>
                                        </p:tgtEl>
                                        <p:attrNameLst>
                                          <p:attrName>style.visibility</p:attrName>
                                        </p:attrNameLst>
                                      </p:cBhvr>
                                      <p:to>
                                        <p:strVal val="visible"/>
                                      </p:to>
                                    </p:set>
                                    <p:animEffect transition="in" filter="strips(downLeft)">
                                      <p:cBhvr>
                                        <p:cTn id="75" dur="2000"/>
                                        <p:tgtEl>
                                          <p:spTgt spid="19527"/>
                                        </p:tgtEl>
                                      </p:cBhvr>
                                    </p:animEffect>
                                  </p:childTnLst>
                                </p:cTn>
                              </p:par>
                            </p:childTnLst>
                          </p:cTn>
                        </p:par>
                        <p:par>
                          <p:cTn id="76" fill="hold" nodeType="afterGroup">
                            <p:stCondLst>
                              <p:cond delay="42000"/>
                            </p:stCondLst>
                            <p:childTnLst>
                              <p:par>
                                <p:cTn id="77" presetID="18" presetClass="entr" presetSubtype="12" fill="hold" nodeType="afterEffect">
                                  <p:stCondLst>
                                    <p:cond delay="0"/>
                                  </p:stCondLst>
                                  <p:childTnLst>
                                    <p:set>
                                      <p:cBhvr>
                                        <p:cTn id="78" dur="1" fill="hold">
                                          <p:stCondLst>
                                            <p:cond delay="0"/>
                                          </p:stCondLst>
                                        </p:cTn>
                                        <p:tgtEl>
                                          <p:spTgt spid="19528"/>
                                        </p:tgtEl>
                                        <p:attrNameLst>
                                          <p:attrName>style.visibility</p:attrName>
                                        </p:attrNameLst>
                                      </p:cBhvr>
                                      <p:to>
                                        <p:strVal val="visible"/>
                                      </p:to>
                                    </p:set>
                                    <p:animEffect transition="in" filter="strips(downLeft)">
                                      <p:cBhvr>
                                        <p:cTn id="79" dur="2000"/>
                                        <p:tgtEl>
                                          <p:spTgt spid="19528"/>
                                        </p:tgtEl>
                                      </p:cBhvr>
                                    </p:animEffect>
                                  </p:childTnLst>
                                </p:cTn>
                              </p:par>
                            </p:childTnLst>
                          </p:cTn>
                        </p:par>
                        <p:par>
                          <p:cTn id="80" fill="hold" nodeType="afterGroup">
                            <p:stCondLst>
                              <p:cond delay="44000"/>
                            </p:stCondLst>
                            <p:childTnLst>
                              <p:par>
                                <p:cTn id="81" presetID="18" presetClass="entr" presetSubtype="12" fill="hold" nodeType="afterEffect">
                                  <p:stCondLst>
                                    <p:cond delay="0"/>
                                  </p:stCondLst>
                                  <p:childTnLst>
                                    <p:set>
                                      <p:cBhvr>
                                        <p:cTn id="82" dur="1" fill="hold">
                                          <p:stCondLst>
                                            <p:cond delay="0"/>
                                          </p:stCondLst>
                                        </p:cTn>
                                        <p:tgtEl>
                                          <p:spTgt spid="19529"/>
                                        </p:tgtEl>
                                        <p:attrNameLst>
                                          <p:attrName>style.visibility</p:attrName>
                                        </p:attrNameLst>
                                      </p:cBhvr>
                                      <p:to>
                                        <p:strVal val="visible"/>
                                      </p:to>
                                    </p:set>
                                    <p:animEffect transition="in" filter="strips(downLeft)">
                                      <p:cBhvr>
                                        <p:cTn id="83" dur="2000"/>
                                        <p:tgtEl>
                                          <p:spTgt spid="19529"/>
                                        </p:tgtEl>
                                      </p:cBhvr>
                                    </p:animEffect>
                                  </p:childTnLst>
                                </p:cTn>
                              </p:par>
                              <p:par>
                                <p:cTn id="84" presetID="18" presetClass="entr" presetSubtype="12" fill="hold" nodeType="withEffect">
                                  <p:stCondLst>
                                    <p:cond delay="0"/>
                                  </p:stCondLst>
                                  <p:childTnLst>
                                    <p:set>
                                      <p:cBhvr>
                                        <p:cTn id="85" dur="1" fill="hold">
                                          <p:stCondLst>
                                            <p:cond delay="0"/>
                                          </p:stCondLst>
                                        </p:cTn>
                                        <p:tgtEl>
                                          <p:spTgt spid="19537"/>
                                        </p:tgtEl>
                                        <p:attrNameLst>
                                          <p:attrName>style.visibility</p:attrName>
                                        </p:attrNameLst>
                                      </p:cBhvr>
                                      <p:to>
                                        <p:strVal val="visible"/>
                                      </p:to>
                                    </p:set>
                                    <p:animEffect transition="in" filter="strips(downLeft)">
                                      <p:cBhvr>
                                        <p:cTn id="86" dur="2000"/>
                                        <p:tgtEl>
                                          <p:spTgt spid="19537"/>
                                        </p:tgtEl>
                                      </p:cBhvr>
                                    </p:animEffect>
                                  </p:childTnLst>
                                </p:cTn>
                              </p:par>
                            </p:childTnLst>
                          </p:cTn>
                        </p:par>
                        <p:par>
                          <p:cTn id="87" fill="hold" nodeType="afterGroup">
                            <p:stCondLst>
                              <p:cond delay="46000"/>
                            </p:stCondLst>
                            <p:childTnLst>
                              <p:par>
                                <p:cTn id="88" presetID="18" presetClass="entr" presetSubtype="12" fill="hold" nodeType="afterEffect">
                                  <p:stCondLst>
                                    <p:cond delay="0"/>
                                  </p:stCondLst>
                                  <p:childTnLst>
                                    <p:set>
                                      <p:cBhvr>
                                        <p:cTn id="89" dur="1" fill="hold">
                                          <p:stCondLst>
                                            <p:cond delay="0"/>
                                          </p:stCondLst>
                                        </p:cTn>
                                        <p:tgtEl>
                                          <p:spTgt spid="19536"/>
                                        </p:tgtEl>
                                        <p:attrNameLst>
                                          <p:attrName>style.visibility</p:attrName>
                                        </p:attrNameLst>
                                      </p:cBhvr>
                                      <p:to>
                                        <p:strVal val="visible"/>
                                      </p:to>
                                    </p:set>
                                    <p:animEffect transition="in" filter="strips(downLeft)">
                                      <p:cBhvr>
                                        <p:cTn id="90" dur="2000"/>
                                        <p:tgtEl>
                                          <p:spTgt spid="19536"/>
                                        </p:tgtEl>
                                      </p:cBhvr>
                                    </p:animEffect>
                                  </p:childTnLst>
                                </p:cTn>
                              </p:par>
                            </p:childTnLst>
                          </p:cTn>
                        </p:par>
                        <p:par>
                          <p:cTn id="91" fill="hold" nodeType="afterGroup">
                            <p:stCondLst>
                              <p:cond delay="48000"/>
                            </p:stCondLst>
                            <p:childTnLst>
                              <p:par>
                                <p:cTn id="92" presetID="18" presetClass="entr" presetSubtype="12" fill="hold" nodeType="afterEffect">
                                  <p:stCondLst>
                                    <p:cond delay="0"/>
                                  </p:stCondLst>
                                  <p:childTnLst>
                                    <p:set>
                                      <p:cBhvr>
                                        <p:cTn id="93" dur="1" fill="hold">
                                          <p:stCondLst>
                                            <p:cond delay="0"/>
                                          </p:stCondLst>
                                        </p:cTn>
                                        <p:tgtEl>
                                          <p:spTgt spid="19540"/>
                                        </p:tgtEl>
                                        <p:attrNameLst>
                                          <p:attrName>style.visibility</p:attrName>
                                        </p:attrNameLst>
                                      </p:cBhvr>
                                      <p:to>
                                        <p:strVal val="visible"/>
                                      </p:to>
                                    </p:set>
                                    <p:animEffect transition="in" filter="strips(downLeft)">
                                      <p:cBhvr>
                                        <p:cTn id="94" dur="2000"/>
                                        <p:tgtEl>
                                          <p:spTgt spid="19540"/>
                                        </p:tgtEl>
                                      </p:cBhvr>
                                    </p:animEffect>
                                  </p:childTnLst>
                                </p:cTn>
                              </p:par>
                            </p:childTnLst>
                          </p:cTn>
                        </p:par>
                        <p:par>
                          <p:cTn id="95" fill="hold" nodeType="afterGroup">
                            <p:stCondLst>
                              <p:cond delay="50000"/>
                            </p:stCondLst>
                            <p:childTnLst>
                              <p:par>
                                <p:cTn id="96" presetID="18" presetClass="entr" presetSubtype="12" fill="hold" nodeType="afterEffect">
                                  <p:stCondLst>
                                    <p:cond delay="0"/>
                                  </p:stCondLst>
                                  <p:childTnLst>
                                    <p:set>
                                      <p:cBhvr>
                                        <p:cTn id="97" dur="1" fill="hold">
                                          <p:stCondLst>
                                            <p:cond delay="0"/>
                                          </p:stCondLst>
                                        </p:cTn>
                                        <p:tgtEl>
                                          <p:spTgt spid="19535"/>
                                        </p:tgtEl>
                                        <p:attrNameLst>
                                          <p:attrName>style.visibility</p:attrName>
                                        </p:attrNameLst>
                                      </p:cBhvr>
                                      <p:to>
                                        <p:strVal val="visible"/>
                                      </p:to>
                                    </p:set>
                                    <p:animEffect transition="in" filter="strips(downLeft)">
                                      <p:cBhvr>
                                        <p:cTn id="98" dur="3000"/>
                                        <p:tgtEl>
                                          <p:spTgt spid="19535"/>
                                        </p:tgtEl>
                                      </p:cBhvr>
                                    </p:animEffect>
                                  </p:childTnLst>
                                </p:cTn>
                              </p:par>
                            </p:childTnLst>
                          </p:cTn>
                        </p:par>
                        <p:par>
                          <p:cTn id="99" fill="hold" nodeType="afterGroup">
                            <p:stCondLst>
                              <p:cond delay="53000"/>
                            </p:stCondLst>
                            <p:childTnLst>
                              <p:par>
                                <p:cTn id="100" presetID="18" presetClass="entr" presetSubtype="12" fill="hold" nodeType="afterEffect">
                                  <p:stCondLst>
                                    <p:cond delay="0"/>
                                  </p:stCondLst>
                                  <p:childTnLst>
                                    <p:set>
                                      <p:cBhvr>
                                        <p:cTn id="101" dur="1" fill="hold">
                                          <p:stCondLst>
                                            <p:cond delay="0"/>
                                          </p:stCondLst>
                                        </p:cTn>
                                        <p:tgtEl>
                                          <p:spTgt spid="19534"/>
                                        </p:tgtEl>
                                        <p:attrNameLst>
                                          <p:attrName>style.visibility</p:attrName>
                                        </p:attrNameLst>
                                      </p:cBhvr>
                                      <p:to>
                                        <p:strVal val="visible"/>
                                      </p:to>
                                    </p:set>
                                    <p:animEffect transition="in" filter="strips(downLeft)">
                                      <p:cBhvr>
                                        <p:cTn id="102" dur="3000"/>
                                        <p:tgtEl>
                                          <p:spTgt spid="19534"/>
                                        </p:tgtEl>
                                      </p:cBhvr>
                                    </p:animEffect>
                                  </p:childTnLst>
                                </p:cTn>
                              </p:par>
                            </p:childTnLst>
                          </p:cTn>
                        </p:par>
                        <p:par>
                          <p:cTn id="103" fill="hold" nodeType="afterGroup">
                            <p:stCondLst>
                              <p:cond delay="56000"/>
                            </p:stCondLst>
                            <p:childTnLst>
                              <p:par>
                                <p:cTn id="104" presetID="18" presetClass="entr" presetSubtype="12" fill="hold" nodeType="afterEffect">
                                  <p:stCondLst>
                                    <p:cond delay="0"/>
                                  </p:stCondLst>
                                  <p:childTnLst>
                                    <p:set>
                                      <p:cBhvr>
                                        <p:cTn id="105" dur="1" fill="hold">
                                          <p:stCondLst>
                                            <p:cond delay="0"/>
                                          </p:stCondLst>
                                        </p:cTn>
                                        <p:tgtEl>
                                          <p:spTgt spid="19533"/>
                                        </p:tgtEl>
                                        <p:attrNameLst>
                                          <p:attrName>style.visibility</p:attrName>
                                        </p:attrNameLst>
                                      </p:cBhvr>
                                      <p:to>
                                        <p:strVal val="visible"/>
                                      </p:to>
                                    </p:set>
                                    <p:animEffect transition="in" filter="strips(downLeft)">
                                      <p:cBhvr>
                                        <p:cTn id="106" dur="3000"/>
                                        <p:tgtEl>
                                          <p:spTgt spid="19533"/>
                                        </p:tgtEl>
                                      </p:cBhvr>
                                    </p:animEffect>
                                  </p:childTnLst>
                                </p:cTn>
                              </p:par>
                            </p:childTnLst>
                          </p:cTn>
                        </p:par>
                        <p:par>
                          <p:cTn id="107" fill="hold" nodeType="afterGroup">
                            <p:stCondLst>
                              <p:cond delay="59000"/>
                            </p:stCondLst>
                            <p:childTnLst>
                              <p:par>
                                <p:cTn id="108" presetID="18" presetClass="entr" presetSubtype="12" fill="hold" nodeType="afterEffect">
                                  <p:stCondLst>
                                    <p:cond delay="0"/>
                                  </p:stCondLst>
                                  <p:childTnLst>
                                    <p:set>
                                      <p:cBhvr>
                                        <p:cTn id="109" dur="1" fill="hold">
                                          <p:stCondLst>
                                            <p:cond delay="0"/>
                                          </p:stCondLst>
                                        </p:cTn>
                                        <p:tgtEl>
                                          <p:spTgt spid="19539"/>
                                        </p:tgtEl>
                                        <p:attrNameLst>
                                          <p:attrName>style.visibility</p:attrName>
                                        </p:attrNameLst>
                                      </p:cBhvr>
                                      <p:to>
                                        <p:strVal val="visible"/>
                                      </p:to>
                                    </p:set>
                                    <p:animEffect transition="in" filter="strips(downLeft)">
                                      <p:cBhvr>
                                        <p:cTn id="110" dur="3000"/>
                                        <p:tgtEl>
                                          <p:spTgt spid="19539"/>
                                        </p:tgtEl>
                                      </p:cBhvr>
                                    </p:animEffect>
                                  </p:childTnLst>
                                </p:cTn>
                              </p:par>
                            </p:childTnLst>
                          </p:cTn>
                        </p:par>
                        <p:par>
                          <p:cTn id="111" fill="hold" nodeType="afterGroup">
                            <p:stCondLst>
                              <p:cond delay="62000"/>
                            </p:stCondLst>
                            <p:childTnLst>
                              <p:par>
                                <p:cTn id="112" presetID="18" presetClass="entr" presetSubtype="12" fill="hold" nodeType="afterEffect">
                                  <p:stCondLst>
                                    <p:cond delay="0"/>
                                  </p:stCondLst>
                                  <p:childTnLst>
                                    <p:set>
                                      <p:cBhvr>
                                        <p:cTn id="113" dur="1" fill="hold">
                                          <p:stCondLst>
                                            <p:cond delay="0"/>
                                          </p:stCondLst>
                                        </p:cTn>
                                        <p:tgtEl>
                                          <p:spTgt spid="19538"/>
                                        </p:tgtEl>
                                        <p:attrNameLst>
                                          <p:attrName>style.visibility</p:attrName>
                                        </p:attrNameLst>
                                      </p:cBhvr>
                                      <p:to>
                                        <p:strVal val="visible"/>
                                      </p:to>
                                    </p:set>
                                    <p:animEffect transition="in" filter="strips(downLeft)">
                                      <p:cBhvr>
                                        <p:cTn id="114" dur="3000"/>
                                        <p:tgtEl>
                                          <p:spTgt spid="19538"/>
                                        </p:tgtEl>
                                      </p:cBhvr>
                                    </p:animEffect>
                                  </p:childTnLst>
                                </p:cTn>
                              </p:par>
                            </p:childTnLst>
                          </p:cTn>
                        </p:par>
                        <p:par>
                          <p:cTn id="115" fill="hold" nodeType="afterGroup">
                            <p:stCondLst>
                              <p:cond delay="65000"/>
                            </p:stCondLst>
                            <p:childTnLst>
                              <p:par>
                                <p:cTn id="116" presetID="18" presetClass="entr" presetSubtype="12" fill="hold" nodeType="afterEffect">
                                  <p:stCondLst>
                                    <p:cond delay="0"/>
                                  </p:stCondLst>
                                  <p:childTnLst>
                                    <p:set>
                                      <p:cBhvr>
                                        <p:cTn id="117" dur="1" fill="hold">
                                          <p:stCondLst>
                                            <p:cond delay="0"/>
                                          </p:stCondLst>
                                        </p:cTn>
                                        <p:tgtEl>
                                          <p:spTgt spid="19531"/>
                                        </p:tgtEl>
                                        <p:attrNameLst>
                                          <p:attrName>style.visibility</p:attrName>
                                        </p:attrNameLst>
                                      </p:cBhvr>
                                      <p:to>
                                        <p:strVal val="visible"/>
                                      </p:to>
                                    </p:set>
                                    <p:animEffect transition="in" filter="strips(downLeft)">
                                      <p:cBhvr>
                                        <p:cTn id="118" dur="3000"/>
                                        <p:tgtEl>
                                          <p:spTgt spid="19531"/>
                                        </p:tgtEl>
                                      </p:cBhvr>
                                    </p:animEffect>
                                  </p:childTnLst>
                                </p:cTn>
                              </p:par>
                            </p:childTnLst>
                          </p:cTn>
                        </p:par>
                        <p:par>
                          <p:cTn id="119" fill="hold" nodeType="afterGroup">
                            <p:stCondLst>
                              <p:cond delay="68000"/>
                            </p:stCondLst>
                            <p:childTnLst>
                              <p:par>
                                <p:cTn id="120" presetID="18" presetClass="entr" presetSubtype="12" fill="hold" nodeType="afterEffect">
                                  <p:stCondLst>
                                    <p:cond delay="0"/>
                                  </p:stCondLst>
                                  <p:childTnLst>
                                    <p:set>
                                      <p:cBhvr>
                                        <p:cTn id="121" dur="1" fill="hold">
                                          <p:stCondLst>
                                            <p:cond delay="0"/>
                                          </p:stCondLst>
                                        </p:cTn>
                                        <p:tgtEl>
                                          <p:spTgt spid="19532"/>
                                        </p:tgtEl>
                                        <p:attrNameLst>
                                          <p:attrName>style.visibility</p:attrName>
                                        </p:attrNameLst>
                                      </p:cBhvr>
                                      <p:to>
                                        <p:strVal val="visible"/>
                                      </p:to>
                                    </p:set>
                                    <p:animEffect transition="in" filter="strips(downLeft)">
                                      <p:cBhvr>
                                        <p:cTn id="122" dur="2000"/>
                                        <p:tgtEl>
                                          <p:spTgt spid="1953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19474"/>
                                        </p:tgtEl>
                                        <p:attrNameLst>
                                          <p:attrName>style.visibility</p:attrName>
                                        </p:attrNameLst>
                                      </p:cBhvr>
                                      <p:to>
                                        <p:strVal val="visible"/>
                                      </p:to>
                                    </p:set>
                                    <p:anim calcmode="lin" valueType="num">
                                      <p:cBhvr>
                                        <p:cTn id="127" dur="500" fill="hold"/>
                                        <p:tgtEl>
                                          <p:spTgt spid="19474"/>
                                        </p:tgtEl>
                                        <p:attrNameLst>
                                          <p:attrName>ppt_w</p:attrName>
                                        </p:attrNameLst>
                                      </p:cBhvr>
                                      <p:tavLst>
                                        <p:tav tm="0">
                                          <p:val>
                                            <p:fltVal val="0"/>
                                          </p:val>
                                        </p:tav>
                                        <p:tav tm="100000">
                                          <p:val>
                                            <p:strVal val="#ppt_w"/>
                                          </p:val>
                                        </p:tav>
                                      </p:tavLst>
                                    </p:anim>
                                    <p:anim calcmode="lin" valueType="num">
                                      <p:cBhvr>
                                        <p:cTn id="128" dur="500" fill="hold"/>
                                        <p:tgtEl>
                                          <p:spTgt spid="19474"/>
                                        </p:tgtEl>
                                        <p:attrNameLst>
                                          <p:attrName>ppt_h</p:attrName>
                                        </p:attrNameLst>
                                      </p:cBhvr>
                                      <p:tavLst>
                                        <p:tav tm="0">
                                          <p:val>
                                            <p:fltVal val="0"/>
                                          </p:val>
                                        </p:tav>
                                        <p:tav tm="100000">
                                          <p:val>
                                            <p:strVal val="#ppt_h"/>
                                          </p:val>
                                        </p:tav>
                                      </p:tavLst>
                                    </p:anim>
                                    <p:animEffect transition="in" filter="fade">
                                      <p:cBhvr>
                                        <p:cTn id="129"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a:grpSpLocks/>
          </p:cNvGrpSpPr>
          <p:nvPr/>
        </p:nvGrpSpPr>
        <p:grpSpPr bwMode="auto">
          <a:xfrm>
            <a:off x="9200357" y="9554550"/>
            <a:ext cx="4876800" cy="3983562"/>
            <a:chOff x="3552" y="2064"/>
            <a:chExt cx="1248" cy="1056"/>
          </a:xfrm>
        </p:grpSpPr>
        <p:grpSp>
          <p:nvGrpSpPr>
            <p:cNvPr id="46" name="Group 42"/>
            <p:cNvGrpSpPr>
              <a:grpSpLocks/>
            </p:cNvGrpSpPr>
            <p:nvPr/>
          </p:nvGrpSpPr>
          <p:grpSpPr bwMode="auto">
            <a:xfrm>
              <a:off x="3552" y="2064"/>
              <a:ext cx="1248" cy="1056"/>
              <a:chOff x="3552" y="2064"/>
              <a:chExt cx="1248" cy="1056"/>
            </a:xfrm>
          </p:grpSpPr>
          <p:sp>
            <p:nvSpPr>
              <p:cNvPr id="48" name="AutoShape 33"/>
              <p:cNvSpPr>
                <a:spLocks noChangeArrowheads="1"/>
              </p:cNvSpPr>
              <p:nvPr/>
            </p:nvSpPr>
            <p:spPr bwMode="auto">
              <a:xfrm rot="10800000">
                <a:off x="3552" y="2544"/>
                <a:ext cx="1008" cy="576"/>
              </a:xfrm>
              <a:prstGeom prst="triangle">
                <a:avLst>
                  <a:gd name="adj" fmla="val 5000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49" name="Freeform 34"/>
              <p:cNvSpPr>
                <a:spLocks/>
              </p:cNvSpPr>
              <p:nvPr/>
            </p:nvSpPr>
            <p:spPr bwMode="auto">
              <a:xfrm>
                <a:off x="4032" y="2448"/>
                <a:ext cx="768" cy="672"/>
              </a:xfrm>
              <a:custGeom>
                <a:avLst/>
                <a:gdLst>
                  <a:gd name="T0" fmla="*/ 528 w 768"/>
                  <a:gd name="T1" fmla="*/ 96 h 672"/>
                  <a:gd name="T2" fmla="*/ 768 w 768"/>
                  <a:gd name="T3" fmla="*/ 0 h 672"/>
                  <a:gd name="T4" fmla="*/ 0 w 768"/>
                  <a:gd name="T5" fmla="*/ 672 h 672"/>
                </a:gdLst>
                <a:ahLst/>
                <a:cxnLst>
                  <a:cxn ang="0">
                    <a:pos x="T0" y="T1"/>
                  </a:cxn>
                  <a:cxn ang="0">
                    <a:pos x="T2" y="T3"/>
                  </a:cxn>
                  <a:cxn ang="0">
                    <a:pos x="T4" y="T5"/>
                  </a:cxn>
                </a:cxnLst>
                <a:rect l="0" t="0" r="r" b="b"/>
                <a:pathLst>
                  <a:path w="768" h="672">
                    <a:moveTo>
                      <a:pt x="528" y="96"/>
                    </a:moveTo>
                    <a:lnTo>
                      <a:pt x="768" y="0"/>
                    </a:lnTo>
                    <a:lnTo>
                      <a:pt x="0" y="672"/>
                    </a:lnTo>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50" name="AutoShape 35"/>
              <p:cNvSpPr>
                <a:spLocks noChangeArrowheads="1"/>
              </p:cNvSpPr>
              <p:nvPr/>
            </p:nvSpPr>
            <p:spPr bwMode="auto">
              <a:xfrm rot="10800000">
                <a:off x="3552" y="2160"/>
                <a:ext cx="1008" cy="3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51" name="AutoShape 36"/>
              <p:cNvSpPr>
                <a:spLocks noChangeArrowheads="1"/>
              </p:cNvSpPr>
              <p:nvPr/>
            </p:nvSpPr>
            <p:spPr bwMode="auto">
              <a:xfrm>
                <a:off x="3792" y="2064"/>
                <a:ext cx="672" cy="96"/>
              </a:xfrm>
              <a:prstGeom prst="parallelogram">
                <a:avLst>
                  <a:gd name="adj" fmla="val 17500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52" name="Freeform 38"/>
              <p:cNvSpPr>
                <a:spLocks/>
              </p:cNvSpPr>
              <p:nvPr/>
            </p:nvSpPr>
            <p:spPr bwMode="auto">
              <a:xfrm>
                <a:off x="3552" y="2064"/>
                <a:ext cx="432" cy="480"/>
              </a:xfrm>
              <a:custGeom>
                <a:avLst/>
                <a:gdLst>
                  <a:gd name="T0" fmla="*/ 432 w 432"/>
                  <a:gd name="T1" fmla="*/ 0 h 480"/>
                  <a:gd name="T2" fmla="*/ 288 w 432"/>
                  <a:gd name="T3" fmla="*/ 336 h 480"/>
                  <a:gd name="T4" fmla="*/ 0 w 432"/>
                  <a:gd name="T5" fmla="*/ 480 h 480"/>
                </a:gdLst>
                <a:ahLst/>
                <a:cxnLst>
                  <a:cxn ang="0">
                    <a:pos x="T0" y="T1"/>
                  </a:cxn>
                  <a:cxn ang="0">
                    <a:pos x="T2" y="T3"/>
                  </a:cxn>
                  <a:cxn ang="0">
                    <a:pos x="T4" y="T5"/>
                  </a:cxn>
                </a:cxnLst>
                <a:rect l="0" t="0" r="r" b="b"/>
                <a:pathLst>
                  <a:path w="432" h="480">
                    <a:moveTo>
                      <a:pt x="432" y="0"/>
                    </a:moveTo>
                    <a:lnTo>
                      <a:pt x="288" y="336"/>
                    </a:lnTo>
                    <a:lnTo>
                      <a:pt x="0" y="480"/>
                    </a:lnTo>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53" name="Freeform 40"/>
              <p:cNvSpPr>
                <a:spLocks/>
              </p:cNvSpPr>
              <p:nvPr/>
            </p:nvSpPr>
            <p:spPr bwMode="auto">
              <a:xfrm>
                <a:off x="4320" y="2064"/>
                <a:ext cx="480" cy="480"/>
              </a:xfrm>
              <a:custGeom>
                <a:avLst/>
                <a:gdLst>
                  <a:gd name="T0" fmla="*/ 144 w 480"/>
                  <a:gd name="T1" fmla="*/ 0 h 480"/>
                  <a:gd name="T2" fmla="*/ 480 w 480"/>
                  <a:gd name="T3" fmla="*/ 384 h 480"/>
                  <a:gd name="T4" fmla="*/ 240 w 480"/>
                  <a:gd name="T5" fmla="*/ 480 h 480"/>
                  <a:gd name="T6" fmla="*/ 0 w 480"/>
                  <a:gd name="T7" fmla="*/ 96 h 480"/>
                  <a:gd name="T8" fmla="*/ 144 w 480"/>
                  <a:gd name="T9" fmla="*/ 0 h 480"/>
                </a:gdLst>
                <a:ahLst/>
                <a:cxnLst>
                  <a:cxn ang="0">
                    <a:pos x="T0" y="T1"/>
                  </a:cxn>
                  <a:cxn ang="0">
                    <a:pos x="T2" y="T3"/>
                  </a:cxn>
                  <a:cxn ang="0">
                    <a:pos x="T4" y="T5"/>
                  </a:cxn>
                  <a:cxn ang="0">
                    <a:pos x="T6" y="T7"/>
                  </a:cxn>
                  <a:cxn ang="0">
                    <a:pos x="T8" y="T9"/>
                  </a:cxn>
                </a:cxnLst>
                <a:rect l="0" t="0" r="r" b="b"/>
                <a:pathLst>
                  <a:path w="480" h="480">
                    <a:moveTo>
                      <a:pt x="144" y="0"/>
                    </a:moveTo>
                    <a:lnTo>
                      <a:pt x="480" y="384"/>
                    </a:lnTo>
                    <a:lnTo>
                      <a:pt x="240" y="480"/>
                    </a:lnTo>
                    <a:lnTo>
                      <a:pt x="0" y="96"/>
                    </a:lnTo>
                    <a:lnTo>
                      <a:pt x="144" y="0"/>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54" name="Line 41"/>
              <p:cNvSpPr>
                <a:spLocks noChangeShapeType="1"/>
              </p:cNvSpPr>
              <p:nvPr/>
            </p:nvSpPr>
            <p:spPr bwMode="auto">
              <a:xfrm>
                <a:off x="3840" y="2400"/>
                <a:ext cx="960" cy="48"/>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47" name="Line 43"/>
            <p:cNvSpPr>
              <a:spLocks noChangeShapeType="1"/>
            </p:cNvSpPr>
            <p:nvPr/>
          </p:nvSpPr>
          <p:spPr bwMode="auto">
            <a:xfrm>
              <a:off x="3792" y="216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55" name="AutoShape 45"/>
          <p:cNvSpPr>
            <a:spLocks noChangeArrowheads="1"/>
          </p:cNvSpPr>
          <p:nvPr/>
        </p:nvSpPr>
        <p:spPr bwMode="auto">
          <a:xfrm>
            <a:off x="6781800" y="8876579"/>
            <a:ext cx="9677400" cy="1267497"/>
          </a:xfrm>
          <a:prstGeom prst="parallelogram">
            <a:avLst>
              <a:gd name="adj" fmla="val 182143"/>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18" name="TextBox 17">
            <a:extLst>
              <a:ext uri="{FF2B5EF4-FFF2-40B4-BE49-F238E27FC236}">
                <a16:creationId xmlns:a16="http://schemas.microsoft.com/office/drawing/2014/main" id="{230FDFB0-6434-46D2-A157-2C954B7F56A1}"/>
              </a:ext>
            </a:extLst>
          </p:cNvPr>
          <p:cNvSpPr txBox="1"/>
          <p:nvPr/>
        </p:nvSpPr>
        <p:spPr>
          <a:xfrm>
            <a:off x="2682456" y="1904995"/>
            <a:ext cx="15376944" cy="830997"/>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CỦNG CỐ &amp; BÀI TẬP</a:t>
            </a:r>
          </a:p>
        </p:txBody>
      </p:sp>
      <p:sp>
        <p:nvSpPr>
          <p:cNvPr id="19" name="TextBox 18">
            <a:extLst>
              <a:ext uri="{FF2B5EF4-FFF2-40B4-BE49-F238E27FC236}">
                <a16:creationId xmlns:a16="http://schemas.microsoft.com/office/drawing/2014/main" id="{FFAACE76-7AAA-4B56-97F1-86B09A48FCEC}"/>
              </a:ext>
            </a:extLst>
          </p:cNvPr>
          <p:cNvSpPr txBox="1"/>
          <p:nvPr/>
        </p:nvSpPr>
        <p:spPr>
          <a:xfrm>
            <a:off x="1815354" y="1909482"/>
            <a:ext cx="723092" cy="769611"/>
          </a:xfrm>
          <a:prstGeom prst="rect">
            <a:avLst/>
          </a:prstGeom>
          <a:solidFill>
            <a:schemeClr val="accent6">
              <a:lumMod val="75000"/>
            </a:schemeClr>
          </a:solidFill>
        </p:spPr>
        <p:txBody>
          <a:bodyPr wrap="squar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grpSp>
        <p:nvGrpSpPr>
          <p:cNvPr id="20" name="Group 19">
            <a:extLst>
              <a:ext uri="{FF2B5EF4-FFF2-40B4-BE49-F238E27FC236}">
                <a16:creationId xmlns:a16="http://schemas.microsoft.com/office/drawing/2014/main" id="{60C704FF-0D7D-4F5D-82CD-2D36F96E0E85}"/>
              </a:ext>
            </a:extLst>
          </p:cNvPr>
          <p:cNvGrpSpPr/>
          <p:nvPr/>
        </p:nvGrpSpPr>
        <p:grpSpPr>
          <a:xfrm>
            <a:off x="671875" y="2808942"/>
            <a:ext cx="23391942" cy="1778845"/>
            <a:chOff x="992187" y="2564544"/>
            <a:chExt cx="22353091" cy="1913402"/>
          </a:xfrm>
        </p:grpSpPr>
        <p:sp>
          <p:nvSpPr>
            <p:cNvPr id="21" name="Rounded Rectangle 133">
              <a:extLst>
                <a:ext uri="{FF2B5EF4-FFF2-40B4-BE49-F238E27FC236}">
                  <a16:creationId xmlns:a16="http://schemas.microsoft.com/office/drawing/2014/main" id="{30C2D058-E247-4F47-89A8-F2437B028559}"/>
                </a:ext>
              </a:extLst>
            </p:cNvPr>
            <p:cNvSpPr/>
            <p:nvPr/>
          </p:nvSpPr>
          <p:spPr bwMode="auto">
            <a:xfrm>
              <a:off x="1145221" y="2667000"/>
              <a:ext cx="22200057" cy="181094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22" name="Group 21">
              <a:extLst>
                <a:ext uri="{FF2B5EF4-FFF2-40B4-BE49-F238E27FC236}">
                  <a16:creationId xmlns:a16="http://schemas.microsoft.com/office/drawing/2014/main" id="{C8DD4189-2574-4A12-94C2-0665425BD940}"/>
                </a:ext>
              </a:extLst>
            </p:cNvPr>
            <p:cNvGrpSpPr/>
            <p:nvPr/>
          </p:nvGrpSpPr>
          <p:grpSpPr>
            <a:xfrm>
              <a:off x="992187" y="2564544"/>
              <a:ext cx="3124200" cy="1023459"/>
              <a:chOff x="534987" y="1647866"/>
              <a:chExt cx="4197167" cy="1176337"/>
            </a:xfrm>
          </p:grpSpPr>
          <p:sp>
            <p:nvSpPr>
              <p:cNvPr id="23" name="Isosceles Triangle 44">
                <a:extLst>
                  <a:ext uri="{FF2B5EF4-FFF2-40B4-BE49-F238E27FC236}">
                    <a16:creationId xmlns:a16="http://schemas.microsoft.com/office/drawing/2014/main" id="{7DA0E4C5-F05E-4D23-8CB1-18DF2664122A}"/>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24" name="Pentagon 136">
                <a:extLst>
                  <a:ext uri="{FF2B5EF4-FFF2-40B4-BE49-F238E27FC236}">
                    <a16:creationId xmlns:a16="http://schemas.microsoft.com/office/drawing/2014/main" id="{8A460083-5120-4E4A-B48F-0D14DB3F3A40}"/>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25" name="Group 11">
                <a:extLst>
                  <a:ext uri="{FF2B5EF4-FFF2-40B4-BE49-F238E27FC236}">
                    <a16:creationId xmlns:a16="http://schemas.microsoft.com/office/drawing/2014/main" id="{76CE754B-885D-4AC4-9B7E-7F89D22DD863}"/>
                  </a:ext>
                </a:extLst>
              </p:cNvPr>
              <p:cNvGrpSpPr/>
              <p:nvPr/>
            </p:nvGrpSpPr>
            <p:grpSpPr bwMode="auto">
              <a:xfrm>
                <a:off x="683774" y="1836907"/>
                <a:ext cx="719510" cy="800618"/>
                <a:chOff x="7440266" y="3398551"/>
                <a:chExt cx="935832" cy="1138779"/>
              </a:xfrm>
              <a:solidFill>
                <a:schemeClr val="bg1">
                  <a:lumMod val="95000"/>
                </a:schemeClr>
              </a:solidFill>
            </p:grpSpPr>
            <p:sp>
              <p:nvSpPr>
                <p:cNvPr id="28" name="Freeform 140">
                  <a:extLst>
                    <a:ext uri="{FF2B5EF4-FFF2-40B4-BE49-F238E27FC236}">
                      <a16:creationId xmlns:a16="http://schemas.microsoft.com/office/drawing/2014/main" id="{50B3EA53-4750-494F-B8E3-A55FE8C89082}"/>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29" name="Freeform 141">
                  <a:extLst>
                    <a:ext uri="{FF2B5EF4-FFF2-40B4-BE49-F238E27FC236}">
                      <a16:creationId xmlns:a16="http://schemas.microsoft.com/office/drawing/2014/main" id="{68169499-6EF0-45BF-A9D7-ECBBBC0C7240}"/>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30" name="Freeform 142">
                  <a:extLst>
                    <a:ext uri="{FF2B5EF4-FFF2-40B4-BE49-F238E27FC236}">
                      <a16:creationId xmlns:a16="http://schemas.microsoft.com/office/drawing/2014/main" id="{2A4429CA-23BF-4DB0-BC53-FACB842ED0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31" name="Rectangle 30">
                  <a:extLst>
                    <a:ext uri="{FF2B5EF4-FFF2-40B4-BE49-F238E27FC236}">
                      <a16:creationId xmlns:a16="http://schemas.microsoft.com/office/drawing/2014/main" id="{F8CDF75C-367C-4764-A596-FEA9480A242B}"/>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32" name="Rectangle 31">
                  <a:extLst>
                    <a:ext uri="{FF2B5EF4-FFF2-40B4-BE49-F238E27FC236}">
                      <a16:creationId xmlns:a16="http://schemas.microsoft.com/office/drawing/2014/main" id="{BB7B1E08-74AC-4125-B75C-2A6A5549597E}"/>
                    </a:ext>
                  </a:extLst>
                </p:cNvPr>
                <p:cNvSpPr>
                  <a:spLocks noChangeArrowheads="1"/>
                </p:cNvSpPr>
                <p:nvPr/>
              </p:nvSpPr>
              <p:spPr bwMode="auto">
                <a:xfrm>
                  <a:off x="7840318" y="3717639"/>
                  <a:ext cx="357189" cy="63500"/>
                </a:xfrm>
                <a:prstGeom prst="rect">
                  <a:avLst/>
                </a:prstGeom>
                <a:grpFill/>
                <a:ln w="9525">
                  <a:noFill/>
                  <a:miter lim="800000"/>
                  <a:headEnd/>
                  <a:tailEnd/>
                </a:ln>
              </p:spPr>
              <p:txBody>
                <a:bodyPr/>
                <a:lstStyle/>
                <a:p>
                  <a:pPr defTabSz="2177060">
                    <a:defRPr/>
                  </a:pPr>
                  <a:endParaRPr lang="en-US" sz="3200"/>
                </a:p>
              </p:txBody>
            </p:sp>
            <p:sp>
              <p:nvSpPr>
                <p:cNvPr id="33" name="Rectangle 32">
                  <a:extLst>
                    <a:ext uri="{FF2B5EF4-FFF2-40B4-BE49-F238E27FC236}">
                      <a16:creationId xmlns:a16="http://schemas.microsoft.com/office/drawing/2014/main" id="{DBDC9FFC-2734-4326-91A9-BB9CD5250A2B}"/>
                    </a:ext>
                  </a:extLst>
                </p:cNvPr>
                <p:cNvSpPr>
                  <a:spLocks noChangeArrowheads="1"/>
                </p:cNvSpPr>
                <p:nvPr/>
              </p:nvSpPr>
              <p:spPr bwMode="auto">
                <a:xfrm>
                  <a:off x="8018910" y="4473830"/>
                  <a:ext cx="357188" cy="63500"/>
                </a:xfrm>
                <a:prstGeom prst="rect">
                  <a:avLst/>
                </a:prstGeom>
                <a:grpFill/>
                <a:ln w="9525">
                  <a:noFill/>
                  <a:miter lim="800000"/>
                  <a:headEnd/>
                  <a:tailEnd/>
                </a:ln>
              </p:spPr>
              <p:txBody>
                <a:bodyPr/>
                <a:lstStyle/>
                <a:p>
                  <a:pPr defTabSz="2177060">
                    <a:defRPr/>
                  </a:pPr>
                  <a:endParaRPr lang="en-US" sz="3200"/>
                </a:p>
              </p:txBody>
            </p:sp>
            <p:sp>
              <p:nvSpPr>
                <p:cNvPr id="34" name="Rectangle 33">
                  <a:extLst>
                    <a:ext uri="{FF2B5EF4-FFF2-40B4-BE49-F238E27FC236}">
                      <a16:creationId xmlns:a16="http://schemas.microsoft.com/office/drawing/2014/main" id="{593D736E-F666-4645-B018-7E236E70394F}"/>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26" name="Chevron 138">
                <a:extLst>
                  <a:ext uri="{FF2B5EF4-FFF2-40B4-BE49-F238E27FC236}">
                    <a16:creationId xmlns:a16="http://schemas.microsoft.com/office/drawing/2014/main" id="{F82AB1CB-EFA3-4EA3-84D8-4F81EACE9DA7}"/>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27" name="TextBox 13">
                <a:extLst>
                  <a:ext uri="{FF2B5EF4-FFF2-40B4-BE49-F238E27FC236}">
                    <a16:creationId xmlns:a16="http://schemas.microsoft.com/office/drawing/2014/main" id="{74029F8F-4491-47B4-A23A-288ED4823110}"/>
                  </a:ext>
                </a:extLst>
              </p:cNvPr>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1.</a:t>
                </a:r>
              </a:p>
            </p:txBody>
          </p:sp>
        </p:grpSp>
      </p:grpSp>
      <p:sp>
        <p:nvSpPr>
          <p:cNvPr id="35" name="TextBox 34">
            <a:extLst>
              <a:ext uri="{FF2B5EF4-FFF2-40B4-BE49-F238E27FC236}">
                <a16:creationId xmlns:a16="http://schemas.microsoft.com/office/drawing/2014/main" id="{72C3BE8D-F220-4A14-AC66-E51B7065D565}"/>
              </a:ext>
            </a:extLst>
          </p:cNvPr>
          <p:cNvSpPr txBox="1"/>
          <p:nvPr/>
        </p:nvSpPr>
        <p:spPr>
          <a:xfrm>
            <a:off x="3962400" y="3497759"/>
            <a:ext cx="18760920" cy="769441"/>
          </a:xfrm>
          <a:prstGeom prst="rect">
            <a:avLst/>
          </a:prstGeom>
          <a:noFill/>
        </p:spPr>
        <p:txBody>
          <a:bodyPr wrap="square">
            <a:spAutoFit/>
          </a:bodyPr>
          <a:lstStyle/>
          <a:p>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lồi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khối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lồi</a:t>
            </a:r>
            <a:r>
              <a:rPr lang="en-US" sz="44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B1369385-FD81-4DDD-BBF9-687E9D53C031}"/>
              </a:ext>
            </a:extLst>
          </p:cNvPr>
          <p:cNvGrpSpPr/>
          <p:nvPr/>
        </p:nvGrpSpPr>
        <p:grpSpPr>
          <a:xfrm>
            <a:off x="881965" y="4774557"/>
            <a:ext cx="23074213" cy="3874638"/>
            <a:chOff x="1205494" y="6662542"/>
            <a:chExt cx="22135691" cy="6663801"/>
          </a:xfrm>
        </p:grpSpPr>
        <p:sp>
          <p:nvSpPr>
            <p:cNvPr id="37" name="Rounded Rectangle 124">
              <a:extLst>
                <a:ext uri="{FF2B5EF4-FFF2-40B4-BE49-F238E27FC236}">
                  <a16:creationId xmlns:a16="http://schemas.microsoft.com/office/drawing/2014/main" id="{23DF80FC-6B2D-4E2B-B2F3-894A0D6290D0}"/>
                </a:ext>
              </a:extLst>
            </p:cNvPr>
            <p:cNvSpPr/>
            <p:nvPr/>
          </p:nvSpPr>
          <p:spPr>
            <a:xfrm>
              <a:off x="1205494" y="7018400"/>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8" name="Group 37">
              <a:extLst>
                <a:ext uri="{FF2B5EF4-FFF2-40B4-BE49-F238E27FC236}">
                  <a16:creationId xmlns:a16="http://schemas.microsoft.com/office/drawing/2014/main" id="{C3563C5D-CBE4-4D41-86F7-D754FC2EAB00}"/>
                </a:ext>
              </a:extLst>
            </p:cNvPr>
            <p:cNvGrpSpPr/>
            <p:nvPr/>
          </p:nvGrpSpPr>
          <p:grpSpPr>
            <a:xfrm>
              <a:off x="1205494" y="6662542"/>
              <a:ext cx="3574644" cy="1221100"/>
              <a:chOff x="1205494" y="6662542"/>
              <a:chExt cx="3574644" cy="1221100"/>
            </a:xfrm>
          </p:grpSpPr>
          <p:sp>
            <p:nvSpPr>
              <p:cNvPr id="39" name="Freeform 20">
                <a:extLst>
                  <a:ext uri="{FF2B5EF4-FFF2-40B4-BE49-F238E27FC236}">
                    <a16:creationId xmlns:a16="http://schemas.microsoft.com/office/drawing/2014/main" id="{FBC4E19C-36A2-4BA0-B375-D38928F812CE}"/>
                  </a:ext>
                </a:extLst>
              </p:cNvPr>
              <p:cNvSpPr>
                <a:spLocks/>
              </p:cNvSpPr>
              <p:nvPr/>
            </p:nvSpPr>
            <p:spPr bwMode="auto">
              <a:xfrm rot="16200000" flipV="1">
                <a:off x="2531435" y="5887117"/>
                <a:ext cx="936170"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40" name="TextBox 39">
                <a:extLst>
                  <a:ext uri="{FF2B5EF4-FFF2-40B4-BE49-F238E27FC236}">
                    <a16:creationId xmlns:a16="http://schemas.microsoft.com/office/drawing/2014/main" id="{FF9AECAB-80FC-4FD2-A47E-4EAEFFAABEA6}"/>
                  </a:ext>
                </a:extLst>
              </p:cNvPr>
              <p:cNvSpPr txBox="1"/>
              <p:nvPr/>
            </p:nvSpPr>
            <p:spPr>
              <a:xfrm>
                <a:off x="2138570" y="6662542"/>
                <a:ext cx="2641568" cy="831107"/>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42" name="Round Diagonal Corner Rectangle 128">
                <a:extLst>
                  <a:ext uri="{FF2B5EF4-FFF2-40B4-BE49-F238E27FC236}">
                    <a16:creationId xmlns:a16="http://schemas.microsoft.com/office/drawing/2014/main" id="{330627F2-8E3F-436A-8193-C09934E9D589}"/>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3" name="Freeform 15">
                <a:extLst>
                  <a:ext uri="{FF2B5EF4-FFF2-40B4-BE49-F238E27FC236}">
                    <a16:creationId xmlns:a16="http://schemas.microsoft.com/office/drawing/2014/main" id="{F4666FC5-2BDF-4D47-94F4-615B7E2AF437}"/>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sp>
        <p:nvSpPr>
          <p:cNvPr id="44" name="Rectangle 19">
            <a:extLst>
              <a:ext uri="{FF2B5EF4-FFF2-40B4-BE49-F238E27FC236}">
                <a16:creationId xmlns:a16="http://schemas.microsoft.com/office/drawing/2014/main" id="{ADC26083-6213-44D2-B37B-9CED3E492BB3}"/>
              </a:ext>
            </a:extLst>
          </p:cNvPr>
          <p:cNvSpPr>
            <a:spLocks noChangeArrowheads="1"/>
          </p:cNvSpPr>
          <p:nvPr/>
        </p:nvSpPr>
        <p:spPr bwMode="auto">
          <a:xfrm>
            <a:off x="2176899" y="5484562"/>
            <a:ext cx="2136843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Khối</a:t>
            </a:r>
            <a:r>
              <a:rPr lang="en-US" altLang="en-US" sz="4400" dirty="0">
                <a:latin typeface="Times New Roman" panose="02020603050405020304" pitchFamily="18" charset="0"/>
                <a:cs typeface="Times New Roman" panose="02020603050405020304" pitchFamily="18" charset="0"/>
              </a:rPr>
              <a:t> đa diện( H ) được gọi là khối đa diện lồi nếu </a:t>
            </a:r>
            <a:r>
              <a:rPr lang="en-US" altLang="en-US" sz="4400" dirty="0" err="1">
                <a:latin typeface="Times New Roman" panose="02020603050405020304" pitchFamily="18" charset="0"/>
                <a:cs typeface="Times New Roman" panose="02020603050405020304" pitchFamily="18" charset="0"/>
              </a:rPr>
              <a:t>đoạn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thẳng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nối</a:t>
            </a:r>
            <a:r>
              <a:rPr lang="en-US" altLang="en-US" sz="4400" dirty="0">
                <a:latin typeface="Times New Roman" panose="02020603050405020304" pitchFamily="18" charset="0"/>
                <a:cs typeface="Times New Roman" panose="02020603050405020304" pitchFamily="18" charset="0"/>
              </a:rPr>
              <a:t> hai điểm bất kì của (H) luôn thuộc (H).Khi đó đa </a:t>
            </a:r>
            <a:r>
              <a:rPr lang="en-US" altLang="en-US" sz="4400" dirty="0" err="1">
                <a:latin typeface="Times New Roman" panose="02020603050405020304" pitchFamily="18" charset="0"/>
                <a:cs typeface="Times New Roman" panose="02020603050405020304" pitchFamily="18" charset="0"/>
              </a:rPr>
              <a:t>diện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xác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định</a:t>
            </a:r>
            <a:r>
              <a:rPr lang="en-US" altLang="en-US" sz="4400" dirty="0">
                <a:latin typeface="Times New Roman" panose="02020603050405020304" pitchFamily="18" charset="0"/>
                <a:cs typeface="Times New Roman" panose="02020603050405020304" pitchFamily="18" charset="0"/>
              </a:rPr>
              <a:t> (H) được gọi là đa diện lồi.</a:t>
            </a:r>
          </a:p>
        </p:txBody>
      </p:sp>
      <p:sp>
        <p:nvSpPr>
          <p:cNvPr id="56" name="TextBox 55">
            <a:extLst>
              <a:ext uri="{FF2B5EF4-FFF2-40B4-BE49-F238E27FC236}">
                <a16:creationId xmlns:a16="http://schemas.microsoft.com/office/drawing/2014/main" id="{D965C9CA-9298-4850-9B8B-724CEEC031AF}"/>
              </a:ext>
            </a:extLst>
          </p:cNvPr>
          <p:cNvSpPr txBox="1"/>
          <p:nvPr/>
        </p:nvSpPr>
        <p:spPr>
          <a:xfrm>
            <a:off x="2198548" y="6796281"/>
            <a:ext cx="21325135"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Một khối đa diện là khối đa diện lồi khi và chỉ khi miền trong của nó luôn nằm về một phía đối với mỗi mặt phẳng chứa một mặt của nó.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arn(inVertical)">
                                      <p:cBhvr>
                                        <p:cTn id="22" dur="500"/>
                                        <p:tgtEl>
                                          <p:spTgt spid="44"/>
                                        </p:tgtEl>
                                      </p:cBhvr>
                                    </p:animEffect>
                                  </p:childTnLst>
                                </p:cTn>
                              </p:par>
                              <p:par>
                                <p:cTn id="23" presetID="9"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dissolve">
                                      <p:cBhvr>
                                        <p:cTn id="25" dur="20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circle(in)">
                                      <p:cBhvr>
                                        <p:cTn id="30" dur="20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44"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rdArt 67"/>
          <p:cNvSpPr>
            <a:spLocks noChangeArrowheads="1" noChangeShapeType="1" noTextEdit="1"/>
          </p:cNvSpPr>
          <p:nvPr/>
        </p:nvSpPr>
        <p:spPr bwMode="auto">
          <a:xfrm>
            <a:off x="4343400" y="5094786"/>
            <a:ext cx="1841791" cy="194680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BottomLeft"/>
              <a:lightRig rig="legacyNormal3" dir="t"/>
            </a:scene3d>
            <a:sp3d extrusionH="430200" prstMaterial="legacyMetal">
              <a:extrusionClr>
                <a:srgbClr val="FFFFFF"/>
              </a:extrusionClr>
              <a:contourClr>
                <a:srgbClr val="FFFFFF"/>
              </a:contourClr>
            </a:sp3d>
          </a:bodyPr>
          <a:lstStyle/>
          <a:p>
            <a:pPr algn="ctr"/>
            <a:r>
              <a:rPr lang="en-US" sz="72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Arial" panose="020B0604020202020204" pitchFamily="34" charset="0"/>
              </a:rPr>
              <a:t>T</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219031" y="9031363"/>
            <a:ext cx="2485238" cy="309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953995" y="4946846"/>
            <a:ext cx="2427272" cy="236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657307" y="9325243"/>
            <a:ext cx="2762250" cy="263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9498579"/>
            <a:ext cx="2438639" cy="216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3128" y="4919103"/>
            <a:ext cx="2427272" cy="246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5487" y="9409154"/>
            <a:ext cx="2696634" cy="233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http://files.myopera.com/rubic/blog/rubix_cu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27750" y="4946848"/>
            <a:ext cx="2306242" cy="23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58848" y="7659730"/>
            <a:ext cx="1841791"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H1</a:t>
            </a:r>
          </a:p>
        </p:txBody>
      </p:sp>
      <p:sp>
        <p:nvSpPr>
          <p:cNvPr id="28" name="TextBox 27"/>
          <p:cNvSpPr txBox="1"/>
          <p:nvPr/>
        </p:nvSpPr>
        <p:spPr>
          <a:xfrm>
            <a:off x="8944399" y="7611112"/>
            <a:ext cx="166772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H2</a:t>
            </a:r>
          </a:p>
        </p:txBody>
      </p:sp>
      <p:sp>
        <p:nvSpPr>
          <p:cNvPr id="29" name="TextBox 28"/>
          <p:cNvSpPr txBox="1"/>
          <p:nvPr/>
        </p:nvSpPr>
        <p:spPr>
          <a:xfrm>
            <a:off x="13341075" y="12332490"/>
            <a:ext cx="166698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H7</a:t>
            </a:r>
          </a:p>
        </p:txBody>
      </p:sp>
      <p:sp>
        <p:nvSpPr>
          <p:cNvPr id="30" name="TextBox 29"/>
          <p:cNvSpPr txBox="1"/>
          <p:nvPr/>
        </p:nvSpPr>
        <p:spPr>
          <a:xfrm>
            <a:off x="18674787" y="12332488"/>
            <a:ext cx="179459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H8</a:t>
            </a:r>
          </a:p>
        </p:txBody>
      </p:sp>
      <p:sp>
        <p:nvSpPr>
          <p:cNvPr id="31" name="TextBox 30"/>
          <p:cNvSpPr txBox="1"/>
          <p:nvPr/>
        </p:nvSpPr>
        <p:spPr>
          <a:xfrm>
            <a:off x="18524127" y="7707522"/>
            <a:ext cx="194525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H4</a:t>
            </a:r>
          </a:p>
        </p:txBody>
      </p:sp>
      <p:sp>
        <p:nvSpPr>
          <p:cNvPr id="32" name="TextBox 31"/>
          <p:cNvSpPr txBox="1"/>
          <p:nvPr/>
        </p:nvSpPr>
        <p:spPr>
          <a:xfrm>
            <a:off x="13341075" y="7623602"/>
            <a:ext cx="194525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H3</a:t>
            </a:r>
          </a:p>
        </p:txBody>
      </p:sp>
      <p:sp>
        <p:nvSpPr>
          <p:cNvPr id="33" name="TextBox 32"/>
          <p:cNvSpPr txBox="1"/>
          <p:nvPr/>
        </p:nvSpPr>
        <p:spPr>
          <a:xfrm>
            <a:off x="8672139" y="12332492"/>
            <a:ext cx="166698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H6</a:t>
            </a:r>
          </a:p>
        </p:txBody>
      </p:sp>
      <p:sp>
        <p:nvSpPr>
          <p:cNvPr id="34" name="TextBox 33"/>
          <p:cNvSpPr txBox="1"/>
          <p:nvPr/>
        </p:nvSpPr>
        <p:spPr>
          <a:xfrm>
            <a:off x="4758847" y="12332494"/>
            <a:ext cx="179459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H5</a:t>
            </a:r>
          </a:p>
        </p:txBody>
      </p:sp>
      <p:grpSp>
        <p:nvGrpSpPr>
          <p:cNvPr id="44" name="Group 43">
            <a:extLst>
              <a:ext uri="{FF2B5EF4-FFF2-40B4-BE49-F238E27FC236}">
                <a16:creationId xmlns:a16="http://schemas.microsoft.com/office/drawing/2014/main" id="{4BB1A51B-295B-4121-9B47-6134F252A715}"/>
              </a:ext>
            </a:extLst>
          </p:cNvPr>
          <p:cNvGrpSpPr/>
          <p:nvPr/>
        </p:nvGrpSpPr>
        <p:grpSpPr>
          <a:xfrm>
            <a:off x="71193" y="3048000"/>
            <a:ext cx="565694" cy="5672553"/>
            <a:chOff x="539752" y="-3844966"/>
            <a:chExt cx="726225" cy="5950849"/>
          </a:xfrm>
        </p:grpSpPr>
        <p:sp>
          <p:nvSpPr>
            <p:cNvPr id="45" name="Isosceles Triangle 44">
              <a:extLst>
                <a:ext uri="{FF2B5EF4-FFF2-40B4-BE49-F238E27FC236}">
                  <a16:creationId xmlns:a16="http://schemas.microsoft.com/office/drawing/2014/main" id="{E3560C01-D29D-4DA9-B926-69DABB4052F0}"/>
                </a:ext>
              </a:extLst>
            </p:cNvPr>
            <p:cNvSpPr/>
            <p:nvPr/>
          </p:nvSpPr>
          <p:spPr bwMode="auto">
            <a:xfrm rot="5400000" flipV="1">
              <a:off x="534195" y="-3364954"/>
              <a:ext cx="227013"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dirty="0">
                <a:solidFill>
                  <a:prstClr val="white"/>
                </a:solidFill>
              </a:endParaRPr>
            </a:p>
          </p:txBody>
        </p:sp>
        <p:grpSp>
          <p:nvGrpSpPr>
            <p:cNvPr id="47" name="Group 11">
              <a:extLst>
                <a:ext uri="{FF2B5EF4-FFF2-40B4-BE49-F238E27FC236}">
                  <a16:creationId xmlns:a16="http://schemas.microsoft.com/office/drawing/2014/main" id="{C036CB05-7AFF-41EF-B750-E15302FF6555}"/>
                </a:ext>
              </a:extLst>
            </p:cNvPr>
            <p:cNvGrpSpPr/>
            <p:nvPr/>
          </p:nvGrpSpPr>
          <p:grpSpPr bwMode="auto">
            <a:xfrm>
              <a:off x="667745" y="-3844966"/>
              <a:ext cx="598232" cy="5950849"/>
              <a:chOff x="7419413" y="-4683207"/>
              <a:chExt cx="778091" cy="8464348"/>
            </a:xfrm>
            <a:solidFill>
              <a:schemeClr val="bg1">
                <a:lumMod val="95000"/>
              </a:schemeClr>
            </a:solidFill>
          </p:grpSpPr>
          <p:sp>
            <p:nvSpPr>
              <p:cNvPr id="50" name="Freeform 140">
                <a:extLst>
                  <a:ext uri="{FF2B5EF4-FFF2-40B4-BE49-F238E27FC236}">
                    <a16:creationId xmlns:a16="http://schemas.microsoft.com/office/drawing/2014/main" id="{DC9913DE-A9D9-4875-8627-3FAADAE7207C}"/>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52" name="Freeform 142">
                <a:extLst>
                  <a:ext uri="{FF2B5EF4-FFF2-40B4-BE49-F238E27FC236}">
                    <a16:creationId xmlns:a16="http://schemas.microsoft.com/office/drawing/2014/main" id="{3703AE6F-D1AC-4355-A714-270E5941A389}"/>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54" name="Rectangle 53">
                <a:extLst>
                  <a:ext uri="{FF2B5EF4-FFF2-40B4-BE49-F238E27FC236}">
                    <a16:creationId xmlns:a16="http://schemas.microsoft.com/office/drawing/2014/main" id="{FBB2C48F-2D34-402E-A5AF-D4053E3F5050}"/>
                  </a:ext>
                </a:extLst>
              </p:cNvPr>
              <p:cNvSpPr>
                <a:spLocks noChangeArrowheads="1"/>
              </p:cNvSpPr>
              <p:nvPr/>
            </p:nvSpPr>
            <p:spPr bwMode="auto">
              <a:xfrm>
                <a:off x="7770239" y="-4683207"/>
                <a:ext cx="357188" cy="63500"/>
              </a:xfrm>
              <a:prstGeom prst="rect">
                <a:avLst/>
              </a:prstGeom>
              <a:grpFill/>
              <a:ln w="9525">
                <a:noFill/>
                <a:miter lim="800000"/>
                <a:headEnd/>
                <a:tailEnd/>
              </a:ln>
            </p:spPr>
            <p:txBody>
              <a:bodyPr/>
              <a:lstStyle/>
              <a:p>
                <a:pPr defTabSz="2177060">
                  <a:defRPr/>
                </a:pPr>
                <a:endParaRPr lang="en-US" sz="3200"/>
              </a:p>
            </p:txBody>
          </p:sp>
          <p:sp>
            <p:nvSpPr>
              <p:cNvPr id="55" name="Rectangle 54">
                <a:extLst>
                  <a:ext uri="{FF2B5EF4-FFF2-40B4-BE49-F238E27FC236}">
                    <a16:creationId xmlns:a16="http://schemas.microsoft.com/office/drawing/2014/main" id="{B8936F05-8852-4911-9E82-C248EDE44AAF}"/>
                  </a:ext>
                </a:extLst>
              </p:cNvPr>
              <p:cNvSpPr>
                <a:spLocks noChangeArrowheads="1"/>
              </p:cNvSpPr>
              <p:nvPr/>
            </p:nvSpPr>
            <p:spPr bwMode="auto">
              <a:xfrm>
                <a:off x="7419413" y="-4234405"/>
                <a:ext cx="448778" cy="159549"/>
              </a:xfrm>
              <a:prstGeom prst="rect">
                <a:avLst/>
              </a:prstGeom>
              <a:grpFill/>
              <a:ln w="9525">
                <a:noFill/>
                <a:miter lim="800000"/>
                <a:headEnd/>
                <a:tailEnd/>
              </a:ln>
            </p:spPr>
            <p:txBody>
              <a:bodyPr/>
              <a:lstStyle/>
              <a:p>
                <a:pPr defTabSz="2177060">
                  <a:defRPr/>
                </a:pPr>
                <a:endParaRPr lang="en-US" sz="3200"/>
              </a:p>
            </p:txBody>
          </p:sp>
          <p:sp>
            <p:nvSpPr>
              <p:cNvPr id="56" name="Rectangle 55">
                <a:extLst>
                  <a:ext uri="{FF2B5EF4-FFF2-40B4-BE49-F238E27FC236}">
                    <a16:creationId xmlns:a16="http://schemas.microsoft.com/office/drawing/2014/main" id="{36EF68B8-B58D-44B5-94D7-690C972B8DED}"/>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grpSp>
      <p:grpSp>
        <p:nvGrpSpPr>
          <p:cNvPr id="64" name="Group 47">
            <a:extLst>
              <a:ext uri="{FF2B5EF4-FFF2-40B4-BE49-F238E27FC236}">
                <a16:creationId xmlns:a16="http://schemas.microsoft.com/office/drawing/2014/main" id="{E072AF49-9DF9-4C05-B8CD-EFAEB595D680}"/>
              </a:ext>
            </a:extLst>
          </p:cNvPr>
          <p:cNvGrpSpPr/>
          <p:nvPr/>
        </p:nvGrpSpPr>
        <p:grpSpPr>
          <a:xfrm>
            <a:off x="550968" y="1697561"/>
            <a:ext cx="9472086" cy="968318"/>
            <a:chOff x="739068" y="1515168"/>
            <a:chExt cx="9473319" cy="968444"/>
          </a:xfrm>
        </p:grpSpPr>
        <p:sp>
          <p:nvSpPr>
            <p:cNvPr id="65" name="Freeform 71">
              <a:extLst>
                <a:ext uri="{FF2B5EF4-FFF2-40B4-BE49-F238E27FC236}">
                  <a16:creationId xmlns:a16="http://schemas.microsoft.com/office/drawing/2014/main" id="{8F1127BE-E73F-4A88-9FD6-C166A27FF5C7}"/>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6" name="Group 30">
              <a:extLst>
                <a:ext uri="{FF2B5EF4-FFF2-40B4-BE49-F238E27FC236}">
                  <a16:creationId xmlns:a16="http://schemas.microsoft.com/office/drawing/2014/main" id="{9FE359BE-111A-4FC0-BB06-0F71090C1897}"/>
                </a:ext>
              </a:extLst>
            </p:cNvPr>
            <p:cNvGrpSpPr/>
            <p:nvPr/>
          </p:nvGrpSpPr>
          <p:grpSpPr>
            <a:xfrm>
              <a:off x="739068" y="1515168"/>
              <a:ext cx="8177919" cy="960327"/>
              <a:chOff x="739068" y="1515168"/>
              <a:chExt cx="8177919" cy="960327"/>
            </a:xfrm>
          </p:grpSpPr>
          <p:sp>
            <p:nvSpPr>
              <p:cNvPr id="67" name="Freeform 71">
                <a:extLst>
                  <a:ext uri="{FF2B5EF4-FFF2-40B4-BE49-F238E27FC236}">
                    <a16:creationId xmlns:a16="http://schemas.microsoft.com/office/drawing/2014/main" id="{F70BDFA1-0080-4DD6-B38E-A33DA170EA1E}"/>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Oval 72">
                <a:extLst>
                  <a:ext uri="{FF2B5EF4-FFF2-40B4-BE49-F238E27FC236}">
                    <a16:creationId xmlns:a16="http://schemas.microsoft.com/office/drawing/2014/main" id="{36AA825C-5025-44B4-83E3-ECBC560986B3}"/>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4D3EC118-A47F-44A8-9F36-06A6C803DD53}"/>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4">
                <a:extLst>
                  <a:ext uri="{FF2B5EF4-FFF2-40B4-BE49-F238E27FC236}">
                    <a16:creationId xmlns:a16="http://schemas.microsoft.com/office/drawing/2014/main" id="{1C1B86A2-015C-4515-A47B-50BC6D48589E}"/>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279A2399-CF23-423E-B635-0572230BD3FA}"/>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76">
                <a:extLst>
                  <a:ext uri="{FF2B5EF4-FFF2-40B4-BE49-F238E27FC236}">
                    <a16:creationId xmlns:a16="http://schemas.microsoft.com/office/drawing/2014/main" id="{2CF5AFA1-45EA-498B-85CA-778F9550F91D}"/>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D444CD6D-7F2D-4E76-BE59-C64C0FD9E24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884D5489-6038-4645-BD40-86B202BCD85B}"/>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7F627DD8-3F7F-4C70-802D-9126238766B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3DE935FE-2D21-4003-99D8-CF9EA2EA4A1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81">
                <a:extLst>
                  <a:ext uri="{FF2B5EF4-FFF2-40B4-BE49-F238E27FC236}">
                    <a16:creationId xmlns:a16="http://schemas.microsoft.com/office/drawing/2014/main" id="{FA0CF6C3-019F-4316-B3B0-4ADFAEA5D315}"/>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9D530A5D-1DD0-4552-9C97-4BEEC30797B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TextBox 43">
                <a:extLst>
                  <a:ext uri="{FF2B5EF4-FFF2-40B4-BE49-F238E27FC236}">
                    <a16:creationId xmlns:a16="http://schemas.microsoft.com/office/drawing/2014/main" id="{44808B65-2717-4126-9491-82A4FBEDC066}"/>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grpSp>
        <p:nvGrpSpPr>
          <p:cNvPr id="48" name="Group 47">
            <a:extLst>
              <a:ext uri="{FF2B5EF4-FFF2-40B4-BE49-F238E27FC236}">
                <a16:creationId xmlns:a16="http://schemas.microsoft.com/office/drawing/2014/main" id="{2419FC3F-ABDE-4599-97A7-FD8432C61FC0}"/>
              </a:ext>
            </a:extLst>
          </p:cNvPr>
          <p:cNvGrpSpPr/>
          <p:nvPr/>
        </p:nvGrpSpPr>
        <p:grpSpPr>
          <a:xfrm>
            <a:off x="671875" y="2808942"/>
            <a:ext cx="23391942" cy="1778845"/>
            <a:chOff x="992187" y="2564544"/>
            <a:chExt cx="22353091" cy="1913402"/>
          </a:xfrm>
        </p:grpSpPr>
        <p:sp>
          <p:nvSpPr>
            <p:cNvPr id="49" name="Rounded Rectangle 133">
              <a:extLst>
                <a:ext uri="{FF2B5EF4-FFF2-40B4-BE49-F238E27FC236}">
                  <a16:creationId xmlns:a16="http://schemas.microsoft.com/office/drawing/2014/main" id="{9102A582-9452-45BA-9875-85C024AB1717}"/>
                </a:ext>
              </a:extLst>
            </p:cNvPr>
            <p:cNvSpPr/>
            <p:nvPr/>
          </p:nvSpPr>
          <p:spPr bwMode="auto">
            <a:xfrm>
              <a:off x="1145221" y="2667000"/>
              <a:ext cx="22200057" cy="181094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51" name="Group 50">
              <a:extLst>
                <a:ext uri="{FF2B5EF4-FFF2-40B4-BE49-F238E27FC236}">
                  <a16:creationId xmlns:a16="http://schemas.microsoft.com/office/drawing/2014/main" id="{E50D2A55-3F84-41B6-926B-C8BA1998A493}"/>
                </a:ext>
              </a:extLst>
            </p:cNvPr>
            <p:cNvGrpSpPr/>
            <p:nvPr/>
          </p:nvGrpSpPr>
          <p:grpSpPr>
            <a:xfrm>
              <a:off x="992187" y="2564544"/>
              <a:ext cx="3124200" cy="1023459"/>
              <a:chOff x="534987" y="1647866"/>
              <a:chExt cx="4197167" cy="1176337"/>
            </a:xfrm>
          </p:grpSpPr>
          <p:sp>
            <p:nvSpPr>
              <p:cNvPr id="53" name="Isosceles Triangle 44">
                <a:extLst>
                  <a:ext uri="{FF2B5EF4-FFF2-40B4-BE49-F238E27FC236}">
                    <a16:creationId xmlns:a16="http://schemas.microsoft.com/office/drawing/2014/main" id="{9143C1B3-020A-4A65-86B0-A827732C7D79}"/>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57" name="Pentagon 136">
                <a:extLst>
                  <a:ext uri="{FF2B5EF4-FFF2-40B4-BE49-F238E27FC236}">
                    <a16:creationId xmlns:a16="http://schemas.microsoft.com/office/drawing/2014/main" id="{8D942467-AC78-4E27-ACED-B1A6D4B3A964}"/>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58" name="Group 11">
                <a:extLst>
                  <a:ext uri="{FF2B5EF4-FFF2-40B4-BE49-F238E27FC236}">
                    <a16:creationId xmlns:a16="http://schemas.microsoft.com/office/drawing/2014/main" id="{8A85F8DB-BD2E-4335-8B30-C5A7E2F76246}"/>
                  </a:ext>
                </a:extLst>
              </p:cNvPr>
              <p:cNvGrpSpPr/>
              <p:nvPr/>
            </p:nvGrpSpPr>
            <p:grpSpPr bwMode="auto">
              <a:xfrm>
                <a:off x="683774" y="1836907"/>
                <a:ext cx="719510" cy="800618"/>
                <a:chOff x="7440266" y="3398551"/>
                <a:chExt cx="935832" cy="1138779"/>
              </a:xfrm>
              <a:solidFill>
                <a:schemeClr val="bg1">
                  <a:lumMod val="95000"/>
                </a:schemeClr>
              </a:solidFill>
            </p:grpSpPr>
            <p:sp>
              <p:nvSpPr>
                <p:cNvPr id="61" name="Freeform 140">
                  <a:extLst>
                    <a:ext uri="{FF2B5EF4-FFF2-40B4-BE49-F238E27FC236}">
                      <a16:creationId xmlns:a16="http://schemas.microsoft.com/office/drawing/2014/main" id="{59C469F8-B4A8-4A9B-9D6C-B010DD98991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62" name="Freeform 141">
                  <a:extLst>
                    <a:ext uri="{FF2B5EF4-FFF2-40B4-BE49-F238E27FC236}">
                      <a16:creationId xmlns:a16="http://schemas.microsoft.com/office/drawing/2014/main" id="{9D5825B0-C385-474D-8BC4-1FD2E3C7FF5B}"/>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63" name="Freeform 142">
                  <a:extLst>
                    <a:ext uri="{FF2B5EF4-FFF2-40B4-BE49-F238E27FC236}">
                      <a16:creationId xmlns:a16="http://schemas.microsoft.com/office/drawing/2014/main" id="{D2053E44-9F25-44AD-A67C-8879C3C81065}"/>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80" name="Rectangle 79">
                  <a:extLst>
                    <a:ext uri="{FF2B5EF4-FFF2-40B4-BE49-F238E27FC236}">
                      <a16:creationId xmlns:a16="http://schemas.microsoft.com/office/drawing/2014/main" id="{B5FEE7CF-8FDA-480D-8CAE-D54D1146E13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81" name="Rectangle 80">
                  <a:extLst>
                    <a:ext uri="{FF2B5EF4-FFF2-40B4-BE49-F238E27FC236}">
                      <a16:creationId xmlns:a16="http://schemas.microsoft.com/office/drawing/2014/main" id="{541C03F4-A84C-4D3D-9F4A-3C704A1DEF48}"/>
                    </a:ext>
                  </a:extLst>
                </p:cNvPr>
                <p:cNvSpPr>
                  <a:spLocks noChangeArrowheads="1"/>
                </p:cNvSpPr>
                <p:nvPr/>
              </p:nvSpPr>
              <p:spPr bwMode="auto">
                <a:xfrm>
                  <a:off x="7840318" y="3717639"/>
                  <a:ext cx="357189" cy="63500"/>
                </a:xfrm>
                <a:prstGeom prst="rect">
                  <a:avLst/>
                </a:prstGeom>
                <a:grpFill/>
                <a:ln w="9525">
                  <a:noFill/>
                  <a:miter lim="800000"/>
                  <a:headEnd/>
                  <a:tailEnd/>
                </a:ln>
              </p:spPr>
              <p:txBody>
                <a:bodyPr/>
                <a:lstStyle/>
                <a:p>
                  <a:pPr defTabSz="2177060">
                    <a:defRPr/>
                  </a:pPr>
                  <a:endParaRPr lang="en-US" sz="3200"/>
                </a:p>
              </p:txBody>
            </p:sp>
            <p:sp>
              <p:nvSpPr>
                <p:cNvPr id="82" name="Rectangle 81">
                  <a:extLst>
                    <a:ext uri="{FF2B5EF4-FFF2-40B4-BE49-F238E27FC236}">
                      <a16:creationId xmlns:a16="http://schemas.microsoft.com/office/drawing/2014/main" id="{BADABD9E-DBAE-426B-8245-EA84E28A7953}"/>
                    </a:ext>
                  </a:extLst>
                </p:cNvPr>
                <p:cNvSpPr>
                  <a:spLocks noChangeArrowheads="1"/>
                </p:cNvSpPr>
                <p:nvPr/>
              </p:nvSpPr>
              <p:spPr bwMode="auto">
                <a:xfrm>
                  <a:off x="8018910" y="4473830"/>
                  <a:ext cx="357188" cy="63500"/>
                </a:xfrm>
                <a:prstGeom prst="rect">
                  <a:avLst/>
                </a:prstGeom>
                <a:grpFill/>
                <a:ln w="9525">
                  <a:noFill/>
                  <a:miter lim="800000"/>
                  <a:headEnd/>
                  <a:tailEnd/>
                </a:ln>
              </p:spPr>
              <p:txBody>
                <a:bodyPr/>
                <a:lstStyle/>
                <a:p>
                  <a:pPr defTabSz="2177060">
                    <a:defRPr/>
                  </a:pPr>
                  <a:endParaRPr lang="en-US" sz="3200"/>
                </a:p>
              </p:txBody>
            </p:sp>
            <p:sp>
              <p:nvSpPr>
                <p:cNvPr id="83" name="Rectangle 82">
                  <a:extLst>
                    <a:ext uri="{FF2B5EF4-FFF2-40B4-BE49-F238E27FC236}">
                      <a16:creationId xmlns:a16="http://schemas.microsoft.com/office/drawing/2014/main" id="{A05EAE2E-6881-484E-A4C7-2D8EAC33611C}"/>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59" name="Chevron 138">
                <a:extLst>
                  <a:ext uri="{FF2B5EF4-FFF2-40B4-BE49-F238E27FC236}">
                    <a16:creationId xmlns:a16="http://schemas.microsoft.com/office/drawing/2014/main" id="{3EFB7840-75D0-4B73-BCCD-55E011E8B63E}"/>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60" name="TextBox 13">
                <a:extLst>
                  <a:ext uri="{FF2B5EF4-FFF2-40B4-BE49-F238E27FC236}">
                    <a16:creationId xmlns:a16="http://schemas.microsoft.com/office/drawing/2014/main" id="{A65E4AB0-9FDE-4554-8D17-1321A7CC14F2}"/>
                  </a:ext>
                </a:extLst>
              </p:cNvPr>
              <p:cNvSpPr txBox="1">
                <a:spLocks noChangeArrowheads="1"/>
              </p:cNvSpPr>
              <p:nvPr/>
            </p:nvSpPr>
            <p:spPr bwMode="auto">
              <a:xfrm>
                <a:off x="1456316" y="1718346"/>
                <a:ext cx="3173469" cy="87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err="1">
                    <a:solidFill>
                      <a:schemeClr val="bg1"/>
                    </a:solidFill>
                    <a:latin typeface="Tahoma" pitchFamily="34" charset="0"/>
                    <a:cs typeface="Tahoma" pitchFamily="34" charset="0"/>
                  </a:rPr>
                  <a:t>Câu</a:t>
                </a:r>
                <a:r>
                  <a:rPr lang="en-US" sz="4000" b="1">
                    <a:solidFill>
                      <a:schemeClr val="bg1"/>
                    </a:solidFill>
                    <a:latin typeface="Tahoma" pitchFamily="34" charset="0"/>
                    <a:cs typeface="Tahoma" pitchFamily="34" charset="0"/>
                  </a:rPr>
                  <a:t> 2.</a:t>
                </a:r>
                <a:endParaRPr lang="en-US" sz="4000" b="1" dirty="0">
                  <a:solidFill>
                    <a:schemeClr val="bg1"/>
                  </a:solidFill>
                  <a:latin typeface="Tahoma" pitchFamily="34" charset="0"/>
                  <a:cs typeface="Tahoma" pitchFamily="34" charset="0"/>
                </a:endParaRPr>
              </a:p>
            </p:txBody>
          </p:sp>
        </p:grpSp>
      </p:grpSp>
      <p:sp>
        <p:nvSpPr>
          <p:cNvPr id="84" name="TextBox 83">
            <a:extLst>
              <a:ext uri="{FF2B5EF4-FFF2-40B4-BE49-F238E27FC236}">
                <a16:creationId xmlns:a16="http://schemas.microsoft.com/office/drawing/2014/main" id="{2CD0DD3C-C5EE-4A96-9600-8AE9BD36D1E7}"/>
              </a:ext>
            </a:extLst>
          </p:cNvPr>
          <p:cNvSpPr txBox="1"/>
          <p:nvPr/>
        </p:nvSpPr>
        <p:spPr>
          <a:xfrm>
            <a:off x="4953000" y="3038388"/>
            <a:ext cx="17602200" cy="923330"/>
          </a:xfrm>
          <a:prstGeom prst="rect">
            <a:avLst/>
          </a:prstGeom>
          <a:noFill/>
        </p:spPr>
        <p:txBody>
          <a:bodyPr wrap="square">
            <a:spAutoFit/>
          </a:bodyPr>
          <a:lstStyle/>
          <a:p>
            <a:r>
              <a:rPr lang="en-US" sz="5400">
                <a:latin typeface="Times New Roman" panose="02020603050405020304" pitchFamily="18" charset="0"/>
                <a:cs typeface="Times New Roman" panose="02020603050405020304" pitchFamily="18" charset="0"/>
              </a:rPr>
              <a:t>Cho các hình đa diện dưới đây</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0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ppt_x"/>
                                          </p:val>
                                        </p:tav>
                                        <p:tav tm="100000">
                                          <p:val>
                                            <p:strVal val="#ppt_x"/>
                                          </p:val>
                                        </p:tav>
                                      </p:tavLst>
                                    </p:anim>
                                    <p:anim calcmode="lin" valueType="num">
                                      <p:cBhvr additive="base">
                                        <p:cTn id="13"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500"/>
                                        <p:tgtEl>
                                          <p:spTgt spid="3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inVertical)">
                                      <p:cBhvr>
                                        <p:cTn id="54" dur="500"/>
                                        <p:tgtEl>
                                          <p:spTgt spid="3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par>
                                <p:cTn id="58" presetID="16" presetClass="entr" presetSubtype="21"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28" grpId="0"/>
      <p:bldP spid="29" grpId="0"/>
      <p:bldP spid="30" grpId="0"/>
      <p:bldP spid="31" grpId="0"/>
      <p:bldP spid="32" grpId="0"/>
      <p:bldP spid="33" grpId="0"/>
      <p:bldP spid="34"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381000" y="2473762"/>
            <a:ext cx="23391942" cy="3474143"/>
            <a:chOff x="992187" y="2564544"/>
            <a:chExt cx="22353091" cy="3474595"/>
          </a:xfrm>
        </p:grpSpPr>
        <p:sp>
          <p:nvSpPr>
            <p:cNvPr id="134" name="Rounded Rectangle 133"/>
            <p:cNvSpPr/>
            <p:nvPr/>
          </p:nvSpPr>
          <p:spPr bwMode="auto">
            <a:xfrm>
              <a:off x="1145221" y="2667000"/>
              <a:ext cx="22200057" cy="337213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err="1">
                    <a:solidFill>
                      <a:schemeClr val="bg1"/>
                    </a:solidFill>
                    <a:latin typeface="Tahoma" pitchFamily="34" charset="0"/>
                    <a:cs typeface="Tahoma" pitchFamily="34" charset="0"/>
                  </a:rPr>
                  <a:t>Câu</a:t>
                </a:r>
                <a:r>
                  <a:rPr lang="en-US" sz="4000" b="1">
                    <a:solidFill>
                      <a:schemeClr val="bg1"/>
                    </a:solidFill>
                    <a:latin typeface="Tahoma" pitchFamily="34" charset="0"/>
                    <a:cs typeface="Tahoma" pitchFamily="34" charset="0"/>
                  </a:rPr>
                  <a:t> 2.</a:t>
                </a:r>
                <a:endParaRPr lang="en-US" sz="4000" b="1" dirty="0">
                  <a:solidFill>
                    <a:schemeClr val="bg1"/>
                  </a:solidFill>
                  <a:latin typeface="Tahoma" pitchFamily="34" charset="0"/>
                  <a:cs typeface="Tahoma" pitchFamily="34" charset="0"/>
                </a:endParaRPr>
              </a:p>
            </p:txBody>
          </p:sp>
        </p:grpSp>
      </p:grpSp>
      <p:sp>
        <p:nvSpPr>
          <p:cNvPr id="119" name="Rectangle 118"/>
          <p:cNvSpPr/>
          <p:nvPr/>
        </p:nvSpPr>
        <p:spPr>
          <a:xfrm>
            <a:off x="1207060" y="3048000"/>
            <a:ext cx="22565882" cy="923330"/>
          </a:xfrm>
          <a:prstGeom prst="rect">
            <a:avLst/>
          </a:prstGeom>
        </p:spPr>
        <p:txBody>
          <a:bodyPr wrap="square">
            <a:spAutoFit/>
          </a:bodyPr>
          <a:lstStyle/>
          <a:p>
            <a:r>
              <a:rPr lang="en-US" sz="4800" dirty="0"/>
              <a:t>                             </a:t>
            </a:r>
            <a:r>
              <a:rPr lang="en-US" sz="5400" dirty="0">
                <a:latin typeface="Times New Roman" panose="02020603050405020304" pitchFamily="18" charset="0"/>
                <a:cs typeface="Times New Roman" panose="02020603050405020304" pitchFamily="18" charset="0"/>
              </a:rPr>
              <a:t>Trong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bao </a:t>
            </a:r>
            <a:r>
              <a:rPr lang="en-US" sz="5400" dirty="0" err="1">
                <a:latin typeface="Times New Roman" panose="02020603050405020304" pitchFamily="18" charset="0"/>
                <a:cs typeface="Times New Roman" panose="02020603050405020304" pitchFamily="18" charset="0"/>
              </a:rPr>
              <a:t>nhiêu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lồi</a:t>
            </a:r>
            <a:r>
              <a:rPr lang="en-US" sz="5400" dirty="0">
                <a:latin typeface="Times New Roman" panose="02020603050405020304" pitchFamily="18" charset="0"/>
                <a:cs typeface="Times New Roman" panose="02020603050405020304" pitchFamily="18" charset="0"/>
              </a:rPr>
              <a:t>?</a:t>
            </a:r>
            <a:endParaRPr lang="vi-VN" sz="5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512020" y="4631217"/>
                <a:ext cx="4388542"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2</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2020" y="4631217"/>
                <a:ext cx="4388542"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633995" y="4571752"/>
                <a:ext cx="4388542"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5</m:t>
                      </m:r>
                      <m:r>
                        <m:rPr>
                          <m:nor/>
                        </m:rPr>
                        <a:rPr lang="en-GB" sz="4800"/>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633995" y="4571752"/>
                <a:ext cx="4388542"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834230" y="4605278"/>
                <a:ext cx="444710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3</m:t>
                      </m:r>
                      <m:r>
                        <m:rPr>
                          <m:nor/>
                        </m:rPr>
                        <a:rPr lang="en-GB" sz="4800"/>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834230" y="4605278"/>
                <a:ext cx="4447108"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1538" y="4605277"/>
                <a:ext cx="4023461"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4</m:t>
                      </m:r>
                      <m:r>
                        <m:rPr>
                          <m:nor/>
                        </m:rPr>
                        <a:rPr lang="en-GB" sz="4800"/>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8031538" y="4605277"/>
                <a:ext cx="4023461" cy="830997"/>
              </a:xfrm>
              <a:prstGeom prst="rect">
                <a:avLst/>
              </a:prstGeom>
              <a:blipFill>
                <a:blip r:embed="rId7"/>
                <a:stretch>
                  <a:fillRect/>
                </a:stretch>
              </a:blipFill>
            </p:spPr>
            <p:txBody>
              <a:bodyPr/>
              <a:lstStyle/>
              <a:p>
                <a:r>
                  <a:rPr lang="en-US">
                    <a:noFill/>
                  </a:rPr>
                  <a:t> </a:t>
                </a:r>
              </a:p>
            </p:txBody>
          </p:sp>
        </mc:Fallback>
      </mc:AlternateContent>
      <p:grpSp>
        <p:nvGrpSpPr>
          <p:cNvPr id="59" name="Group 47"/>
          <p:cNvGrpSpPr/>
          <p:nvPr/>
        </p:nvGrpSpPr>
        <p:grpSpPr>
          <a:xfrm>
            <a:off x="335398" y="165144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49348" cy="960327"/>
              <a:chOff x="739068" y="1515168"/>
              <a:chExt cx="8149348"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4069"/>
                <a:ext cx="617466" cy="48252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04160" y="1704166"/>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57" name="Oval 56"/>
          <p:cNvSpPr/>
          <p:nvPr/>
        </p:nvSpPr>
        <p:spPr>
          <a:xfrm>
            <a:off x="19094818" y="4605277"/>
            <a:ext cx="848881" cy="911096"/>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D</a:t>
            </a:r>
          </a:p>
        </p:txBody>
      </p:sp>
    </p:spTree>
    <p:extLst>
      <p:ext uri="{BB962C8B-B14F-4D97-AF65-F5344CB8AC3E}">
        <p14:creationId xmlns:p14="http://schemas.microsoft.com/office/powerpoint/2010/main" val="211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par>
                                <p:cTn id="28" presetID="3" presetClass="emph" presetSubtype="2" fill="hold" grpId="1" nodeType="withEffect">
                                  <p:stCondLst>
                                    <p:cond delay="0"/>
                                  </p:stCondLst>
                                  <p:childTnLst>
                                    <p:animClr clrSpc="rgb" dir="cw">
                                      <p:cBhvr override="childStyle">
                                        <p:cTn id="29" dur="1000" fill="hold"/>
                                        <p:tgtEl>
                                          <p:spTgt spid="55"/>
                                        </p:tgtEl>
                                        <p:attrNameLst>
                                          <p:attrName>style.color</p:attrName>
                                        </p:attrNameLst>
                                      </p:cBhvr>
                                      <p:to>
                                        <a:srgbClr val="FF0066"/>
                                      </p:to>
                                    </p:animClr>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down)">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 grpId="0"/>
      <p:bldP spid="53" grpId="0"/>
      <p:bldP spid="54" grpId="0"/>
      <p:bldP spid="55" grpId="0"/>
      <p:bldP spid="55" grpId="1"/>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bwMode="auto">
          <a:xfrm>
            <a:off x="4548702" y="12112823"/>
            <a:ext cx="1166298" cy="12983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spAutoFit/>
          </a:bodyPr>
          <a:lstStyle/>
          <a:p>
            <a:pPr defTabSz="1828800" eaLnBrk="0" fontAlgn="base" hangingPunct="0">
              <a:spcBef>
                <a:spcPct val="0"/>
              </a:spcBef>
              <a:spcAft>
                <a:spcPct val="0"/>
              </a:spcAft>
            </a:pPr>
            <a:endParaRPr lang="en-US" sz="4800" b="1">
              <a:solidFill>
                <a:schemeClr val="bg1"/>
              </a:solidFill>
              <a:latin typeface="Arial" charset="0"/>
            </a:endParaRPr>
          </a:p>
        </p:txBody>
      </p:sp>
      <p:sp>
        <p:nvSpPr>
          <p:cNvPr id="27" name="Oval 26"/>
          <p:cNvSpPr/>
          <p:nvPr/>
        </p:nvSpPr>
        <p:spPr bwMode="auto">
          <a:xfrm>
            <a:off x="8534400" y="12112823"/>
            <a:ext cx="1166299" cy="12983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spAutoFit/>
          </a:bodyPr>
          <a:lstStyle/>
          <a:p>
            <a:pPr defTabSz="1828800" eaLnBrk="0" fontAlgn="base" hangingPunct="0">
              <a:spcBef>
                <a:spcPct val="0"/>
              </a:spcBef>
              <a:spcAft>
                <a:spcPct val="0"/>
              </a:spcAft>
            </a:pPr>
            <a:endParaRPr lang="en-US" sz="4800" b="1">
              <a:solidFill>
                <a:schemeClr val="bg1"/>
              </a:solidFill>
              <a:latin typeface="Arial" charset="0"/>
            </a:endParaRPr>
          </a:p>
        </p:txBody>
      </p:sp>
      <p:sp>
        <p:nvSpPr>
          <p:cNvPr id="24" name="Oval 23"/>
          <p:cNvSpPr/>
          <p:nvPr/>
        </p:nvSpPr>
        <p:spPr bwMode="auto">
          <a:xfrm>
            <a:off x="18440400" y="7540823"/>
            <a:ext cx="1101025" cy="12983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spAutoFit/>
          </a:bodyPr>
          <a:lstStyle/>
          <a:p>
            <a:pPr defTabSz="1828800" eaLnBrk="0" fontAlgn="base" hangingPunct="0">
              <a:spcBef>
                <a:spcPct val="0"/>
              </a:spcBef>
              <a:spcAft>
                <a:spcPct val="0"/>
              </a:spcAft>
            </a:pPr>
            <a:endParaRPr lang="en-US" sz="4800" b="1">
              <a:solidFill>
                <a:schemeClr val="bg1"/>
              </a:solidFill>
              <a:latin typeface="Arial" charset="0"/>
            </a:endParaRPr>
          </a:p>
        </p:txBody>
      </p:sp>
      <p:sp>
        <p:nvSpPr>
          <p:cNvPr id="4" name="Oval 3"/>
          <p:cNvSpPr/>
          <p:nvPr/>
        </p:nvSpPr>
        <p:spPr bwMode="auto">
          <a:xfrm>
            <a:off x="8795168" y="7388423"/>
            <a:ext cx="1110832" cy="12983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spAutoFit/>
          </a:bodyPr>
          <a:lstStyle/>
          <a:p>
            <a:pPr defTabSz="1828800" eaLnBrk="0" fontAlgn="base" hangingPunct="0">
              <a:spcBef>
                <a:spcPct val="0"/>
              </a:spcBef>
              <a:spcAft>
                <a:spcPct val="0"/>
              </a:spcAft>
            </a:pPr>
            <a:endParaRPr lang="en-US" sz="4800" b="1">
              <a:solidFill>
                <a:schemeClr val="bg1"/>
              </a:solidFill>
              <a:latin typeface="Arial" charset="0"/>
            </a:endParaRPr>
          </a:p>
        </p:txBody>
      </p:sp>
      <p:sp>
        <p:nvSpPr>
          <p:cNvPr id="17" name="WordArt 67"/>
          <p:cNvSpPr>
            <a:spLocks noChangeArrowheads="1" noChangeShapeType="1" noTextEdit="1"/>
          </p:cNvSpPr>
          <p:nvPr/>
        </p:nvSpPr>
        <p:spPr bwMode="auto">
          <a:xfrm>
            <a:off x="4343400" y="5094786"/>
            <a:ext cx="1841791" cy="194680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BottomLeft"/>
              <a:lightRig rig="legacyNormal3" dir="t"/>
            </a:scene3d>
            <a:sp3d extrusionH="430200" prstMaterial="legacyMetal">
              <a:extrusionClr>
                <a:srgbClr val="FFFFFF"/>
              </a:extrusionClr>
              <a:contourClr>
                <a:srgbClr val="FFFFFF"/>
              </a:contourClr>
            </a:sp3d>
          </a:bodyPr>
          <a:lstStyle/>
          <a:p>
            <a:pPr algn="ctr"/>
            <a:r>
              <a:rPr lang="en-US" sz="72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Arial" panose="020B0604020202020204" pitchFamily="34" charset="0"/>
              </a:rPr>
              <a:t>T</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219031" y="9031363"/>
            <a:ext cx="2485238" cy="309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953995" y="4946846"/>
            <a:ext cx="2427272" cy="236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657307" y="9325243"/>
            <a:ext cx="2762250" cy="263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9498579"/>
            <a:ext cx="2438639" cy="216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3128" y="4919103"/>
            <a:ext cx="2427272" cy="246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5487" y="9409154"/>
            <a:ext cx="2696634" cy="233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http://files.myopera.com/rubic/blog/rubix_cu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27750" y="4946848"/>
            <a:ext cx="2306242" cy="23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58848" y="7659730"/>
            <a:ext cx="1841791"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H1</a:t>
            </a:r>
          </a:p>
        </p:txBody>
      </p:sp>
      <p:sp>
        <p:nvSpPr>
          <p:cNvPr id="28" name="TextBox 27"/>
          <p:cNvSpPr txBox="1"/>
          <p:nvPr/>
        </p:nvSpPr>
        <p:spPr>
          <a:xfrm>
            <a:off x="8944399" y="7611112"/>
            <a:ext cx="166772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H2</a:t>
            </a:r>
          </a:p>
        </p:txBody>
      </p:sp>
      <p:sp>
        <p:nvSpPr>
          <p:cNvPr id="29" name="TextBox 28"/>
          <p:cNvSpPr txBox="1"/>
          <p:nvPr/>
        </p:nvSpPr>
        <p:spPr>
          <a:xfrm>
            <a:off x="13341075" y="12332490"/>
            <a:ext cx="166698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H7</a:t>
            </a:r>
          </a:p>
        </p:txBody>
      </p:sp>
      <p:sp>
        <p:nvSpPr>
          <p:cNvPr id="30" name="TextBox 29"/>
          <p:cNvSpPr txBox="1"/>
          <p:nvPr/>
        </p:nvSpPr>
        <p:spPr>
          <a:xfrm>
            <a:off x="18674787" y="12332488"/>
            <a:ext cx="179459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H8</a:t>
            </a:r>
          </a:p>
        </p:txBody>
      </p:sp>
      <p:sp>
        <p:nvSpPr>
          <p:cNvPr id="31" name="TextBox 30"/>
          <p:cNvSpPr txBox="1"/>
          <p:nvPr/>
        </p:nvSpPr>
        <p:spPr>
          <a:xfrm>
            <a:off x="18524127" y="7707522"/>
            <a:ext cx="194525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H4</a:t>
            </a:r>
          </a:p>
        </p:txBody>
      </p:sp>
      <p:sp>
        <p:nvSpPr>
          <p:cNvPr id="32" name="TextBox 31"/>
          <p:cNvSpPr txBox="1"/>
          <p:nvPr/>
        </p:nvSpPr>
        <p:spPr>
          <a:xfrm>
            <a:off x="13341075" y="7623602"/>
            <a:ext cx="194525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H3</a:t>
            </a:r>
          </a:p>
        </p:txBody>
      </p:sp>
      <p:sp>
        <p:nvSpPr>
          <p:cNvPr id="33" name="TextBox 32"/>
          <p:cNvSpPr txBox="1"/>
          <p:nvPr/>
        </p:nvSpPr>
        <p:spPr>
          <a:xfrm>
            <a:off x="8672139" y="12332492"/>
            <a:ext cx="166698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H6</a:t>
            </a:r>
          </a:p>
        </p:txBody>
      </p:sp>
      <p:sp>
        <p:nvSpPr>
          <p:cNvPr id="34" name="TextBox 33"/>
          <p:cNvSpPr txBox="1"/>
          <p:nvPr/>
        </p:nvSpPr>
        <p:spPr>
          <a:xfrm>
            <a:off x="4758847" y="12332494"/>
            <a:ext cx="179459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H5</a:t>
            </a:r>
          </a:p>
        </p:txBody>
      </p:sp>
      <p:grpSp>
        <p:nvGrpSpPr>
          <p:cNvPr id="64" name="Group 47">
            <a:extLst>
              <a:ext uri="{FF2B5EF4-FFF2-40B4-BE49-F238E27FC236}">
                <a16:creationId xmlns:a16="http://schemas.microsoft.com/office/drawing/2014/main" id="{E072AF49-9DF9-4C05-B8CD-EFAEB595D680}"/>
              </a:ext>
            </a:extLst>
          </p:cNvPr>
          <p:cNvGrpSpPr/>
          <p:nvPr/>
        </p:nvGrpSpPr>
        <p:grpSpPr>
          <a:xfrm>
            <a:off x="550968" y="2232082"/>
            <a:ext cx="9472086" cy="968318"/>
            <a:chOff x="739068" y="1515168"/>
            <a:chExt cx="9473319" cy="968444"/>
          </a:xfrm>
        </p:grpSpPr>
        <p:sp>
          <p:nvSpPr>
            <p:cNvPr id="65" name="Freeform 71">
              <a:extLst>
                <a:ext uri="{FF2B5EF4-FFF2-40B4-BE49-F238E27FC236}">
                  <a16:creationId xmlns:a16="http://schemas.microsoft.com/office/drawing/2014/main" id="{8F1127BE-E73F-4A88-9FD6-C166A27FF5C7}"/>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6" name="Group 30">
              <a:extLst>
                <a:ext uri="{FF2B5EF4-FFF2-40B4-BE49-F238E27FC236}">
                  <a16:creationId xmlns:a16="http://schemas.microsoft.com/office/drawing/2014/main" id="{9FE359BE-111A-4FC0-BB06-0F71090C1897}"/>
                </a:ext>
              </a:extLst>
            </p:cNvPr>
            <p:cNvGrpSpPr/>
            <p:nvPr/>
          </p:nvGrpSpPr>
          <p:grpSpPr>
            <a:xfrm>
              <a:off x="739068" y="1515168"/>
              <a:ext cx="8177919" cy="960327"/>
              <a:chOff x="739068" y="1515168"/>
              <a:chExt cx="8177919" cy="960327"/>
            </a:xfrm>
          </p:grpSpPr>
          <p:sp>
            <p:nvSpPr>
              <p:cNvPr id="67" name="Freeform 71">
                <a:extLst>
                  <a:ext uri="{FF2B5EF4-FFF2-40B4-BE49-F238E27FC236}">
                    <a16:creationId xmlns:a16="http://schemas.microsoft.com/office/drawing/2014/main" id="{F70BDFA1-0080-4DD6-B38E-A33DA170EA1E}"/>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Oval 72">
                <a:extLst>
                  <a:ext uri="{FF2B5EF4-FFF2-40B4-BE49-F238E27FC236}">
                    <a16:creationId xmlns:a16="http://schemas.microsoft.com/office/drawing/2014/main" id="{36AA825C-5025-44B4-83E3-ECBC560986B3}"/>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4D3EC118-A47F-44A8-9F36-06A6C803DD53}"/>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4">
                <a:extLst>
                  <a:ext uri="{FF2B5EF4-FFF2-40B4-BE49-F238E27FC236}">
                    <a16:creationId xmlns:a16="http://schemas.microsoft.com/office/drawing/2014/main" id="{1C1B86A2-015C-4515-A47B-50BC6D48589E}"/>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279A2399-CF23-423E-B635-0572230BD3FA}"/>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76">
                <a:extLst>
                  <a:ext uri="{FF2B5EF4-FFF2-40B4-BE49-F238E27FC236}">
                    <a16:creationId xmlns:a16="http://schemas.microsoft.com/office/drawing/2014/main" id="{2CF5AFA1-45EA-498B-85CA-778F9550F91D}"/>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D444CD6D-7F2D-4E76-BE59-C64C0FD9E24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884D5489-6038-4645-BD40-86B202BCD85B}"/>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7F627DD8-3F7F-4C70-802D-9126238766B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3DE935FE-2D21-4003-99D8-CF9EA2EA4A1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81">
                <a:extLst>
                  <a:ext uri="{FF2B5EF4-FFF2-40B4-BE49-F238E27FC236}">
                    <a16:creationId xmlns:a16="http://schemas.microsoft.com/office/drawing/2014/main" id="{FA0CF6C3-019F-4316-B3B0-4ADFAEA5D315}"/>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9D530A5D-1DD0-4552-9C97-4BEEC30797B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TextBox 43">
                <a:extLst>
                  <a:ext uri="{FF2B5EF4-FFF2-40B4-BE49-F238E27FC236}">
                    <a16:creationId xmlns:a16="http://schemas.microsoft.com/office/drawing/2014/main" id="{44808B65-2717-4126-9491-82A4FBEDC066}"/>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Tree>
    <p:extLst>
      <p:ext uri="{BB962C8B-B14F-4D97-AF65-F5344CB8AC3E}">
        <p14:creationId xmlns:p14="http://schemas.microsoft.com/office/powerpoint/2010/main" val="316557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4" grpId="0" animBg="1"/>
      <p:bldP spid="4" grpId="0" animBg="1"/>
      <p:bldP spid="17" grpId="0"/>
      <p:bldP spid="5" grpId="0"/>
      <p:bldP spid="28" grpId="0"/>
      <p:bldP spid="29" grpId="0"/>
      <p:bldP spid="30" grpId="0"/>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472973" y="1766835"/>
            <a:ext cx="23391942" cy="3567166"/>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9" cy="93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3.</a:t>
                </a:r>
              </a:p>
            </p:txBody>
          </p:sp>
        </p:grpSp>
      </p:grpSp>
      <p:sp>
        <p:nvSpPr>
          <p:cNvPr id="119" name="Rectangle 118"/>
          <p:cNvSpPr/>
          <p:nvPr/>
        </p:nvSpPr>
        <p:spPr>
          <a:xfrm>
            <a:off x="1207060" y="3048000"/>
            <a:ext cx="22565882" cy="830997"/>
          </a:xfrm>
          <a:prstGeom prst="rect">
            <a:avLst/>
          </a:prstGeom>
        </p:spPr>
        <p:txBody>
          <a:bodyPr wrap="square">
            <a:spAutoFit/>
          </a:bodyPr>
          <a:lstStyle/>
          <a:p>
            <a:r>
              <a:rPr lang="en-US" sz="4800" dirty="0" err="1"/>
              <a:t>Số</a:t>
            </a:r>
            <a:r>
              <a:rPr lang="en-US" sz="4800" dirty="0"/>
              <a:t> </a:t>
            </a:r>
            <a:r>
              <a:rPr lang="en-US" sz="4800" dirty="0" err="1"/>
              <a:t>cạnh</a:t>
            </a:r>
            <a:r>
              <a:rPr lang="en-US" sz="4800" dirty="0"/>
              <a:t> </a:t>
            </a:r>
            <a:r>
              <a:rPr lang="en-US" sz="4800" dirty="0" err="1"/>
              <a:t>của</a:t>
            </a:r>
            <a:r>
              <a:rPr lang="en-US" sz="4800" dirty="0"/>
              <a:t> </a:t>
            </a:r>
            <a:r>
              <a:rPr lang="en-US" sz="4800" dirty="0" err="1"/>
              <a:t>một</a:t>
            </a:r>
            <a:r>
              <a:rPr lang="en-US" sz="4800" dirty="0"/>
              <a:t> </a:t>
            </a:r>
            <a:r>
              <a:rPr lang="en-US" sz="4800" dirty="0" err="1"/>
              <a:t>hình</a:t>
            </a:r>
            <a:r>
              <a:rPr lang="en-US" sz="4800" dirty="0"/>
              <a:t> </a:t>
            </a:r>
            <a:r>
              <a:rPr lang="en-US" sz="4800" dirty="0" err="1"/>
              <a:t>bát</a:t>
            </a:r>
            <a:r>
              <a:rPr lang="en-US" sz="4800" dirty="0"/>
              <a:t> </a:t>
            </a:r>
            <a:r>
              <a:rPr lang="en-US" sz="4800" dirty="0" err="1"/>
              <a:t>diện</a:t>
            </a:r>
            <a:r>
              <a:rPr lang="en-US" sz="4800" dirty="0"/>
              <a:t> </a:t>
            </a:r>
            <a:r>
              <a:rPr lang="en-US" sz="4800" dirty="0" err="1"/>
              <a:t>đều</a:t>
            </a:r>
            <a:r>
              <a:rPr lang="en-US" sz="4800" dirty="0"/>
              <a:t> </a:t>
            </a:r>
            <a:r>
              <a:rPr lang="en-US" sz="4800" dirty="0" err="1"/>
              <a:t>là</a:t>
            </a:r>
            <a:endParaRPr lang="vi-VN" sz="4800" dirty="0"/>
          </a:p>
        </p:txBody>
      </p:sp>
      <mc:AlternateContent xmlns:mc="http://schemas.openxmlformats.org/markup-compatibility/2006" xmlns:a14="http://schemas.microsoft.com/office/drawing/2010/main">
        <mc:Choice Requires="a14">
          <p:sp>
            <p:nvSpPr>
              <p:cNvPr id="2" name="Rectangle 1"/>
              <p:cNvSpPr/>
              <p:nvPr/>
            </p:nvSpPr>
            <p:spPr>
              <a:xfrm>
                <a:off x="1219200" y="4038600"/>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8</m:t>
                      </m:r>
                      <m:r>
                        <m:rPr>
                          <m:nor/>
                        </m:rPr>
                        <a:rPr lang="en-GB" sz="4800">
                          <a:solidFill>
                            <a:schemeClr val="tx1"/>
                          </a:solidFill>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19200" y="4038600"/>
                <a:ext cx="5485687"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694072" y="4121291"/>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0"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800" b="0" i="0" spc="-150" smtClean="0">
                          <a:solidFill>
                            <a:schemeClr val="tx1"/>
                          </a:solidFill>
                          <a:latin typeface="Tahoma" panose="020B0604030504040204" pitchFamily="34" charset="0"/>
                          <a:ea typeface="Tahoma" panose="020B0604030504040204" pitchFamily="34" charset="0"/>
                          <a:cs typeface="Tahoma" panose="020B0604030504040204" pitchFamily="34" charset="0"/>
                        </a:rPr>
                        <m:t>12</m:t>
                      </m:r>
                      <m:r>
                        <m:rPr>
                          <m:nor/>
                        </m:rPr>
                        <a:rPr lang="en-GB" sz="4800" smtClean="0">
                          <a:solidFill>
                            <a:schemeClr val="tx1"/>
                          </a:solidFill>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694072" y="4121291"/>
                <a:ext cx="5485687"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168944" y="4093728"/>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10</m:t>
                      </m:r>
                      <m:r>
                        <m:rPr>
                          <m:nor/>
                        </m:rPr>
                        <a:rPr lang="en-GB" sz="4800">
                          <a:solidFill>
                            <a:schemeClr val="tx1"/>
                          </a:solidFill>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168944" y="4093728"/>
                <a:ext cx="5485687"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643815" y="4066164"/>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16</m:t>
                      </m:r>
                      <m:r>
                        <m:rPr>
                          <m:nor/>
                        </m:rPr>
                        <a:rPr lang="en-GB" sz="4800">
                          <a:solidFill>
                            <a:schemeClr val="tx1"/>
                          </a:solidFill>
                        </a:rPr>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7643815" y="4066164"/>
                <a:ext cx="5485687" cy="830997"/>
              </a:xfrm>
              <a:prstGeom prst="rect">
                <a:avLst/>
              </a:prstGeom>
              <a:blipFill>
                <a:blip r:embed="rId6"/>
                <a:stretch>
                  <a:fillRect/>
                </a:stretch>
              </a:blipFill>
            </p:spPr>
            <p:txBody>
              <a:bodyPr/>
              <a:lstStyle/>
              <a:p>
                <a:r>
                  <a:rPr lang="en-US">
                    <a:noFill/>
                  </a:rPr>
                  <a:t> </a:t>
                </a:r>
              </a:p>
            </p:txBody>
          </p:sp>
        </mc:Fallback>
      </mc:AlternateContent>
      <p:grpSp>
        <p:nvGrpSpPr>
          <p:cNvPr id="59" name="Group 47"/>
          <p:cNvGrpSpPr/>
          <p:nvPr/>
        </p:nvGrpSpPr>
        <p:grpSpPr>
          <a:xfrm>
            <a:off x="4091514" y="1565361"/>
            <a:ext cx="9472086" cy="949239"/>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17628" cy="960327"/>
              <a:chOff x="739068" y="1515168"/>
              <a:chExt cx="8117628"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9611" y="1548311"/>
                <a:ext cx="6717085"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49" name="Oval 48"/>
          <p:cNvSpPr/>
          <p:nvPr/>
        </p:nvSpPr>
        <p:spPr>
          <a:xfrm>
            <a:off x="8223847" y="3972949"/>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B</a:t>
            </a:r>
          </a:p>
        </p:txBody>
      </p:sp>
      <p:grpSp>
        <p:nvGrpSpPr>
          <p:cNvPr id="50" name="Group 49">
            <a:extLst>
              <a:ext uri="{FF2B5EF4-FFF2-40B4-BE49-F238E27FC236}">
                <a16:creationId xmlns:a16="http://schemas.microsoft.com/office/drawing/2014/main" id="{2A3E5E8E-774F-4995-B664-2B05911315E1}"/>
              </a:ext>
            </a:extLst>
          </p:cNvPr>
          <p:cNvGrpSpPr/>
          <p:nvPr/>
        </p:nvGrpSpPr>
        <p:grpSpPr>
          <a:xfrm>
            <a:off x="496029" y="5849479"/>
            <a:ext cx="23391942" cy="3435131"/>
            <a:chOff x="992187" y="2564544"/>
            <a:chExt cx="22353091" cy="4088087"/>
          </a:xfrm>
        </p:grpSpPr>
        <p:sp>
          <p:nvSpPr>
            <p:cNvPr id="51" name="Rounded Rectangle 133">
              <a:extLst>
                <a:ext uri="{FF2B5EF4-FFF2-40B4-BE49-F238E27FC236}">
                  <a16:creationId xmlns:a16="http://schemas.microsoft.com/office/drawing/2014/main" id="{69B3D718-0E6F-453A-B0ED-FB324BA2549C}"/>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52" name="Group 51">
              <a:extLst>
                <a:ext uri="{FF2B5EF4-FFF2-40B4-BE49-F238E27FC236}">
                  <a16:creationId xmlns:a16="http://schemas.microsoft.com/office/drawing/2014/main" id="{A3D659A5-89AD-441A-8E32-A210E7456934}"/>
                </a:ext>
              </a:extLst>
            </p:cNvPr>
            <p:cNvGrpSpPr/>
            <p:nvPr/>
          </p:nvGrpSpPr>
          <p:grpSpPr>
            <a:xfrm>
              <a:off x="992187" y="2564544"/>
              <a:ext cx="3124200" cy="1023459"/>
              <a:chOff x="534987" y="1647866"/>
              <a:chExt cx="4197167" cy="1176337"/>
            </a:xfrm>
          </p:grpSpPr>
          <p:sp>
            <p:nvSpPr>
              <p:cNvPr id="56" name="Isosceles Triangle 44">
                <a:extLst>
                  <a:ext uri="{FF2B5EF4-FFF2-40B4-BE49-F238E27FC236}">
                    <a16:creationId xmlns:a16="http://schemas.microsoft.com/office/drawing/2014/main" id="{E3CCB27B-029A-4E35-9EB2-A98C54093294}"/>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57" name="Pentagon 136">
                <a:extLst>
                  <a:ext uri="{FF2B5EF4-FFF2-40B4-BE49-F238E27FC236}">
                    <a16:creationId xmlns:a16="http://schemas.microsoft.com/office/drawing/2014/main" id="{DC1A2824-0CA2-4605-B12C-416809831C81}"/>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58" name="Group 11">
                <a:extLst>
                  <a:ext uri="{FF2B5EF4-FFF2-40B4-BE49-F238E27FC236}">
                    <a16:creationId xmlns:a16="http://schemas.microsoft.com/office/drawing/2014/main" id="{882DE235-4C9E-4D66-9ED9-11C25BBAE1A2}"/>
                  </a:ext>
                </a:extLst>
              </p:cNvPr>
              <p:cNvGrpSpPr/>
              <p:nvPr/>
            </p:nvGrpSpPr>
            <p:grpSpPr bwMode="auto">
              <a:xfrm>
                <a:off x="683775" y="1836907"/>
                <a:ext cx="582199" cy="537956"/>
                <a:chOff x="7440266" y="3398551"/>
                <a:chExt cx="757238" cy="765175"/>
              </a:xfrm>
              <a:solidFill>
                <a:schemeClr val="bg1">
                  <a:lumMod val="95000"/>
                </a:schemeClr>
              </a:solidFill>
            </p:grpSpPr>
            <p:sp>
              <p:nvSpPr>
                <p:cNvPr id="80" name="Freeform 140">
                  <a:extLst>
                    <a:ext uri="{FF2B5EF4-FFF2-40B4-BE49-F238E27FC236}">
                      <a16:creationId xmlns:a16="http://schemas.microsoft.com/office/drawing/2014/main" id="{8716964E-DD07-43FB-932F-C236CC4BD7D5}"/>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81" name="Freeform 141">
                  <a:extLst>
                    <a:ext uri="{FF2B5EF4-FFF2-40B4-BE49-F238E27FC236}">
                      <a16:creationId xmlns:a16="http://schemas.microsoft.com/office/drawing/2014/main" id="{5CC6937E-5312-44C4-B55B-FDE008FA98F2}"/>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82" name="Freeform 142">
                  <a:extLst>
                    <a:ext uri="{FF2B5EF4-FFF2-40B4-BE49-F238E27FC236}">
                      <a16:creationId xmlns:a16="http://schemas.microsoft.com/office/drawing/2014/main" id="{1F6396C3-D92D-4FBF-8889-2C0A5259ED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83" name="Rectangle 82">
                  <a:extLst>
                    <a:ext uri="{FF2B5EF4-FFF2-40B4-BE49-F238E27FC236}">
                      <a16:creationId xmlns:a16="http://schemas.microsoft.com/office/drawing/2014/main" id="{900D4669-A73A-4488-9DF9-D45321194F35}"/>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84" name="Rectangle 83">
                  <a:extLst>
                    <a:ext uri="{FF2B5EF4-FFF2-40B4-BE49-F238E27FC236}">
                      <a16:creationId xmlns:a16="http://schemas.microsoft.com/office/drawing/2014/main" id="{4D94A1E0-BBBB-4614-88F4-7B91D2A946C5}"/>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85" name="Rectangle 84">
                  <a:extLst>
                    <a:ext uri="{FF2B5EF4-FFF2-40B4-BE49-F238E27FC236}">
                      <a16:creationId xmlns:a16="http://schemas.microsoft.com/office/drawing/2014/main" id="{BD549EA2-F182-4E73-9A51-001D692D28D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86" name="Rectangle 85">
                  <a:extLst>
                    <a:ext uri="{FF2B5EF4-FFF2-40B4-BE49-F238E27FC236}">
                      <a16:creationId xmlns:a16="http://schemas.microsoft.com/office/drawing/2014/main" id="{9924933E-836C-4625-BF92-612AE13EFDE8}"/>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76" name="Chevron 138">
                <a:extLst>
                  <a:ext uri="{FF2B5EF4-FFF2-40B4-BE49-F238E27FC236}">
                    <a16:creationId xmlns:a16="http://schemas.microsoft.com/office/drawing/2014/main" id="{BC5E5BD1-65C9-41DF-831B-1C9A9BE15B37}"/>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79" name="TextBox 13">
                <a:extLst>
                  <a:ext uri="{FF2B5EF4-FFF2-40B4-BE49-F238E27FC236}">
                    <a16:creationId xmlns:a16="http://schemas.microsoft.com/office/drawing/2014/main" id="{76D459AD-A590-4BEE-8F09-C40D6EB41770}"/>
                  </a:ext>
                </a:extLst>
              </p:cNvPr>
              <p:cNvSpPr txBox="1">
                <a:spLocks noChangeArrowheads="1"/>
              </p:cNvSpPr>
              <p:nvPr/>
            </p:nvSpPr>
            <p:spPr bwMode="auto">
              <a:xfrm>
                <a:off x="1456316" y="1718346"/>
                <a:ext cx="3173469" cy="96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4.</a:t>
                </a:r>
              </a:p>
            </p:txBody>
          </p:sp>
        </p:grpSp>
      </p:grpSp>
      <p:grpSp>
        <p:nvGrpSpPr>
          <p:cNvPr id="87" name="Group 86">
            <a:extLst>
              <a:ext uri="{FF2B5EF4-FFF2-40B4-BE49-F238E27FC236}">
                <a16:creationId xmlns:a16="http://schemas.microsoft.com/office/drawing/2014/main" id="{98A04064-35A7-45D8-9CC8-E3AF433AAF98}"/>
              </a:ext>
            </a:extLst>
          </p:cNvPr>
          <p:cNvGrpSpPr/>
          <p:nvPr/>
        </p:nvGrpSpPr>
        <p:grpSpPr>
          <a:xfrm>
            <a:off x="457200" y="9615434"/>
            <a:ext cx="23391942" cy="3567166"/>
            <a:chOff x="992187" y="2564544"/>
            <a:chExt cx="22353091" cy="4088087"/>
          </a:xfrm>
        </p:grpSpPr>
        <p:sp>
          <p:nvSpPr>
            <p:cNvPr id="88" name="Rounded Rectangle 133">
              <a:extLst>
                <a:ext uri="{FF2B5EF4-FFF2-40B4-BE49-F238E27FC236}">
                  <a16:creationId xmlns:a16="http://schemas.microsoft.com/office/drawing/2014/main" id="{A5D94ED1-E969-4816-98FF-7350FDFA10B0}"/>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89" name="Group 88">
              <a:extLst>
                <a:ext uri="{FF2B5EF4-FFF2-40B4-BE49-F238E27FC236}">
                  <a16:creationId xmlns:a16="http://schemas.microsoft.com/office/drawing/2014/main" id="{B350F6EE-C8A5-4230-AF60-75A2BBE5916A}"/>
                </a:ext>
              </a:extLst>
            </p:cNvPr>
            <p:cNvGrpSpPr/>
            <p:nvPr/>
          </p:nvGrpSpPr>
          <p:grpSpPr>
            <a:xfrm>
              <a:off x="992187" y="2564544"/>
              <a:ext cx="3124200" cy="1023459"/>
              <a:chOff x="534987" y="1647866"/>
              <a:chExt cx="4197167" cy="1176337"/>
            </a:xfrm>
          </p:grpSpPr>
          <p:sp>
            <p:nvSpPr>
              <p:cNvPr id="90" name="Isosceles Triangle 44">
                <a:extLst>
                  <a:ext uri="{FF2B5EF4-FFF2-40B4-BE49-F238E27FC236}">
                    <a16:creationId xmlns:a16="http://schemas.microsoft.com/office/drawing/2014/main" id="{E765FC64-D1A1-4B23-A420-9FF6BDCFED19}"/>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91" name="Pentagon 136">
                <a:extLst>
                  <a:ext uri="{FF2B5EF4-FFF2-40B4-BE49-F238E27FC236}">
                    <a16:creationId xmlns:a16="http://schemas.microsoft.com/office/drawing/2014/main" id="{2C7939CF-9248-4181-B96C-84A54DF0354A}"/>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92" name="Group 11">
                <a:extLst>
                  <a:ext uri="{FF2B5EF4-FFF2-40B4-BE49-F238E27FC236}">
                    <a16:creationId xmlns:a16="http://schemas.microsoft.com/office/drawing/2014/main" id="{99759419-B528-45F1-B33F-E5B063BB1BA8}"/>
                  </a:ext>
                </a:extLst>
              </p:cNvPr>
              <p:cNvGrpSpPr/>
              <p:nvPr/>
            </p:nvGrpSpPr>
            <p:grpSpPr bwMode="auto">
              <a:xfrm>
                <a:off x="683775" y="1836907"/>
                <a:ext cx="582199" cy="537956"/>
                <a:chOff x="7440266" y="3398551"/>
                <a:chExt cx="757238" cy="765175"/>
              </a:xfrm>
              <a:solidFill>
                <a:schemeClr val="bg1">
                  <a:lumMod val="95000"/>
                </a:schemeClr>
              </a:solidFill>
            </p:grpSpPr>
            <p:sp>
              <p:nvSpPr>
                <p:cNvPr id="95" name="Freeform 140">
                  <a:extLst>
                    <a:ext uri="{FF2B5EF4-FFF2-40B4-BE49-F238E27FC236}">
                      <a16:creationId xmlns:a16="http://schemas.microsoft.com/office/drawing/2014/main" id="{95D8ABBB-423B-4E6A-8D23-93893B16636C}"/>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96" name="Freeform 141">
                  <a:extLst>
                    <a:ext uri="{FF2B5EF4-FFF2-40B4-BE49-F238E27FC236}">
                      <a16:creationId xmlns:a16="http://schemas.microsoft.com/office/drawing/2014/main" id="{A9B1B626-8C81-4425-8C15-D5A4DD2D59C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97" name="Freeform 142">
                  <a:extLst>
                    <a:ext uri="{FF2B5EF4-FFF2-40B4-BE49-F238E27FC236}">
                      <a16:creationId xmlns:a16="http://schemas.microsoft.com/office/drawing/2014/main" id="{FE499E0D-8DAB-48ED-812C-C6DD6B406E23}"/>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98" name="Rectangle 97">
                  <a:extLst>
                    <a:ext uri="{FF2B5EF4-FFF2-40B4-BE49-F238E27FC236}">
                      <a16:creationId xmlns:a16="http://schemas.microsoft.com/office/drawing/2014/main" id="{FCBC254D-CC9B-4758-BD06-A495C1D7B149}"/>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99" name="Rectangle 98">
                  <a:extLst>
                    <a:ext uri="{FF2B5EF4-FFF2-40B4-BE49-F238E27FC236}">
                      <a16:creationId xmlns:a16="http://schemas.microsoft.com/office/drawing/2014/main" id="{F91D6AF5-F995-46CF-8B60-1E57113FEAB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00" name="Rectangle 99">
                  <a:extLst>
                    <a:ext uri="{FF2B5EF4-FFF2-40B4-BE49-F238E27FC236}">
                      <a16:creationId xmlns:a16="http://schemas.microsoft.com/office/drawing/2014/main" id="{C5CC9D24-7CB0-4C0C-9CBB-A794A632D489}"/>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01" name="Rectangle 100">
                  <a:extLst>
                    <a:ext uri="{FF2B5EF4-FFF2-40B4-BE49-F238E27FC236}">
                      <a16:creationId xmlns:a16="http://schemas.microsoft.com/office/drawing/2014/main" id="{B95FD831-F99D-4C7C-B3F9-449B0F7C791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93" name="Chevron 138">
                <a:extLst>
                  <a:ext uri="{FF2B5EF4-FFF2-40B4-BE49-F238E27FC236}">
                    <a16:creationId xmlns:a16="http://schemas.microsoft.com/office/drawing/2014/main" id="{C417A40D-A10D-4B97-8775-C81974EBF3DC}"/>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94" name="TextBox 13">
                <a:extLst>
                  <a:ext uri="{FF2B5EF4-FFF2-40B4-BE49-F238E27FC236}">
                    <a16:creationId xmlns:a16="http://schemas.microsoft.com/office/drawing/2014/main" id="{ECD58DBB-8E25-4718-9037-E8243512C1CD}"/>
                  </a:ext>
                </a:extLst>
              </p:cNvPr>
              <p:cNvSpPr txBox="1">
                <a:spLocks noChangeArrowheads="1"/>
              </p:cNvSpPr>
              <p:nvPr/>
            </p:nvSpPr>
            <p:spPr bwMode="auto">
              <a:xfrm>
                <a:off x="1456316" y="1718346"/>
                <a:ext cx="3173469" cy="93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1D8D68ED-E133-4B17-A0ED-C699E49E8B5A}"/>
                  </a:ext>
                </a:extLst>
              </p:cNvPr>
              <p:cNvSpPr/>
              <p:nvPr/>
            </p:nvSpPr>
            <p:spPr>
              <a:xfrm>
                <a:off x="1203427" y="11887199"/>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12</m:t>
                      </m:r>
                      <m:r>
                        <m:rPr>
                          <m:nor/>
                        </m:rPr>
                        <a:rPr lang="en-GB" sz="4800">
                          <a:solidFill>
                            <a:schemeClr val="tx1"/>
                          </a:solidFill>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3" name="Rectangle 102">
                <a:extLst>
                  <a:ext uri="{FF2B5EF4-FFF2-40B4-BE49-F238E27FC236}">
                    <a16:creationId xmlns:a16="http://schemas.microsoft.com/office/drawing/2014/main" id="{1D8D68ED-E133-4B17-A0ED-C699E49E8B5A}"/>
                  </a:ext>
                </a:extLst>
              </p:cNvPr>
              <p:cNvSpPr>
                <a:spLocks noRot="1" noChangeAspect="1" noMove="1" noResize="1" noEditPoints="1" noAdjustHandles="1" noChangeArrowheads="1" noChangeShapeType="1" noTextEdit="1"/>
              </p:cNvSpPr>
              <p:nvPr/>
            </p:nvSpPr>
            <p:spPr>
              <a:xfrm>
                <a:off x="1203427" y="11887199"/>
                <a:ext cx="5485687"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81EBFB4-40FC-4493-B026-804F44BC6E98}"/>
                  </a:ext>
                </a:extLst>
              </p:cNvPr>
              <p:cNvSpPr/>
              <p:nvPr/>
            </p:nvSpPr>
            <p:spPr>
              <a:xfrm>
                <a:off x="6678299" y="11969890"/>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16</m:t>
                      </m:r>
                      <m:r>
                        <m:rPr>
                          <m:nor/>
                        </m:rPr>
                        <a:rPr lang="en-GB" sz="4800">
                          <a:solidFill>
                            <a:schemeClr val="tx1"/>
                          </a:solidFill>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4" name="Rectangle 103">
                <a:extLst>
                  <a:ext uri="{FF2B5EF4-FFF2-40B4-BE49-F238E27FC236}">
                    <a16:creationId xmlns:a16="http://schemas.microsoft.com/office/drawing/2014/main" id="{881EBFB4-40FC-4493-B026-804F44BC6E98}"/>
                  </a:ext>
                </a:extLst>
              </p:cNvPr>
              <p:cNvSpPr>
                <a:spLocks noRot="1" noChangeAspect="1" noMove="1" noResize="1" noEditPoints="1" noAdjustHandles="1" noChangeArrowheads="1" noChangeShapeType="1" noTextEdit="1"/>
              </p:cNvSpPr>
              <p:nvPr/>
            </p:nvSpPr>
            <p:spPr>
              <a:xfrm>
                <a:off x="6678299" y="11969890"/>
                <a:ext cx="5485687" cy="8309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9F9C941A-AB45-43AA-A7B4-C6D17AEEF286}"/>
                  </a:ext>
                </a:extLst>
              </p:cNvPr>
              <p:cNvSpPr/>
              <p:nvPr/>
            </p:nvSpPr>
            <p:spPr>
              <a:xfrm>
                <a:off x="12153171" y="11942327"/>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20</m:t>
                      </m:r>
                      <m:r>
                        <m:rPr>
                          <m:nor/>
                        </m:rPr>
                        <a:rPr lang="en-GB" sz="4800">
                          <a:solidFill>
                            <a:schemeClr val="tx1"/>
                          </a:solidFill>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5" name="Rectangle 104">
                <a:extLst>
                  <a:ext uri="{FF2B5EF4-FFF2-40B4-BE49-F238E27FC236}">
                    <a16:creationId xmlns:a16="http://schemas.microsoft.com/office/drawing/2014/main" id="{9F9C941A-AB45-43AA-A7B4-C6D17AEEF286}"/>
                  </a:ext>
                </a:extLst>
              </p:cNvPr>
              <p:cNvSpPr>
                <a:spLocks noRot="1" noChangeAspect="1" noMove="1" noResize="1" noEditPoints="1" noAdjustHandles="1" noChangeArrowheads="1" noChangeShapeType="1" noTextEdit="1"/>
              </p:cNvSpPr>
              <p:nvPr/>
            </p:nvSpPr>
            <p:spPr>
              <a:xfrm>
                <a:off x="12153171" y="11942327"/>
                <a:ext cx="5485687"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8B651A99-0D89-47D9-BB18-B47C772E26CB}"/>
                  </a:ext>
                </a:extLst>
              </p:cNvPr>
              <p:cNvSpPr/>
              <p:nvPr/>
            </p:nvSpPr>
            <p:spPr>
              <a:xfrm>
                <a:off x="17628042" y="11914763"/>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30</m:t>
                      </m:r>
                      <m:r>
                        <m:rPr>
                          <m:nor/>
                        </m:rPr>
                        <a:rPr lang="en-GB" sz="4800">
                          <a:solidFill>
                            <a:schemeClr val="tx1"/>
                          </a:solidFill>
                        </a:rPr>
                        <m:t>.</m:t>
                      </m:r>
                    </m:oMath>
                  </m:oMathPara>
                </a14:m>
                <a:endParaRPr lang="vi-VN" sz="4800" dirty="0"/>
              </a:p>
            </p:txBody>
          </p:sp>
        </mc:Choice>
        <mc:Fallback xmlns="">
          <p:sp>
            <p:nvSpPr>
              <p:cNvPr id="106" name="Rectangle 105">
                <a:extLst>
                  <a:ext uri="{FF2B5EF4-FFF2-40B4-BE49-F238E27FC236}">
                    <a16:creationId xmlns:a16="http://schemas.microsoft.com/office/drawing/2014/main" id="{8B651A99-0D89-47D9-BB18-B47C772E26CB}"/>
                  </a:ext>
                </a:extLst>
              </p:cNvPr>
              <p:cNvSpPr>
                <a:spLocks noRot="1" noChangeAspect="1" noMove="1" noResize="1" noEditPoints="1" noAdjustHandles="1" noChangeArrowheads="1" noChangeShapeType="1" noTextEdit="1"/>
              </p:cNvSpPr>
              <p:nvPr/>
            </p:nvSpPr>
            <p:spPr>
              <a:xfrm>
                <a:off x="17628042" y="11914763"/>
                <a:ext cx="5485687" cy="830997"/>
              </a:xfrm>
              <a:prstGeom prst="rect">
                <a:avLst/>
              </a:prstGeom>
              <a:blipFill>
                <a:blip r:embed="rId10"/>
                <a:stretch>
                  <a:fillRect/>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E140A947-EADD-4D98-82F4-C671DD908B67}"/>
              </a:ext>
            </a:extLst>
          </p:cNvPr>
          <p:cNvSpPr/>
          <p:nvPr/>
        </p:nvSpPr>
        <p:spPr>
          <a:xfrm>
            <a:off x="13660298" y="11821548"/>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C</a:t>
            </a:r>
          </a:p>
        </p:txBody>
      </p:sp>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76DA1EE4-1C40-45BD-9444-C856B939C22A}"/>
                  </a:ext>
                </a:extLst>
              </p:cNvPr>
              <p:cNvSpPr/>
              <p:nvPr/>
            </p:nvSpPr>
            <p:spPr>
              <a:xfrm>
                <a:off x="1155140" y="7631262"/>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6</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9" name="Rectangle 108">
                <a:extLst>
                  <a:ext uri="{FF2B5EF4-FFF2-40B4-BE49-F238E27FC236}">
                    <a16:creationId xmlns:a16="http://schemas.microsoft.com/office/drawing/2014/main" id="{76DA1EE4-1C40-45BD-9444-C856B939C22A}"/>
                  </a:ext>
                </a:extLst>
              </p:cNvPr>
              <p:cNvSpPr>
                <a:spLocks noRot="1" noChangeAspect="1" noMove="1" noResize="1" noEditPoints="1" noAdjustHandles="1" noChangeArrowheads="1" noChangeShapeType="1" noTextEdit="1"/>
              </p:cNvSpPr>
              <p:nvPr/>
            </p:nvSpPr>
            <p:spPr>
              <a:xfrm>
                <a:off x="1155140" y="7631262"/>
                <a:ext cx="5485687"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83ADF227-2CBD-4AE8-8EFA-F8F7FB6ABA69}"/>
                  </a:ext>
                </a:extLst>
              </p:cNvPr>
              <p:cNvSpPr/>
              <p:nvPr/>
            </p:nvSpPr>
            <p:spPr>
              <a:xfrm>
                <a:off x="6630012" y="7713953"/>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8</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0" name="Rectangle 109">
                <a:extLst>
                  <a:ext uri="{FF2B5EF4-FFF2-40B4-BE49-F238E27FC236}">
                    <a16:creationId xmlns:a16="http://schemas.microsoft.com/office/drawing/2014/main" id="{83ADF227-2CBD-4AE8-8EFA-F8F7FB6ABA69}"/>
                  </a:ext>
                </a:extLst>
              </p:cNvPr>
              <p:cNvSpPr>
                <a:spLocks noRot="1" noChangeAspect="1" noMove="1" noResize="1" noEditPoints="1" noAdjustHandles="1" noChangeArrowheads="1" noChangeShapeType="1" noTextEdit="1"/>
              </p:cNvSpPr>
              <p:nvPr/>
            </p:nvSpPr>
            <p:spPr>
              <a:xfrm>
                <a:off x="6630012" y="7713953"/>
                <a:ext cx="5485687" cy="8309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7433FF01-38FE-48FF-B1E1-C7240F9D2D69}"/>
                  </a:ext>
                </a:extLst>
              </p:cNvPr>
              <p:cNvSpPr/>
              <p:nvPr/>
            </p:nvSpPr>
            <p:spPr>
              <a:xfrm>
                <a:off x="12104884" y="7686390"/>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10</m:t>
                      </m:r>
                      <m:r>
                        <m:rPr>
                          <m:nor/>
                        </m:rPr>
                        <a:rPr lang="en-GB" sz="4800">
                          <a:solidFill>
                            <a:schemeClr val="tx1"/>
                          </a:solidFill>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1" name="Rectangle 110">
                <a:extLst>
                  <a:ext uri="{FF2B5EF4-FFF2-40B4-BE49-F238E27FC236}">
                    <a16:creationId xmlns:a16="http://schemas.microsoft.com/office/drawing/2014/main" id="{7433FF01-38FE-48FF-B1E1-C7240F9D2D69}"/>
                  </a:ext>
                </a:extLst>
              </p:cNvPr>
              <p:cNvSpPr>
                <a:spLocks noRot="1" noChangeAspect="1" noMove="1" noResize="1" noEditPoints="1" noAdjustHandles="1" noChangeArrowheads="1" noChangeShapeType="1" noTextEdit="1"/>
              </p:cNvSpPr>
              <p:nvPr/>
            </p:nvSpPr>
            <p:spPr>
              <a:xfrm>
                <a:off x="12104884" y="7686390"/>
                <a:ext cx="5485687"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7F223E9A-6918-4943-B43A-2D9E289DEC68}"/>
                  </a:ext>
                </a:extLst>
              </p:cNvPr>
              <p:cNvSpPr/>
              <p:nvPr/>
            </p:nvSpPr>
            <p:spPr>
              <a:xfrm>
                <a:off x="17579755" y="7658826"/>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12</m:t>
                      </m:r>
                      <m:r>
                        <m:rPr>
                          <m:nor/>
                        </m:rPr>
                        <a:rPr lang="en-GB" sz="4800">
                          <a:solidFill>
                            <a:schemeClr val="tx1"/>
                          </a:solidFill>
                        </a:rPr>
                        <m:t>.</m:t>
                      </m:r>
                    </m:oMath>
                  </m:oMathPara>
                </a14:m>
                <a:endParaRPr lang="vi-VN" sz="4800" dirty="0"/>
              </a:p>
            </p:txBody>
          </p:sp>
        </mc:Choice>
        <mc:Fallback xmlns="">
          <p:sp>
            <p:nvSpPr>
              <p:cNvPr id="112" name="Rectangle 111">
                <a:extLst>
                  <a:ext uri="{FF2B5EF4-FFF2-40B4-BE49-F238E27FC236}">
                    <a16:creationId xmlns:a16="http://schemas.microsoft.com/office/drawing/2014/main" id="{7F223E9A-6918-4943-B43A-2D9E289DEC68}"/>
                  </a:ext>
                </a:extLst>
              </p:cNvPr>
              <p:cNvSpPr>
                <a:spLocks noRot="1" noChangeAspect="1" noMove="1" noResize="1" noEditPoints="1" noAdjustHandles="1" noChangeArrowheads="1" noChangeShapeType="1" noTextEdit="1"/>
              </p:cNvSpPr>
              <p:nvPr/>
            </p:nvSpPr>
            <p:spPr>
              <a:xfrm>
                <a:off x="17579755" y="7658826"/>
                <a:ext cx="5485687" cy="830997"/>
              </a:xfrm>
              <a:prstGeom prst="rect">
                <a:avLst/>
              </a:prstGeom>
              <a:blipFill>
                <a:blip r:embed="rId14"/>
                <a:stretch>
                  <a:fillRect/>
                </a:stretch>
              </a:blipFill>
            </p:spPr>
            <p:txBody>
              <a:bodyPr/>
              <a:lstStyle/>
              <a:p>
                <a:r>
                  <a:rPr lang="en-US">
                    <a:noFill/>
                  </a:rPr>
                  <a:t> </a:t>
                </a:r>
              </a:p>
            </p:txBody>
          </p:sp>
        </mc:Fallback>
      </mc:AlternateContent>
      <p:sp>
        <p:nvSpPr>
          <p:cNvPr id="113" name="Oval 112">
            <a:extLst>
              <a:ext uri="{FF2B5EF4-FFF2-40B4-BE49-F238E27FC236}">
                <a16:creationId xmlns:a16="http://schemas.microsoft.com/office/drawing/2014/main" id="{8D70D4DE-1203-4065-B620-A3D7A4B4AAF1}"/>
              </a:ext>
            </a:extLst>
          </p:cNvPr>
          <p:cNvSpPr/>
          <p:nvPr/>
        </p:nvSpPr>
        <p:spPr>
          <a:xfrm>
            <a:off x="2889490" y="7538047"/>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A</a:t>
            </a:r>
          </a:p>
        </p:txBody>
      </p:sp>
      <p:sp>
        <p:nvSpPr>
          <p:cNvPr id="114" name="Rectangle 113">
            <a:extLst>
              <a:ext uri="{FF2B5EF4-FFF2-40B4-BE49-F238E27FC236}">
                <a16:creationId xmlns:a16="http://schemas.microsoft.com/office/drawing/2014/main" id="{0CED48B9-F3A4-4D48-8CBC-22277F6B98A9}"/>
              </a:ext>
            </a:extLst>
          </p:cNvPr>
          <p:cNvSpPr/>
          <p:nvPr/>
        </p:nvSpPr>
        <p:spPr>
          <a:xfrm>
            <a:off x="1197802" y="6804747"/>
            <a:ext cx="22565882" cy="830997"/>
          </a:xfrm>
          <a:prstGeom prst="rect">
            <a:avLst/>
          </a:prstGeom>
        </p:spPr>
        <p:txBody>
          <a:bodyPr wrap="square">
            <a:spAutoFit/>
          </a:bodyPr>
          <a:lstStyle/>
          <a:p>
            <a:r>
              <a:rPr lang="en-US" sz="4800" dirty="0" err="1"/>
              <a:t>Số</a:t>
            </a:r>
            <a:r>
              <a:rPr lang="en-US" sz="4800" dirty="0"/>
              <a:t> </a:t>
            </a:r>
            <a:r>
              <a:rPr lang="en-US" sz="4800" dirty="0" err="1"/>
              <a:t>đỉnh</a:t>
            </a:r>
            <a:r>
              <a:rPr lang="en-US" sz="4800" dirty="0"/>
              <a:t> </a:t>
            </a:r>
            <a:r>
              <a:rPr lang="en-US" sz="4800" dirty="0" err="1"/>
              <a:t>của</a:t>
            </a:r>
            <a:r>
              <a:rPr lang="en-US" sz="4800" dirty="0"/>
              <a:t> </a:t>
            </a:r>
            <a:r>
              <a:rPr lang="en-US" sz="4800" dirty="0" err="1"/>
              <a:t>một</a:t>
            </a:r>
            <a:r>
              <a:rPr lang="en-US" sz="4800" dirty="0"/>
              <a:t> </a:t>
            </a:r>
            <a:r>
              <a:rPr lang="en-US" sz="4800" dirty="0" err="1"/>
              <a:t>hình</a:t>
            </a:r>
            <a:r>
              <a:rPr lang="en-US" sz="4800" dirty="0"/>
              <a:t> </a:t>
            </a:r>
            <a:r>
              <a:rPr lang="en-US" sz="4800" dirty="0" err="1"/>
              <a:t>bát</a:t>
            </a:r>
            <a:r>
              <a:rPr lang="en-US" sz="4800" dirty="0"/>
              <a:t> </a:t>
            </a:r>
            <a:r>
              <a:rPr lang="en-US" sz="4800" dirty="0" err="1"/>
              <a:t>diện</a:t>
            </a:r>
            <a:r>
              <a:rPr lang="en-US" sz="4800" dirty="0"/>
              <a:t> </a:t>
            </a:r>
            <a:r>
              <a:rPr lang="en-US" sz="4800" dirty="0" err="1"/>
              <a:t>đều</a:t>
            </a:r>
            <a:r>
              <a:rPr lang="en-US" sz="4800" dirty="0"/>
              <a:t> </a:t>
            </a:r>
            <a:r>
              <a:rPr lang="en-US" sz="4800" dirty="0" err="1"/>
              <a:t>là</a:t>
            </a:r>
            <a:endParaRPr lang="vi-VN" sz="4800" dirty="0"/>
          </a:p>
        </p:txBody>
      </p:sp>
      <p:sp>
        <p:nvSpPr>
          <p:cNvPr id="115" name="Rectangle 114">
            <a:extLst>
              <a:ext uri="{FF2B5EF4-FFF2-40B4-BE49-F238E27FC236}">
                <a16:creationId xmlns:a16="http://schemas.microsoft.com/office/drawing/2014/main" id="{73ED1CC0-9189-4E04-AC66-DCE02A0D98B5}"/>
              </a:ext>
            </a:extLst>
          </p:cNvPr>
          <p:cNvSpPr/>
          <p:nvPr/>
        </p:nvSpPr>
        <p:spPr>
          <a:xfrm>
            <a:off x="1299033" y="10668000"/>
            <a:ext cx="22565882" cy="830997"/>
          </a:xfrm>
          <a:prstGeom prst="rect">
            <a:avLst/>
          </a:prstGeom>
        </p:spPr>
        <p:txBody>
          <a:bodyPr wrap="square">
            <a:spAutoFit/>
          </a:bodyPr>
          <a:lstStyle/>
          <a:p>
            <a:r>
              <a:rPr lang="en-US" sz="4800" dirty="0" err="1"/>
              <a:t>Số</a:t>
            </a:r>
            <a:r>
              <a:rPr lang="en-US" sz="4800" dirty="0"/>
              <a:t> </a:t>
            </a:r>
            <a:r>
              <a:rPr lang="en-US" sz="4800" dirty="0" err="1"/>
              <a:t>đỉnh</a:t>
            </a:r>
            <a:r>
              <a:rPr lang="en-US" sz="4800" dirty="0"/>
              <a:t> </a:t>
            </a:r>
            <a:r>
              <a:rPr lang="en-US" sz="4800" dirty="0" err="1"/>
              <a:t>của</a:t>
            </a:r>
            <a:r>
              <a:rPr lang="en-US" sz="4800" dirty="0"/>
              <a:t> </a:t>
            </a:r>
            <a:r>
              <a:rPr lang="en-US" sz="4800" dirty="0" err="1"/>
              <a:t>một</a:t>
            </a:r>
            <a:r>
              <a:rPr lang="en-US" sz="4800" dirty="0"/>
              <a:t> </a:t>
            </a:r>
            <a:r>
              <a:rPr lang="en-US" sz="4800" dirty="0" err="1"/>
              <a:t>hình</a:t>
            </a:r>
            <a:r>
              <a:rPr lang="en-US" sz="4800" dirty="0"/>
              <a:t> </a:t>
            </a:r>
            <a:r>
              <a:rPr lang="en-US" sz="4800" dirty="0" err="1"/>
              <a:t>mười</a:t>
            </a:r>
            <a:r>
              <a:rPr lang="en-US" sz="4800" dirty="0"/>
              <a:t> </a:t>
            </a:r>
            <a:r>
              <a:rPr lang="en-US" sz="4800" dirty="0" err="1"/>
              <a:t>hai</a:t>
            </a:r>
            <a:r>
              <a:rPr lang="en-US" sz="4800" dirty="0"/>
              <a:t> </a:t>
            </a:r>
            <a:r>
              <a:rPr lang="en-US" sz="4800" dirty="0" err="1"/>
              <a:t>mặt</a:t>
            </a:r>
            <a:r>
              <a:rPr lang="en-US" sz="4800" dirty="0"/>
              <a:t> </a:t>
            </a:r>
            <a:r>
              <a:rPr lang="en-US" sz="4800" dirty="0" err="1"/>
              <a:t>đều</a:t>
            </a:r>
            <a:r>
              <a:rPr lang="en-US" sz="4800" dirty="0"/>
              <a:t> </a:t>
            </a:r>
            <a:r>
              <a:rPr lang="en-US" sz="4800" dirty="0" err="1"/>
              <a:t>là</a:t>
            </a:r>
            <a:endParaRPr lang="vi-VN" sz="4800" dirty="0"/>
          </a:p>
        </p:txBody>
      </p:sp>
    </p:spTree>
    <p:extLst>
      <p:ext uri="{BB962C8B-B14F-4D97-AF65-F5344CB8AC3E}">
        <p14:creationId xmlns:p14="http://schemas.microsoft.com/office/powerpoint/2010/main" val="34118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circle(in)">
                                      <p:cBhvr>
                                        <p:cTn id="7" dur="2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circle(in)">
                                      <p:cBhvr>
                                        <p:cTn id="12" dur="2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circle(in)">
                                      <p:cBhvr>
                                        <p:cTn id="20" dur="2000"/>
                                        <p:tgtEl>
                                          <p:spTgt spid="5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circle(in)">
                                      <p:cBhvr>
                                        <p:cTn id="23" dur="2000"/>
                                        <p:tgtEl>
                                          <p:spTgt spid="5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in)">
                                      <p:cBhvr>
                                        <p:cTn id="26" dur="20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circle(in)">
                                      <p:cBhvr>
                                        <p:cTn id="31" dur="20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circle(in)">
                                      <p:cBhvr>
                                        <p:cTn id="36" dur="20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circle(in)">
                                      <p:cBhvr>
                                        <p:cTn id="41" dur="2000"/>
                                        <p:tgtEl>
                                          <p:spTgt spid="1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circle(in)">
                                      <p:cBhvr>
                                        <p:cTn id="46" dur="2000"/>
                                        <p:tgtEl>
                                          <p:spTgt spid="10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circle(in)">
                                      <p:cBhvr>
                                        <p:cTn id="49" dur="2000"/>
                                        <p:tgtEl>
                                          <p:spTgt spid="1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circle(in)">
                                      <p:cBhvr>
                                        <p:cTn id="52" dur="2000"/>
                                        <p:tgtEl>
                                          <p:spTgt spid="11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circle(in)">
                                      <p:cBhvr>
                                        <p:cTn id="55" dur="2000"/>
                                        <p:tgtEl>
                                          <p:spTgt spid="1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circle(in)">
                                      <p:cBhvr>
                                        <p:cTn id="60" dur="2000"/>
                                        <p:tgtEl>
                                          <p:spTgt spid="11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circle(in)">
                                      <p:cBhvr>
                                        <p:cTn id="65" dur="2000"/>
                                        <p:tgtEl>
                                          <p:spTgt spid="87"/>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115"/>
                                        </p:tgtEl>
                                        <p:attrNameLst>
                                          <p:attrName>style.visibility</p:attrName>
                                        </p:attrNameLst>
                                      </p:cBhvr>
                                      <p:to>
                                        <p:strVal val="visible"/>
                                      </p:to>
                                    </p:set>
                                    <p:animEffect transition="in" filter="circle(in)">
                                      <p:cBhvr>
                                        <p:cTn id="70" dur="2000"/>
                                        <p:tgtEl>
                                          <p:spTgt spid="11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barn(inVertical)">
                                      <p:cBhvr>
                                        <p:cTn id="75" dur="500"/>
                                        <p:tgtEl>
                                          <p:spTgt spid="10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04"/>
                                        </p:tgtEl>
                                        <p:attrNameLst>
                                          <p:attrName>style.visibility</p:attrName>
                                        </p:attrNameLst>
                                      </p:cBhvr>
                                      <p:to>
                                        <p:strVal val="visible"/>
                                      </p:to>
                                    </p:set>
                                    <p:animEffect transition="in" filter="barn(inVertical)">
                                      <p:cBhvr>
                                        <p:cTn id="78" dur="500"/>
                                        <p:tgtEl>
                                          <p:spTgt spid="10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05"/>
                                        </p:tgtEl>
                                        <p:attrNameLst>
                                          <p:attrName>style.visibility</p:attrName>
                                        </p:attrNameLst>
                                      </p:cBhvr>
                                      <p:to>
                                        <p:strVal val="visible"/>
                                      </p:to>
                                    </p:set>
                                    <p:animEffect transition="in" filter="barn(inVertical)">
                                      <p:cBhvr>
                                        <p:cTn id="81" dur="500"/>
                                        <p:tgtEl>
                                          <p:spTgt spid="10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barn(inVertical)">
                                      <p:cBhvr>
                                        <p:cTn id="84" dur="500"/>
                                        <p:tgtEl>
                                          <p:spTgt spid="106"/>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07"/>
                                        </p:tgtEl>
                                        <p:attrNameLst>
                                          <p:attrName>style.visibility</p:attrName>
                                        </p:attrNameLst>
                                      </p:cBhvr>
                                      <p:to>
                                        <p:strVal val="visible"/>
                                      </p:to>
                                    </p:set>
                                    <p:animEffect transition="in" filter="barn(inVertical)">
                                      <p:cBhvr>
                                        <p:cTn id="8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 grpId="0"/>
      <p:bldP spid="53" grpId="0"/>
      <p:bldP spid="54" grpId="0"/>
      <p:bldP spid="55" grpId="0"/>
      <p:bldP spid="49" grpId="0" animBg="1"/>
      <p:bldP spid="103" grpId="0"/>
      <p:bldP spid="104" grpId="0"/>
      <p:bldP spid="105" grpId="0"/>
      <p:bldP spid="106" grpId="0"/>
      <p:bldP spid="107" grpId="0" animBg="1"/>
      <p:bldP spid="109" grpId="0"/>
      <p:bldP spid="110" grpId="0"/>
      <p:bldP spid="111" grpId="0"/>
      <p:bldP spid="112" grpId="0"/>
      <p:bldP spid="113" grpId="0" animBg="1"/>
      <p:bldP spid="114"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472973" y="1766835"/>
            <a:ext cx="23391942" cy="3567166"/>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9" cy="93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6.</a:t>
                </a:r>
              </a:p>
            </p:txBody>
          </p:sp>
        </p:grpSp>
      </p:grpSp>
      <p:sp>
        <p:nvSpPr>
          <p:cNvPr id="119" name="Rectangle 118"/>
          <p:cNvSpPr/>
          <p:nvPr/>
        </p:nvSpPr>
        <p:spPr>
          <a:xfrm>
            <a:off x="1207060" y="3048000"/>
            <a:ext cx="22565882" cy="830997"/>
          </a:xfrm>
          <a:prstGeom prst="rect">
            <a:avLst/>
          </a:prstGeom>
        </p:spPr>
        <p:txBody>
          <a:bodyPr wrap="square">
            <a:spAutoFit/>
          </a:bodyPr>
          <a:lstStyle/>
          <a:p>
            <a:r>
              <a:rPr lang="en-US" sz="4800" dirty="0" err="1"/>
              <a:t>Số</a:t>
            </a:r>
            <a:r>
              <a:rPr lang="en-US" sz="4800" dirty="0"/>
              <a:t> </a:t>
            </a:r>
            <a:r>
              <a:rPr lang="en-US" sz="4800" dirty="0" err="1"/>
              <a:t>cạnh</a:t>
            </a:r>
            <a:r>
              <a:rPr lang="en-US" sz="4800" dirty="0"/>
              <a:t> </a:t>
            </a:r>
            <a:r>
              <a:rPr lang="en-US" sz="4800" dirty="0" err="1"/>
              <a:t>của</a:t>
            </a:r>
            <a:r>
              <a:rPr lang="en-US" sz="4800" dirty="0"/>
              <a:t> </a:t>
            </a:r>
            <a:r>
              <a:rPr lang="en-US" sz="4800" dirty="0" err="1"/>
              <a:t>một</a:t>
            </a:r>
            <a:r>
              <a:rPr lang="en-US" sz="4800" dirty="0"/>
              <a:t> </a:t>
            </a:r>
            <a:r>
              <a:rPr lang="en-US" sz="4800" dirty="0" err="1"/>
              <a:t>hình</a:t>
            </a:r>
            <a:r>
              <a:rPr lang="en-US" sz="4800" dirty="0"/>
              <a:t> </a:t>
            </a:r>
            <a:r>
              <a:rPr lang="en-US" sz="4800" dirty="0" err="1"/>
              <a:t>mười</a:t>
            </a:r>
            <a:r>
              <a:rPr lang="en-US" sz="4800" dirty="0"/>
              <a:t> </a:t>
            </a:r>
            <a:r>
              <a:rPr lang="en-US" sz="4800" dirty="0" err="1"/>
              <a:t>hai</a:t>
            </a:r>
            <a:r>
              <a:rPr lang="en-US" sz="4800" dirty="0"/>
              <a:t> </a:t>
            </a:r>
            <a:r>
              <a:rPr lang="en-US" sz="4800" dirty="0" err="1"/>
              <a:t>mặt</a:t>
            </a:r>
            <a:r>
              <a:rPr lang="en-US" sz="4800" dirty="0"/>
              <a:t> </a:t>
            </a:r>
            <a:r>
              <a:rPr lang="en-US" sz="4800" dirty="0" err="1"/>
              <a:t>đều</a:t>
            </a:r>
            <a:r>
              <a:rPr lang="en-US" sz="4800" dirty="0"/>
              <a:t> </a:t>
            </a:r>
            <a:r>
              <a:rPr lang="en-US" sz="4800" dirty="0" err="1"/>
              <a:t>là</a:t>
            </a:r>
            <a:endParaRPr lang="vi-VN" sz="4800" dirty="0"/>
          </a:p>
        </p:txBody>
      </p:sp>
      <mc:AlternateContent xmlns:mc="http://schemas.openxmlformats.org/markup-compatibility/2006" xmlns:a14="http://schemas.microsoft.com/office/drawing/2010/main">
        <mc:Choice Requires="a14">
          <p:sp>
            <p:nvSpPr>
              <p:cNvPr id="2" name="Rectangle 1"/>
              <p:cNvSpPr/>
              <p:nvPr/>
            </p:nvSpPr>
            <p:spPr>
              <a:xfrm>
                <a:off x="1219200" y="4038600"/>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12</m:t>
                      </m:r>
                      <m:r>
                        <m:rPr>
                          <m:nor/>
                        </m:rPr>
                        <a:rPr lang="en-GB" sz="4800">
                          <a:solidFill>
                            <a:schemeClr val="tx1"/>
                          </a:solidFill>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19200" y="4038600"/>
                <a:ext cx="5485687"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694072" y="4121291"/>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0"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800" b="0" i="0" spc="-150" smtClean="0">
                          <a:solidFill>
                            <a:schemeClr val="tx1"/>
                          </a:solidFill>
                          <a:latin typeface="Tahoma" panose="020B0604030504040204" pitchFamily="34" charset="0"/>
                          <a:ea typeface="Tahoma" panose="020B0604030504040204" pitchFamily="34" charset="0"/>
                          <a:cs typeface="Tahoma" panose="020B0604030504040204" pitchFamily="34" charset="0"/>
                        </a:rPr>
                        <m:t>16</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694072" y="4121291"/>
                <a:ext cx="5485687"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168944" y="4093728"/>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20</m:t>
                      </m:r>
                      <m:r>
                        <m:rPr>
                          <m:nor/>
                        </m:rPr>
                        <a:rPr lang="en-GB" sz="4800">
                          <a:solidFill>
                            <a:schemeClr val="tx1"/>
                          </a:solidFill>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168944" y="4093728"/>
                <a:ext cx="5485687"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643815" y="4066164"/>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30</m:t>
                      </m:r>
                      <m:r>
                        <m:rPr>
                          <m:nor/>
                        </m:rPr>
                        <a:rPr lang="en-GB" sz="4800">
                          <a:solidFill>
                            <a:schemeClr val="tx1"/>
                          </a:solidFill>
                        </a:rPr>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7643815" y="4066164"/>
                <a:ext cx="5485687" cy="830997"/>
              </a:xfrm>
              <a:prstGeom prst="rect">
                <a:avLst/>
              </a:prstGeom>
              <a:blipFill>
                <a:blip r:embed="rId6"/>
                <a:stretch>
                  <a:fillRect/>
                </a:stretch>
              </a:blipFill>
            </p:spPr>
            <p:txBody>
              <a:bodyPr/>
              <a:lstStyle/>
              <a:p>
                <a:r>
                  <a:rPr lang="en-US">
                    <a:noFill/>
                  </a:rPr>
                  <a:t> </a:t>
                </a:r>
              </a:p>
            </p:txBody>
          </p:sp>
        </mc:Fallback>
      </mc:AlternateContent>
      <p:grpSp>
        <p:nvGrpSpPr>
          <p:cNvPr id="59" name="Group 47"/>
          <p:cNvGrpSpPr/>
          <p:nvPr/>
        </p:nvGrpSpPr>
        <p:grpSpPr>
          <a:xfrm>
            <a:off x="4091514" y="1565361"/>
            <a:ext cx="9472086" cy="949239"/>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17628" cy="960327"/>
              <a:chOff x="739068" y="1515168"/>
              <a:chExt cx="8117628"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9611" y="1548311"/>
                <a:ext cx="6717085"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49" name="Oval 48"/>
          <p:cNvSpPr/>
          <p:nvPr/>
        </p:nvSpPr>
        <p:spPr>
          <a:xfrm>
            <a:off x="19236598" y="3946167"/>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D</a:t>
            </a:r>
          </a:p>
        </p:txBody>
      </p:sp>
      <p:grpSp>
        <p:nvGrpSpPr>
          <p:cNvPr id="50" name="Group 49">
            <a:extLst>
              <a:ext uri="{FF2B5EF4-FFF2-40B4-BE49-F238E27FC236}">
                <a16:creationId xmlns:a16="http://schemas.microsoft.com/office/drawing/2014/main" id="{2A3E5E8E-774F-4995-B664-2B05911315E1}"/>
              </a:ext>
            </a:extLst>
          </p:cNvPr>
          <p:cNvGrpSpPr/>
          <p:nvPr/>
        </p:nvGrpSpPr>
        <p:grpSpPr>
          <a:xfrm>
            <a:off x="496029" y="5849479"/>
            <a:ext cx="23391942" cy="3435131"/>
            <a:chOff x="992187" y="2564544"/>
            <a:chExt cx="22353091" cy="4088087"/>
          </a:xfrm>
        </p:grpSpPr>
        <p:sp>
          <p:nvSpPr>
            <p:cNvPr id="51" name="Rounded Rectangle 133">
              <a:extLst>
                <a:ext uri="{FF2B5EF4-FFF2-40B4-BE49-F238E27FC236}">
                  <a16:creationId xmlns:a16="http://schemas.microsoft.com/office/drawing/2014/main" id="{69B3D718-0E6F-453A-B0ED-FB324BA2549C}"/>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52" name="Group 51">
              <a:extLst>
                <a:ext uri="{FF2B5EF4-FFF2-40B4-BE49-F238E27FC236}">
                  <a16:creationId xmlns:a16="http://schemas.microsoft.com/office/drawing/2014/main" id="{A3D659A5-89AD-441A-8E32-A210E7456934}"/>
                </a:ext>
              </a:extLst>
            </p:cNvPr>
            <p:cNvGrpSpPr/>
            <p:nvPr/>
          </p:nvGrpSpPr>
          <p:grpSpPr>
            <a:xfrm>
              <a:off x="992187" y="2564544"/>
              <a:ext cx="3124200" cy="1023459"/>
              <a:chOff x="534987" y="1647866"/>
              <a:chExt cx="4197167" cy="1176337"/>
            </a:xfrm>
          </p:grpSpPr>
          <p:sp>
            <p:nvSpPr>
              <p:cNvPr id="56" name="Isosceles Triangle 44">
                <a:extLst>
                  <a:ext uri="{FF2B5EF4-FFF2-40B4-BE49-F238E27FC236}">
                    <a16:creationId xmlns:a16="http://schemas.microsoft.com/office/drawing/2014/main" id="{E3CCB27B-029A-4E35-9EB2-A98C54093294}"/>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57" name="Pentagon 136">
                <a:extLst>
                  <a:ext uri="{FF2B5EF4-FFF2-40B4-BE49-F238E27FC236}">
                    <a16:creationId xmlns:a16="http://schemas.microsoft.com/office/drawing/2014/main" id="{DC1A2824-0CA2-4605-B12C-416809831C81}"/>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58" name="Group 11">
                <a:extLst>
                  <a:ext uri="{FF2B5EF4-FFF2-40B4-BE49-F238E27FC236}">
                    <a16:creationId xmlns:a16="http://schemas.microsoft.com/office/drawing/2014/main" id="{882DE235-4C9E-4D66-9ED9-11C25BBAE1A2}"/>
                  </a:ext>
                </a:extLst>
              </p:cNvPr>
              <p:cNvGrpSpPr/>
              <p:nvPr/>
            </p:nvGrpSpPr>
            <p:grpSpPr bwMode="auto">
              <a:xfrm>
                <a:off x="683775" y="1836907"/>
                <a:ext cx="582199" cy="537956"/>
                <a:chOff x="7440266" y="3398551"/>
                <a:chExt cx="757238" cy="765175"/>
              </a:xfrm>
              <a:solidFill>
                <a:schemeClr val="bg1">
                  <a:lumMod val="95000"/>
                </a:schemeClr>
              </a:solidFill>
            </p:grpSpPr>
            <p:sp>
              <p:nvSpPr>
                <p:cNvPr id="80" name="Freeform 140">
                  <a:extLst>
                    <a:ext uri="{FF2B5EF4-FFF2-40B4-BE49-F238E27FC236}">
                      <a16:creationId xmlns:a16="http://schemas.microsoft.com/office/drawing/2014/main" id="{8716964E-DD07-43FB-932F-C236CC4BD7D5}"/>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81" name="Freeform 141">
                  <a:extLst>
                    <a:ext uri="{FF2B5EF4-FFF2-40B4-BE49-F238E27FC236}">
                      <a16:creationId xmlns:a16="http://schemas.microsoft.com/office/drawing/2014/main" id="{5CC6937E-5312-44C4-B55B-FDE008FA98F2}"/>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82" name="Freeform 142">
                  <a:extLst>
                    <a:ext uri="{FF2B5EF4-FFF2-40B4-BE49-F238E27FC236}">
                      <a16:creationId xmlns:a16="http://schemas.microsoft.com/office/drawing/2014/main" id="{1F6396C3-D92D-4FBF-8889-2C0A5259ED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83" name="Rectangle 82">
                  <a:extLst>
                    <a:ext uri="{FF2B5EF4-FFF2-40B4-BE49-F238E27FC236}">
                      <a16:creationId xmlns:a16="http://schemas.microsoft.com/office/drawing/2014/main" id="{900D4669-A73A-4488-9DF9-D45321194F35}"/>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84" name="Rectangle 83">
                  <a:extLst>
                    <a:ext uri="{FF2B5EF4-FFF2-40B4-BE49-F238E27FC236}">
                      <a16:creationId xmlns:a16="http://schemas.microsoft.com/office/drawing/2014/main" id="{4D94A1E0-BBBB-4614-88F4-7B91D2A946C5}"/>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85" name="Rectangle 84">
                  <a:extLst>
                    <a:ext uri="{FF2B5EF4-FFF2-40B4-BE49-F238E27FC236}">
                      <a16:creationId xmlns:a16="http://schemas.microsoft.com/office/drawing/2014/main" id="{BD549EA2-F182-4E73-9A51-001D692D28D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86" name="Rectangle 85">
                  <a:extLst>
                    <a:ext uri="{FF2B5EF4-FFF2-40B4-BE49-F238E27FC236}">
                      <a16:creationId xmlns:a16="http://schemas.microsoft.com/office/drawing/2014/main" id="{9924933E-836C-4625-BF92-612AE13EFDE8}"/>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76" name="Chevron 138">
                <a:extLst>
                  <a:ext uri="{FF2B5EF4-FFF2-40B4-BE49-F238E27FC236}">
                    <a16:creationId xmlns:a16="http://schemas.microsoft.com/office/drawing/2014/main" id="{BC5E5BD1-65C9-41DF-831B-1C9A9BE15B37}"/>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79" name="TextBox 13">
                <a:extLst>
                  <a:ext uri="{FF2B5EF4-FFF2-40B4-BE49-F238E27FC236}">
                    <a16:creationId xmlns:a16="http://schemas.microsoft.com/office/drawing/2014/main" id="{76D459AD-A590-4BEE-8F09-C40D6EB41770}"/>
                  </a:ext>
                </a:extLst>
              </p:cNvPr>
              <p:cNvSpPr txBox="1">
                <a:spLocks noChangeArrowheads="1"/>
              </p:cNvSpPr>
              <p:nvPr/>
            </p:nvSpPr>
            <p:spPr bwMode="auto">
              <a:xfrm>
                <a:off x="1456316" y="1718346"/>
                <a:ext cx="3173469" cy="96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7.</a:t>
                </a:r>
              </a:p>
            </p:txBody>
          </p:sp>
        </p:grpSp>
      </p:grpSp>
      <p:grpSp>
        <p:nvGrpSpPr>
          <p:cNvPr id="87" name="Group 86">
            <a:extLst>
              <a:ext uri="{FF2B5EF4-FFF2-40B4-BE49-F238E27FC236}">
                <a16:creationId xmlns:a16="http://schemas.microsoft.com/office/drawing/2014/main" id="{98A04064-35A7-45D8-9CC8-E3AF433AAF98}"/>
              </a:ext>
            </a:extLst>
          </p:cNvPr>
          <p:cNvGrpSpPr/>
          <p:nvPr/>
        </p:nvGrpSpPr>
        <p:grpSpPr>
          <a:xfrm>
            <a:off x="457200" y="9615434"/>
            <a:ext cx="23391942" cy="3567166"/>
            <a:chOff x="992187" y="2564544"/>
            <a:chExt cx="22353091" cy="4088087"/>
          </a:xfrm>
        </p:grpSpPr>
        <p:sp>
          <p:nvSpPr>
            <p:cNvPr id="88" name="Rounded Rectangle 133">
              <a:extLst>
                <a:ext uri="{FF2B5EF4-FFF2-40B4-BE49-F238E27FC236}">
                  <a16:creationId xmlns:a16="http://schemas.microsoft.com/office/drawing/2014/main" id="{A5D94ED1-E969-4816-98FF-7350FDFA10B0}"/>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89" name="Group 88">
              <a:extLst>
                <a:ext uri="{FF2B5EF4-FFF2-40B4-BE49-F238E27FC236}">
                  <a16:creationId xmlns:a16="http://schemas.microsoft.com/office/drawing/2014/main" id="{B350F6EE-C8A5-4230-AF60-75A2BBE5916A}"/>
                </a:ext>
              </a:extLst>
            </p:cNvPr>
            <p:cNvGrpSpPr/>
            <p:nvPr/>
          </p:nvGrpSpPr>
          <p:grpSpPr>
            <a:xfrm>
              <a:off x="992187" y="2564544"/>
              <a:ext cx="3124200" cy="1023459"/>
              <a:chOff x="534987" y="1647866"/>
              <a:chExt cx="4197167" cy="1176337"/>
            </a:xfrm>
          </p:grpSpPr>
          <p:sp>
            <p:nvSpPr>
              <p:cNvPr id="90" name="Isosceles Triangle 44">
                <a:extLst>
                  <a:ext uri="{FF2B5EF4-FFF2-40B4-BE49-F238E27FC236}">
                    <a16:creationId xmlns:a16="http://schemas.microsoft.com/office/drawing/2014/main" id="{E765FC64-D1A1-4B23-A420-9FF6BDCFED19}"/>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91" name="Pentagon 136">
                <a:extLst>
                  <a:ext uri="{FF2B5EF4-FFF2-40B4-BE49-F238E27FC236}">
                    <a16:creationId xmlns:a16="http://schemas.microsoft.com/office/drawing/2014/main" id="{2C7939CF-9248-4181-B96C-84A54DF0354A}"/>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92" name="Group 11">
                <a:extLst>
                  <a:ext uri="{FF2B5EF4-FFF2-40B4-BE49-F238E27FC236}">
                    <a16:creationId xmlns:a16="http://schemas.microsoft.com/office/drawing/2014/main" id="{99759419-B528-45F1-B33F-E5B063BB1BA8}"/>
                  </a:ext>
                </a:extLst>
              </p:cNvPr>
              <p:cNvGrpSpPr/>
              <p:nvPr/>
            </p:nvGrpSpPr>
            <p:grpSpPr bwMode="auto">
              <a:xfrm>
                <a:off x="683775" y="1836907"/>
                <a:ext cx="582199" cy="537956"/>
                <a:chOff x="7440266" y="3398551"/>
                <a:chExt cx="757238" cy="765175"/>
              </a:xfrm>
              <a:solidFill>
                <a:schemeClr val="bg1">
                  <a:lumMod val="95000"/>
                </a:schemeClr>
              </a:solidFill>
            </p:grpSpPr>
            <p:sp>
              <p:nvSpPr>
                <p:cNvPr id="95" name="Freeform 140">
                  <a:extLst>
                    <a:ext uri="{FF2B5EF4-FFF2-40B4-BE49-F238E27FC236}">
                      <a16:creationId xmlns:a16="http://schemas.microsoft.com/office/drawing/2014/main" id="{95D8ABBB-423B-4E6A-8D23-93893B16636C}"/>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96" name="Freeform 141">
                  <a:extLst>
                    <a:ext uri="{FF2B5EF4-FFF2-40B4-BE49-F238E27FC236}">
                      <a16:creationId xmlns:a16="http://schemas.microsoft.com/office/drawing/2014/main" id="{A9B1B626-8C81-4425-8C15-D5A4DD2D59C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97" name="Freeform 142">
                  <a:extLst>
                    <a:ext uri="{FF2B5EF4-FFF2-40B4-BE49-F238E27FC236}">
                      <a16:creationId xmlns:a16="http://schemas.microsoft.com/office/drawing/2014/main" id="{FE499E0D-8DAB-48ED-812C-C6DD6B406E23}"/>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98" name="Rectangle 97">
                  <a:extLst>
                    <a:ext uri="{FF2B5EF4-FFF2-40B4-BE49-F238E27FC236}">
                      <a16:creationId xmlns:a16="http://schemas.microsoft.com/office/drawing/2014/main" id="{FCBC254D-CC9B-4758-BD06-A495C1D7B149}"/>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99" name="Rectangle 98">
                  <a:extLst>
                    <a:ext uri="{FF2B5EF4-FFF2-40B4-BE49-F238E27FC236}">
                      <a16:creationId xmlns:a16="http://schemas.microsoft.com/office/drawing/2014/main" id="{F91D6AF5-F995-46CF-8B60-1E57113FEAB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00" name="Rectangle 99">
                  <a:extLst>
                    <a:ext uri="{FF2B5EF4-FFF2-40B4-BE49-F238E27FC236}">
                      <a16:creationId xmlns:a16="http://schemas.microsoft.com/office/drawing/2014/main" id="{C5CC9D24-7CB0-4C0C-9CBB-A794A632D489}"/>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01" name="Rectangle 100">
                  <a:extLst>
                    <a:ext uri="{FF2B5EF4-FFF2-40B4-BE49-F238E27FC236}">
                      <a16:creationId xmlns:a16="http://schemas.microsoft.com/office/drawing/2014/main" id="{B95FD831-F99D-4C7C-B3F9-449B0F7C791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93" name="Chevron 138">
                <a:extLst>
                  <a:ext uri="{FF2B5EF4-FFF2-40B4-BE49-F238E27FC236}">
                    <a16:creationId xmlns:a16="http://schemas.microsoft.com/office/drawing/2014/main" id="{C417A40D-A10D-4B97-8775-C81974EBF3DC}"/>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94" name="TextBox 13">
                <a:extLst>
                  <a:ext uri="{FF2B5EF4-FFF2-40B4-BE49-F238E27FC236}">
                    <a16:creationId xmlns:a16="http://schemas.microsoft.com/office/drawing/2014/main" id="{ECD58DBB-8E25-4718-9037-E8243512C1CD}"/>
                  </a:ext>
                </a:extLst>
              </p:cNvPr>
              <p:cNvSpPr txBox="1">
                <a:spLocks noChangeArrowheads="1"/>
              </p:cNvSpPr>
              <p:nvPr/>
            </p:nvSpPr>
            <p:spPr bwMode="auto">
              <a:xfrm>
                <a:off x="1456316" y="1718346"/>
                <a:ext cx="3173469" cy="93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8.</a:t>
                </a:r>
              </a:p>
            </p:txBody>
          </p:sp>
        </p:grpSp>
      </p:grp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1D8D68ED-E133-4B17-A0ED-C699E49E8B5A}"/>
                  </a:ext>
                </a:extLst>
              </p:cNvPr>
              <p:cNvSpPr/>
              <p:nvPr/>
            </p:nvSpPr>
            <p:spPr>
              <a:xfrm>
                <a:off x="1203427" y="11887199"/>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20</m:t>
                      </m:r>
                      <m:r>
                        <m:rPr>
                          <m:nor/>
                        </m:rPr>
                        <a:rPr lang="en-GB" sz="4800">
                          <a:solidFill>
                            <a:schemeClr val="tx1"/>
                          </a:solidFill>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3" name="Rectangle 102">
                <a:extLst>
                  <a:ext uri="{FF2B5EF4-FFF2-40B4-BE49-F238E27FC236}">
                    <a16:creationId xmlns:a16="http://schemas.microsoft.com/office/drawing/2014/main" id="{1D8D68ED-E133-4B17-A0ED-C699E49E8B5A}"/>
                  </a:ext>
                </a:extLst>
              </p:cNvPr>
              <p:cNvSpPr>
                <a:spLocks noRot="1" noChangeAspect="1" noMove="1" noResize="1" noEditPoints="1" noAdjustHandles="1" noChangeArrowheads="1" noChangeShapeType="1" noTextEdit="1"/>
              </p:cNvSpPr>
              <p:nvPr/>
            </p:nvSpPr>
            <p:spPr>
              <a:xfrm>
                <a:off x="1203427" y="11887199"/>
                <a:ext cx="5485687"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81EBFB4-40FC-4493-B026-804F44BC6E98}"/>
                  </a:ext>
                </a:extLst>
              </p:cNvPr>
              <p:cNvSpPr/>
              <p:nvPr/>
            </p:nvSpPr>
            <p:spPr>
              <a:xfrm>
                <a:off x="6678299" y="11969890"/>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m:t>
                      </m:r>
                      <m:r>
                        <m:rPr>
                          <m:nor/>
                        </m:rPr>
                        <a:rPr lang="en-GB" sz="4800">
                          <a:solidFill>
                            <a:schemeClr val="tx1"/>
                          </a:solidFill>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4" name="Rectangle 103">
                <a:extLst>
                  <a:ext uri="{FF2B5EF4-FFF2-40B4-BE49-F238E27FC236}">
                    <a16:creationId xmlns:a16="http://schemas.microsoft.com/office/drawing/2014/main" id="{881EBFB4-40FC-4493-B026-804F44BC6E98}"/>
                  </a:ext>
                </a:extLst>
              </p:cNvPr>
              <p:cNvSpPr>
                <a:spLocks noRot="1" noChangeAspect="1" noMove="1" noResize="1" noEditPoints="1" noAdjustHandles="1" noChangeArrowheads="1" noChangeShapeType="1" noTextEdit="1"/>
              </p:cNvSpPr>
              <p:nvPr/>
            </p:nvSpPr>
            <p:spPr>
              <a:xfrm>
                <a:off x="6678299" y="11969890"/>
                <a:ext cx="5485687" cy="8309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9F9C941A-AB45-43AA-A7B4-C6D17AEEF286}"/>
                  </a:ext>
                </a:extLst>
              </p:cNvPr>
              <p:cNvSpPr/>
              <p:nvPr/>
            </p:nvSpPr>
            <p:spPr>
              <a:xfrm>
                <a:off x="12153171" y="11942327"/>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5</m:t>
                      </m:r>
                      <m:r>
                        <m:rPr>
                          <m:nor/>
                        </m:rPr>
                        <a:rPr lang="en-GB" sz="4800">
                          <a:solidFill>
                            <a:schemeClr val="tx1"/>
                          </a:solidFill>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5" name="Rectangle 104">
                <a:extLst>
                  <a:ext uri="{FF2B5EF4-FFF2-40B4-BE49-F238E27FC236}">
                    <a16:creationId xmlns:a16="http://schemas.microsoft.com/office/drawing/2014/main" id="{9F9C941A-AB45-43AA-A7B4-C6D17AEEF286}"/>
                  </a:ext>
                </a:extLst>
              </p:cNvPr>
              <p:cNvSpPr>
                <a:spLocks noRot="1" noChangeAspect="1" noMove="1" noResize="1" noEditPoints="1" noAdjustHandles="1" noChangeArrowheads="1" noChangeShapeType="1" noTextEdit="1"/>
              </p:cNvSpPr>
              <p:nvPr/>
            </p:nvSpPr>
            <p:spPr>
              <a:xfrm>
                <a:off x="12153171" y="11942327"/>
                <a:ext cx="5485687"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8B651A99-0D89-47D9-BB18-B47C772E26CB}"/>
                  </a:ext>
                </a:extLst>
              </p:cNvPr>
              <p:cNvSpPr/>
              <p:nvPr/>
            </p:nvSpPr>
            <p:spPr>
              <a:xfrm>
                <a:off x="17628042" y="11914763"/>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V</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ô </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s</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ố</m:t>
                      </m:r>
                      <m:r>
                        <m:rPr>
                          <m:nor/>
                        </m:rPr>
                        <a:rPr lang="en-GB" sz="4800" smtClean="0">
                          <a:solidFill>
                            <a:schemeClr val="tx1"/>
                          </a:solidFill>
                        </a:rPr>
                        <m:t>.</m:t>
                      </m:r>
                    </m:oMath>
                  </m:oMathPara>
                </a14:m>
                <a:endParaRPr lang="vi-VN" sz="4800" dirty="0"/>
              </a:p>
            </p:txBody>
          </p:sp>
        </mc:Choice>
        <mc:Fallback xmlns="">
          <p:sp>
            <p:nvSpPr>
              <p:cNvPr id="106" name="Rectangle 105">
                <a:extLst>
                  <a:ext uri="{FF2B5EF4-FFF2-40B4-BE49-F238E27FC236}">
                    <a16:creationId xmlns:a16="http://schemas.microsoft.com/office/drawing/2014/main" id="{8B651A99-0D89-47D9-BB18-B47C772E26CB}"/>
                  </a:ext>
                </a:extLst>
              </p:cNvPr>
              <p:cNvSpPr>
                <a:spLocks noRot="1" noChangeAspect="1" noMove="1" noResize="1" noEditPoints="1" noAdjustHandles="1" noChangeArrowheads="1" noChangeShapeType="1" noTextEdit="1"/>
              </p:cNvSpPr>
              <p:nvPr/>
            </p:nvSpPr>
            <p:spPr>
              <a:xfrm>
                <a:off x="17628042" y="11914763"/>
                <a:ext cx="5485687" cy="830997"/>
              </a:xfrm>
              <a:prstGeom prst="rect">
                <a:avLst/>
              </a:prstGeom>
              <a:blipFill>
                <a:blip r:embed="rId10"/>
                <a:stretch>
                  <a:fillRect/>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E140A947-EADD-4D98-82F4-C671DD908B67}"/>
              </a:ext>
            </a:extLst>
          </p:cNvPr>
          <p:cNvSpPr/>
          <p:nvPr/>
        </p:nvSpPr>
        <p:spPr>
          <a:xfrm>
            <a:off x="13660298" y="11821548"/>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C</a:t>
            </a:r>
          </a:p>
        </p:txBody>
      </p:sp>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76DA1EE4-1C40-45BD-9444-C856B939C22A}"/>
                  </a:ext>
                </a:extLst>
              </p:cNvPr>
              <p:cNvSpPr/>
              <p:nvPr/>
            </p:nvSpPr>
            <p:spPr>
              <a:xfrm>
                <a:off x="1155140" y="7631262"/>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12</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9" name="Rectangle 108">
                <a:extLst>
                  <a:ext uri="{FF2B5EF4-FFF2-40B4-BE49-F238E27FC236}">
                    <a16:creationId xmlns:a16="http://schemas.microsoft.com/office/drawing/2014/main" id="{76DA1EE4-1C40-45BD-9444-C856B939C22A}"/>
                  </a:ext>
                </a:extLst>
              </p:cNvPr>
              <p:cNvSpPr>
                <a:spLocks noRot="1" noChangeAspect="1" noMove="1" noResize="1" noEditPoints="1" noAdjustHandles="1" noChangeArrowheads="1" noChangeShapeType="1" noTextEdit="1"/>
              </p:cNvSpPr>
              <p:nvPr/>
            </p:nvSpPr>
            <p:spPr>
              <a:xfrm>
                <a:off x="1155140" y="7631262"/>
                <a:ext cx="5485687"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83ADF227-2CBD-4AE8-8EFA-F8F7FB6ABA69}"/>
                  </a:ext>
                </a:extLst>
              </p:cNvPr>
              <p:cNvSpPr/>
              <p:nvPr/>
            </p:nvSpPr>
            <p:spPr>
              <a:xfrm>
                <a:off x="6630012" y="7713953"/>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14</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0" name="Rectangle 109">
                <a:extLst>
                  <a:ext uri="{FF2B5EF4-FFF2-40B4-BE49-F238E27FC236}">
                    <a16:creationId xmlns:a16="http://schemas.microsoft.com/office/drawing/2014/main" id="{83ADF227-2CBD-4AE8-8EFA-F8F7FB6ABA69}"/>
                  </a:ext>
                </a:extLst>
              </p:cNvPr>
              <p:cNvSpPr>
                <a:spLocks noRot="1" noChangeAspect="1" noMove="1" noResize="1" noEditPoints="1" noAdjustHandles="1" noChangeArrowheads="1" noChangeShapeType="1" noTextEdit="1"/>
              </p:cNvSpPr>
              <p:nvPr/>
            </p:nvSpPr>
            <p:spPr>
              <a:xfrm>
                <a:off x="6630012" y="7713953"/>
                <a:ext cx="5485687" cy="8309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7433FF01-38FE-48FF-B1E1-C7240F9D2D69}"/>
                  </a:ext>
                </a:extLst>
              </p:cNvPr>
              <p:cNvSpPr/>
              <p:nvPr/>
            </p:nvSpPr>
            <p:spPr>
              <a:xfrm>
                <a:off x="12104884" y="7686390"/>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10</m:t>
                      </m:r>
                      <m:r>
                        <m:rPr>
                          <m:nor/>
                        </m:rPr>
                        <a:rPr lang="en-GB" sz="4800">
                          <a:solidFill>
                            <a:schemeClr val="tx1"/>
                          </a:solidFill>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1" name="Rectangle 110">
                <a:extLst>
                  <a:ext uri="{FF2B5EF4-FFF2-40B4-BE49-F238E27FC236}">
                    <a16:creationId xmlns:a16="http://schemas.microsoft.com/office/drawing/2014/main" id="{7433FF01-38FE-48FF-B1E1-C7240F9D2D69}"/>
                  </a:ext>
                </a:extLst>
              </p:cNvPr>
              <p:cNvSpPr>
                <a:spLocks noRot="1" noChangeAspect="1" noMove="1" noResize="1" noEditPoints="1" noAdjustHandles="1" noChangeArrowheads="1" noChangeShapeType="1" noTextEdit="1"/>
              </p:cNvSpPr>
              <p:nvPr/>
            </p:nvSpPr>
            <p:spPr>
              <a:xfrm>
                <a:off x="12104884" y="7686390"/>
                <a:ext cx="5485687"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7F223E9A-6918-4943-B43A-2D9E289DEC68}"/>
                  </a:ext>
                </a:extLst>
              </p:cNvPr>
              <p:cNvSpPr/>
              <p:nvPr/>
            </p:nvSpPr>
            <p:spPr>
              <a:xfrm>
                <a:off x="17579755" y="7658826"/>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6</m:t>
                      </m:r>
                      <m:r>
                        <m:rPr>
                          <m:nor/>
                        </m:rPr>
                        <a:rPr lang="en-GB" sz="4800">
                          <a:solidFill>
                            <a:schemeClr val="tx1"/>
                          </a:solidFill>
                        </a:rPr>
                        <m:t>.</m:t>
                      </m:r>
                    </m:oMath>
                  </m:oMathPara>
                </a14:m>
                <a:endParaRPr lang="vi-VN" sz="4800" dirty="0"/>
              </a:p>
            </p:txBody>
          </p:sp>
        </mc:Choice>
        <mc:Fallback xmlns="">
          <p:sp>
            <p:nvSpPr>
              <p:cNvPr id="112" name="Rectangle 111">
                <a:extLst>
                  <a:ext uri="{FF2B5EF4-FFF2-40B4-BE49-F238E27FC236}">
                    <a16:creationId xmlns:a16="http://schemas.microsoft.com/office/drawing/2014/main" id="{7F223E9A-6918-4943-B43A-2D9E289DEC68}"/>
                  </a:ext>
                </a:extLst>
              </p:cNvPr>
              <p:cNvSpPr>
                <a:spLocks noRot="1" noChangeAspect="1" noMove="1" noResize="1" noEditPoints="1" noAdjustHandles="1" noChangeArrowheads="1" noChangeShapeType="1" noTextEdit="1"/>
              </p:cNvSpPr>
              <p:nvPr/>
            </p:nvSpPr>
            <p:spPr>
              <a:xfrm>
                <a:off x="17579755" y="7658826"/>
                <a:ext cx="5485687" cy="830997"/>
              </a:xfrm>
              <a:prstGeom prst="rect">
                <a:avLst/>
              </a:prstGeom>
              <a:blipFill>
                <a:blip r:embed="rId14"/>
                <a:stretch>
                  <a:fillRect/>
                </a:stretch>
              </a:blipFill>
            </p:spPr>
            <p:txBody>
              <a:bodyPr/>
              <a:lstStyle/>
              <a:p>
                <a:r>
                  <a:rPr lang="en-US">
                    <a:noFill/>
                  </a:rPr>
                  <a:t> </a:t>
                </a:r>
              </a:p>
            </p:txBody>
          </p:sp>
        </mc:Fallback>
      </mc:AlternateContent>
      <p:sp>
        <p:nvSpPr>
          <p:cNvPr id="113" name="Oval 112">
            <a:extLst>
              <a:ext uri="{FF2B5EF4-FFF2-40B4-BE49-F238E27FC236}">
                <a16:creationId xmlns:a16="http://schemas.microsoft.com/office/drawing/2014/main" id="{8D70D4DE-1203-4065-B620-A3D7A4B4AAF1}"/>
              </a:ext>
            </a:extLst>
          </p:cNvPr>
          <p:cNvSpPr/>
          <p:nvPr/>
        </p:nvSpPr>
        <p:spPr>
          <a:xfrm>
            <a:off x="2889490" y="7538047"/>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A</a:t>
            </a:r>
          </a:p>
        </p:txBody>
      </p:sp>
      <p:sp>
        <p:nvSpPr>
          <p:cNvPr id="114" name="Rectangle 113">
            <a:extLst>
              <a:ext uri="{FF2B5EF4-FFF2-40B4-BE49-F238E27FC236}">
                <a16:creationId xmlns:a16="http://schemas.microsoft.com/office/drawing/2014/main" id="{0CED48B9-F3A4-4D48-8CBC-22277F6B98A9}"/>
              </a:ext>
            </a:extLst>
          </p:cNvPr>
          <p:cNvSpPr/>
          <p:nvPr/>
        </p:nvSpPr>
        <p:spPr>
          <a:xfrm>
            <a:off x="1197802" y="6804747"/>
            <a:ext cx="22565882" cy="830997"/>
          </a:xfrm>
          <a:prstGeom prst="rect">
            <a:avLst/>
          </a:prstGeom>
        </p:spPr>
        <p:txBody>
          <a:bodyPr wrap="square">
            <a:spAutoFit/>
          </a:bodyPr>
          <a:lstStyle/>
          <a:p>
            <a:r>
              <a:rPr lang="en-US" sz="4800" dirty="0" err="1"/>
              <a:t>Số</a:t>
            </a:r>
            <a:r>
              <a:rPr lang="en-US" sz="4800" dirty="0"/>
              <a:t> </a:t>
            </a:r>
            <a:r>
              <a:rPr lang="en-US" sz="4800" dirty="0" err="1"/>
              <a:t>đỉnh</a:t>
            </a:r>
            <a:r>
              <a:rPr lang="en-US" sz="4800" dirty="0"/>
              <a:t> </a:t>
            </a:r>
            <a:r>
              <a:rPr lang="en-US" sz="4800" dirty="0" err="1"/>
              <a:t>của</a:t>
            </a:r>
            <a:r>
              <a:rPr lang="en-US" sz="4800" dirty="0"/>
              <a:t> </a:t>
            </a:r>
            <a:r>
              <a:rPr lang="en-US" sz="4800" dirty="0" err="1"/>
              <a:t>một</a:t>
            </a:r>
            <a:r>
              <a:rPr lang="en-US" sz="4800" dirty="0"/>
              <a:t> </a:t>
            </a:r>
            <a:r>
              <a:rPr lang="en-US" sz="4800" dirty="0" err="1"/>
              <a:t>hình</a:t>
            </a:r>
            <a:r>
              <a:rPr lang="en-US" sz="4800" dirty="0"/>
              <a:t> </a:t>
            </a:r>
            <a:r>
              <a:rPr lang="en-US" sz="4800" dirty="0" err="1"/>
              <a:t>hai</a:t>
            </a:r>
            <a:r>
              <a:rPr lang="en-US" sz="4800" dirty="0"/>
              <a:t> </a:t>
            </a:r>
            <a:r>
              <a:rPr lang="en-US" sz="4800" dirty="0" err="1"/>
              <a:t>mươi</a:t>
            </a:r>
            <a:r>
              <a:rPr lang="en-US" sz="4800" dirty="0"/>
              <a:t> </a:t>
            </a:r>
            <a:r>
              <a:rPr lang="en-US" sz="4800" dirty="0" err="1"/>
              <a:t>mặt</a:t>
            </a:r>
            <a:r>
              <a:rPr lang="en-US" sz="4800" dirty="0"/>
              <a:t> </a:t>
            </a:r>
            <a:r>
              <a:rPr lang="en-US" sz="4800" dirty="0" err="1"/>
              <a:t>đều</a:t>
            </a:r>
            <a:r>
              <a:rPr lang="en-US" sz="4800" dirty="0"/>
              <a:t> </a:t>
            </a:r>
            <a:r>
              <a:rPr lang="en-US" sz="4800" dirty="0" err="1"/>
              <a:t>là</a:t>
            </a:r>
            <a:endParaRPr lang="vi-VN" sz="4800" dirty="0"/>
          </a:p>
        </p:txBody>
      </p:sp>
      <p:sp>
        <p:nvSpPr>
          <p:cNvPr id="115" name="Rectangle 114">
            <a:extLst>
              <a:ext uri="{FF2B5EF4-FFF2-40B4-BE49-F238E27FC236}">
                <a16:creationId xmlns:a16="http://schemas.microsoft.com/office/drawing/2014/main" id="{73ED1CC0-9189-4E04-AC66-DCE02A0D98B5}"/>
              </a:ext>
            </a:extLst>
          </p:cNvPr>
          <p:cNvSpPr/>
          <p:nvPr/>
        </p:nvSpPr>
        <p:spPr>
          <a:xfrm>
            <a:off x="1299033" y="10668000"/>
            <a:ext cx="22565882" cy="830997"/>
          </a:xfrm>
          <a:prstGeom prst="rect">
            <a:avLst/>
          </a:prstGeom>
        </p:spPr>
        <p:txBody>
          <a:bodyPr wrap="square">
            <a:spAutoFit/>
          </a:bodyPr>
          <a:lstStyle/>
          <a:p>
            <a:r>
              <a:rPr lang="en-US" sz="4800" dirty="0" err="1"/>
              <a:t>Số</a:t>
            </a:r>
            <a:r>
              <a:rPr lang="en-US" sz="4800" dirty="0"/>
              <a:t> </a:t>
            </a:r>
            <a:r>
              <a:rPr lang="en-US" sz="4800" dirty="0" err="1"/>
              <a:t>các</a:t>
            </a:r>
            <a:r>
              <a:rPr lang="en-US" sz="4800" dirty="0"/>
              <a:t> </a:t>
            </a:r>
            <a:r>
              <a:rPr lang="en-US" sz="4800" dirty="0" err="1"/>
              <a:t>loại</a:t>
            </a:r>
            <a:r>
              <a:rPr lang="en-US" sz="4800" dirty="0"/>
              <a:t> </a:t>
            </a:r>
            <a:r>
              <a:rPr lang="en-US" sz="4800" dirty="0" err="1"/>
              <a:t>khối</a:t>
            </a:r>
            <a:r>
              <a:rPr lang="en-US" sz="4800" dirty="0"/>
              <a:t> </a:t>
            </a:r>
            <a:r>
              <a:rPr lang="en-US" sz="4800" dirty="0" err="1"/>
              <a:t>đa</a:t>
            </a:r>
            <a:r>
              <a:rPr lang="en-US" sz="4800" dirty="0"/>
              <a:t> </a:t>
            </a:r>
            <a:r>
              <a:rPr lang="en-US" sz="4800" dirty="0" err="1"/>
              <a:t>diện</a:t>
            </a:r>
            <a:r>
              <a:rPr lang="en-US" sz="4800" dirty="0"/>
              <a:t> </a:t>
            </a:r>
            <a:r>
              <a:rPr lang="en-US" sz="4800" dirty="0" err="1"/>
              <a:t>đều</a:t>
            </a:r>
            <a:r>
              <a:rPr lang="en-US" sz="4800" dirty="0"/>
              <a:t>?</a:t>
            </a:r>
            <a:endParaRPr lang="vi-VN" sz="4800" dirty="0"/>
          </a:p>
        </p:txBody>
      </p:sp>
    </p:spTree>
    <p:extLst>
      <p:ext uri="{BB962C8B-B14F-4D97-AF65-F5344CB8AC3E}">
        <p14:creationId xmlns:p14="http://schemas.microsoft.com/office/powerpoint/2010/main" val="35992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circle(in)">
                                      <p:cBhvr>
                                        <p:cTn id="7" dur="2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barn(inVertical)">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circle(in)">
                                      <p:cBhvr>
                                        <p:cTn id="20" dur="2000"/>
                                        <p:tgtEl>
                                          <p:spTgt spid="5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circle(in)">
                                      <p:cBhvr>
                                        <p:cTn id="23" dur="2000"/>
                                        <p:tgtEl>
                                          <p:spTgt spid="5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in)">
                                      <p:cBhvr>
                                        <p:cTn id="26" dur="20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circle(in)">
                                      <p:cBhvr>
                                        <p:cTn id="31" dur="20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circle(in)">
                                      <p:cBhvr>
                                        <p:cTn id="36" dur="20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barn(inVertical)">
                                      <p:cBhvr>
                                        <p:cTn id="41" dur="500"/>
                                        <p:tgtEl>
                                          <p:spTgt spid="1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circle(in)">
                                      <p:cBhvr>
                                        <p:cTn id="46" dur="2000"/>
                                        <p:tgtEl>
                                          <p:spTgt spid="10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circle(in)">
                                      <p:cBhvr>
                                        <p:cTn id="49" dur="2000"/>
                                        <p:tgtEl>
                                          <p:spTgt spid="1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circle(in)">
                                      <p:cBhvr>
                                        <p:cTn id="52" dur="2000"/>
                                        <p:tgtEl>
                                          <p:spTgt spid="11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circle(in)">
                                      <p:cBhvr>
                                        <p:cTn id="55" dur="2000"/>
                                        <p:tgtEl>
                                          <p:spTgt spid="1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circle(in)">
                                      <p:cBhvr>
                                        <p:cTn id="60" dur="2000"/>
                                        <p:tgtEl>
                                          <p:spTgt spid="11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circle(in)">
                                      <p:cBhvr>
                                        <p:cTn id="65" dur="2000"/>
                                        <p:tgtEl>
                                          <p:spTgt spid="87"/>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115"/>
                                        </p:tgtEl>
                                        <p:attrNameLst>
                                          <p:attrName>style.visibility</p:attrName>
                                        </p:attrNameLst>
                                      </p:cBhvr>
                                      <p:to>
                                        <p:strVal val="visible"/>
                                      </p:to>
                                    </p:set>
                                    <p:animEffect transition="in" filter="circle(in)">
                                      <p:cBhvr>
                                        <p:cTn id="70" dur="2000"/>
                                        <p:tgtEl>
                                          <p:spTgt spid="115"/>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circle(in)">
                                      <p:cBhvr>
                                        <p:cTn id="75" dur="2000"/>
                                        <p:tgtEl>
                                          <p:spTgt spid="10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04"/>
                                        </p:tgtEl>
                                        <p:attrNameLst>
                                          <p:attrName>style.visibility</p:attrName>
                                        </p:attrNameLst>
                                      </p:cBhvr>
                                      <p:to>
                                        <p:strVal val="visible"/>
                                      </p:to>
                                    </p:set>
                                    <p:animEffect transition="in" filter="circle(in)">
                                      <p:cBhvr>
                                        <p:cTn id="78" dur="2000"/>
                                        <p:tgtEl>
                                          <p:spTgt spid="104"/>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105"/>
                                        </p:tgtEl>
                                        <p:attrNameLst>
                                          <p:attrName>style.visibility</p:attrName>
                                        </p:attrNameLst>
                                      </p:cBhvr>
                                      <p:to>
                                        <p:strVal val="visible"/>
                                      </p:to>
                                    </p:set>
                                    <p:animEffect transition="in" filter="circle(in)">
                                      <p:cBhvr>
                                        <p:cTn id="81" dur="2000"/>
                                        <p:tgtEl>
                                          <p:spTgt spid="105"/>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circle(in)">
                                      <p:cBhvr>
                                        <p:cTn id="84" dur="2000"/>
                                        <p:tgtEl>
                                          <p:spTgt spid="106"/>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07"/>
                                        </p:tgtEl>
                                        <p:attrNameLst>
                                          <p:attrName>style.visibility</p:attrName>
                                        </p:attrNameLst>
                                      </p:cBhvr>
                                      <p:to>
                                        <p:strVal val="visible"/>
                                      </p:to>
                                    </p:set>
                                    <p:animEffect transition="in" filter="circle(in)">
                                      <p:cBhvr>
                                        <p:cTn id="89"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 grpId="0"/>
      <p:bldP spid="53" grpId="0"/>
      <p:bldP spid="54" grpId="0"/>
      <p:bldP spid="55" grpId="0"/>
      <p:bldP spid="49" grpId="0" animBg="1"/>
      <p:bldP spid="103" grpId="0"/>
      <p:bldP spid="104" grpId="0"/>
      <p:bldP spid="105" grpId="0"/>
      <p:bldP spid="106" grpId="0"/>
      <p:bldP spid="107" grpId="0" animBg="1"/>
      <p:bldP spid="109" grpId="0"/>
      <p:bldP spid="110" grpId="0"/>
      <p:bldP spid="111" grpId="0"/>
      <p:bldP spid="112" grpId="0"/>
      <p:bldP spid="113" grpId="0" animBg="1"/>
      <p:bldP spid="114" grpId="0"/>
      <p:bldP spid="1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0"/>
            <a:ext cx="12114292" cy="907192"/>
            <a:chOff x="7459670" y="7543799"/>
            <a:chExt cx="20011305" cy="907311"/>
          </a:xfrm>
        </p:grpSpPr>
        <p:sp>
          <p:nvSpPr>
            <p:cNvPr id="44" name="TextBox 43"/>
            <p:cNvSpPr txBox="1"/>
            <p:nvPr/>
          </p:nvSpPr>
          <p:spPr>
            <a:xfrm>
              <a:off x="8993186" y="7620004"/>
              <a:ext cx="18477789"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KHỐI ĐA DIỆN LỒI</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790955" y="7640053"/>
                  <a:ext cx="744511" cy="754054"/>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a:t>
                  </a:r>
                </a:p>
              </p:txBody>
            </p:sp>
          </p:grpSp>
        </p:grpSp>
      </p:grpSp>
      <p:sp>
        <p:nvSpPr>
          <p:cNvPr id="12" name="Rectangle 11">
            <a:extLst>
              <a:ext uri="{FF2B5EF4-FFF2-40B4-BE49-F238E27FC236}">
                <a16:creationId xmlns:a16="http://schemas.microsoft.com/office/drawing/2014/main" id="{372C34B5-28E6-4EC8-B246-38F191EAA9DC}"/>
              </a:ext>
            </a:extLst>
          </p:cNvPr>
          <p:cNvSpPr/>
          <p:nvPr/>
        </p:nvSpPr>
        <p:spPr>
          <a:xfrm>
            <a:off x="1052816" y="2964801"/>
            <a:ext cx="4141340"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rPr>
              <a:t>1. ĐỊNH NGHĨA</a:t>
            </a:r>
            <a:endParaRPr lang="vi-VN" sz="4400" b="1" dirty="0">
              <a:solidFill>
                <a:srgbClr val="0000FF"/>
              </a:solidFill>
            </a:endParaRPr>
          </a:p>
        </p:txBody>
      </p:sp>
      <p:sp>
        <p:nvSpPr>
          <p:cNvPr id="51" name="Rectangle 50">
            <a:extLst>
              <a:ext uri="{FF2B5EF4-FFF2-40B4-BE49-F238E27FC236}">
                <a16:creationId xmlns:a16="http://schemas.microsoft.com/office/drawing/2014/main" id="{15F288C5-516F-43B6-9063-DC25D5181539}"/>
              </a:ext>
            </a:extLst>
          </p:cNvPr>
          <p:cNvSpPr/>
          <p:nvPr/>
        </p:nvSpPr>
        <p:spPr>
          <a:xfrm>
            <a:off x="3123486" y="4000152"/>
            <a:ext cx="15156700" cy="2123658"/>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dirty="0" err="1"/>
              <a:t>Khối</a:t>
            </a:r>
            <a:r>
              <a:rPr lang="fr-FR" sz="4400" dirty="0"/>
              <a:t> </a:t>
            </a:r>
            <a:r>
              <a:rPr lang="fr-FR" sz="4400" dirty="0" err="1"/>
              <a:t>đa</a:t>
            </a:r>
            <a:r>
              <a:rPr lang="fr-FR" sz="4400" dirty="0"/>
              <a:t> </a:t>
            </a:r>
            <a:r>
              <a:rPr lang="fr-FR" sz="4400" dirty="0" err="1"/>
              <a:t>diện</a:t>
            </a:r>
            <a:r>
              <a:rPr lang="fr-FR" sz="4400" dirty="0"/>
              <a:t> (H) </a:t>
            </a:r>
            <a:r>
              <a:rPr lang="fr-FR" sz="4400" dirty="0" err="1"/>
              <a:t>được</a:t>
            </a:r>
            <a:r>
              <a:rPr lang="fr-FR" sz="4400" dirty="0"/>
              <a:t> </a:t>
            </a:r>
            <a:r>
              <a:rPr lang="fr-FR" sz="4400" dirty="0" err="1"/>
              <a:t>gọi</a:t>
            </a:r>
            <a:r>
              <a:rPr lang="fr-FR" sz="4400" dirty="0"/>
              <a:t> là </a:t>
            </a:r>
            <a:r>
              <a:rPr lang="fr-FR" sz="4400" dirty="0" err="1"/>
              <a:t>khối</a:t>
            </a:r>
            <a:r>
              <a:rPr lang="fr-FR" sz="4400" dirty="0"/>
              <a:t> </a:t>
            </a:r>
            <a:r>
              <a:rPr lang="fr-FR" sz="4400" dirty="0" err="1"/>
              <a:t>đa</a:t>
            </a:r>
            <a:r>
              <a:rPr lang="fr-FR" sz="4400" dirty="0"/>
              <a:t> </a:t>
            </a:r>
            <a:r>
              <a:rPr lang="fr-FR" sz="4400" dirty="0" err="1"/>
              <a:t>diện</a:t>
            </a:r>
            <a:r>
              <a:rPr lang="fr-FR" sz="4400" dirty="0"/>
              <a:t> </a:t>
            </a:r>
            <a:r>
              <a:rPr lang="fr-FR" sz="4400" dirty="0" err="1"/>
              <a:t>lồi</a:t>
            </a:r>
            <a:r>
              <a:rPr lang="fr-FR" sz="4400" dirty="0"/>
              <a:t> </a:t>
            </a:r>
            <a:r>
              <a:rPr lang="fr-FR" sz="4400" dirty="0" err="1"/>
              <a:t>nếu</a:t>
            </a:r>
            <a:r>
              <a:rPr lang="fr-FR" sz="4400" dirty="0"/>
              <a:t> </a:t>
            </a:r>
            <a:r>
              <a:rPr lang="fr-FR" sz="4400" dirty="0" err="1"/>
              <a:t>đoạn</a:t>
            </a:r>
            <a:r>
              <a:rPr lang="fr-FR" sz="4400" dirty="0"/>
              <a:t> </a:t>
            </a:r>
            <a:r>
              <a:rPr lang="fr-FR" sz="4400" dirty="0" err="1"/>
              <a:t>thẳng</a:t>
            </a:r>
            <a:r>
              <a:rPr lang="fr-FR" sz="4400" dirty="0"/>
              <a:t> </a:t>
            </a:r>
            <a:r>
              <a:rPr lang="fr-FR" sz="4400" dirty="0" err="1"/>
              <a:t>nối</a:t>
            </a:r>
            <a:r>
              <a:rPr lang="fr-FR" sz="4400" dirty="0"/>
              <a:t> </a:t>
            </a:r>
            <a:r>
              <a:rPr lang="fr-FR" sz="4400" dirty="0" err="1"/>
              <a:t>hai</a:t>
            </a:r>
            <a:r>
              <a:rPr lang="fr-FR" sz="4400" dirty="0"/>
              <a:t> </a:t>
            </a:r>
            <a:r>
              <a:rPr lang="fr-FR" sz="4400" dirty="0" err="1"/>
              <a:t>điểm</a:t>
            </a:r>
            <a:r>
              <a:rPr lang="fr-FR" sz="4400" dirty="0"/>
              <a:t> </a:t>
            </a:r>
            <a:r>
              <a:rPr lang="fr-FR" sz="4400" dirty="0" err="1"/>
              <a:t>bất</a:t>
            </a:r>
            <a:r>
              <a:rPr lang="fr-FR" sz="4400" dirty="0"/>
              <a:t> </a:t>
            </a:r>
            <a:r>
              <a:rPr lang="fr-FR" sz="4400" dirty="0" err="1"/>
              <a:t>kì</a:t>
            </a:r>
            <a:r>
              <a:rPr lang="fr-FR" sz="4400" dirty="0"/>
              <a:t> </a:t>
            </a:r>
            <a:r>
              <a:rPr lang="fr-FR" sz="4400" dirty="0" err="1"/>
              <a:t>của</a:t>
            </a:r>
            <a:r>
              <a:rPr lang="fr-FR" sz="4400" dirty="0"/>
              <a:t> (H) </a:t>
            </a:r>
            <a:r>
              <a:rPr lang="fr-FR" sz="4400" dirty="0" err="1"/>
              <a:t>luôn</a:t>
            </a:r>
            <a:r>
              <a:rPr lang="fr-FR" sz="4400" dirty="0"/>
              <a:t> </a:t>
            </a:r>
            <a:r>
              <a:rPr lang="fr-FR" sz="4400" dirty="0" err="1"/>
              <a:t>thuộc</a:t>
            </a:r>
            <a:r>
              <a:rPr lang="fr-FR" sz="4400" dirty="0"/>
              <a:t> (H). Khi </a:t>
            </a:r>
            <a:r>
              <a:rPr lang="fr-FR" sz="4400" dirty="0" err="1"/>
              <a:t>đó</a:t>
            </a:r>
            <a:r>
              <a:rPr lang="fr-FR" sz="4400" dirty="0"/>
              <a:t>, </a:t>
            </a:r>
            <a:r>
              <a:rPr lang="fr-FR" sz="4400" dirty="0" err="1"/>
              <a:t>đa</a:t>
            </a:r>
            <a:r>
              <a:rPr lang="fr-FR" sz="4400" dirty="0"/>
              <a:t> </a:t>
            </a:r>
            <a:r>
              <a:rPr lang="fr-FR" sz="4400" dirty="0" err="1"/>
              <a:t>diện</a:t>
            </a:r>
            <a:r>
              <a:rPr lang="fr-FR" sz="4400" dirty="0"/>
              <a:t> </a:t>
            </a:r>
            <a:r>
              <a:rPr lang="fr-FR" sz="4400" dirty="0" err="1"/>
              <a:t>xác</a:t>
            </a:r>
            <a:r>
              <a:rPr lang="fr-FR" sz="4400" dirty="0"/>
              <a:t> </a:t>
            </a:r>
            <a:r>
              <a:rPr lang="fr-FR" sz="4400" dirty="0" err="1"/>
              <a:t>định</a:t>
            </a:r>
            <a:r>
              <a:rPr lang="fr-FR" sz="4400" dirty="0"/>
              <a:t> (H) </a:t>
            </a:r>
            <a:r>
              <a:rPr lang="fr-FR" sz="4400" dirty="0" err="1"/>
              <a:t>được</a:t>
            </a:r>
            <a:r>
              <a:rPr lang="fr-FR" sz="4400" dirty="0"/>
              <a:t> </a:t>
            </a:r>
            <a:r>
              <a:rPr lang="fr-FR" sz="4400" dirty="0" err="1"/>
              <a:t>gọi</a:t>
            </a:r>
            <a:r>
              <a:rPr lang="fr-FR" sz="4400" dirty="0"/>
              <a:t> là </a:t>
            </a:r>
            <a:r>
              <a:rPr lang="fr-FR" sz="4400" dirty="0" err="1"/>
              <a:t>đa</a:t>
            </a:r>
            <a:r>
              <a:rPr lang="fr-FR" sz="4400" dirty="0"/>
              <a:t> </a:t>
            </a:r>
            <a:r>
              <a:rPr lang="fr-FR" sz="4400" dirty="0" err="1"/>
              <a:t>diện</a:t>
            </a:r>
            <a:r>
              <a:rPr lang="fr-FR" sz="4400" dirty="0"/>
              <a:t> </a:t>
            </a:r>
            <a:r>
              <a:rPr lang="fr-FR" sz="4400" dirty="0" err="1"/>
              <a:t>lồi</a:t>
            </a:r>
            <a:endParaRPr lang="en-US" sz="4400" dirty="0">
              <a:solidFill>
                <a:schemeClr val="tx1"/>
              </a:solidFill>
            </a:endParaRPr>
          </a:p>
        </p:txBody>
      </p:sp>
      <p:sp>
        <p:nvSpPr>
          <p:cNvPr id="55" name="Rectangle 54">
            <a:extLst>
              <a:ext uri="{FF2B5EF4-FFF2-40B4-BE49-F238E27FC236}">
                <a16:creationId xmlns:a16="http://schemas.microsoft.com/office/drawing/2014/main" id="{B7EEB832-8DE2-4BFF-B485-13298A5C3F25}"/>
              </a:ext>
            </a:extLst>
          </p:cNvPr>
          <p:cNvSpPr/>
          <p:nvPr/>
        </p:nvSpPr>
        <p:spPr>
          <a:xfrm>
            <a:off x="3092110" y="6389720"/>
            <a:ext cx="14515337" cy="1446550"/>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dirty="0">
                <a:solidFill>
                  <a:schemeClr val="tx1"/>
                </a:solidFill>
                <a:sym typeface="Wingdings 2" panose="05020102010507070707" pitchFamily="18" charset="2"/>
              </a:rPr>
              <a:t></a:t>
            </a:r>
            <a:r>
              <a:rPr lang="fr-FR" sz="4400" dirty="0" err="1">
                <a:sym typeface="Wingdings 2" panose="05020102010507070707" pitchFamily="18" charset="2"/>
              </a:rPr>
              <a:t>V</a:t>
            </a:r>
            <a:r>
              <a:rPr lang="fr-FR" sz="4400" dirty="0" err="1">
                <a:solidFill>
                  <a:schemeClr val="tx1"/>
                </a:solidFill>
                <a:sym typeface="Wingdings 2" panose="05020102010507070707" pitchFamily="18" charset="2"/>
              </a:rPr>
              <a:t>í</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dụ</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khối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lăng</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trụ</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tam</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giác</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khối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lập</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phương</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khối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hộp</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khối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tứ</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diện</a:t>
            </a:r>
            <a:r>
              <a:rPr lang="fr-FR" sz="4400" dirty="0">
                <a:solidFill>
                  <a:schemeClr val="tx1"/>
                </a:solidFill>
                <a:sym typeface="Wingdings 2" panose="05020102010507070707" pitchFamily="18" charset="2"/>
              </a:rPr>
              <a:t> là </a:t>
            </a:r>
            <a:r>
              <a:rPr lang="fr-FR" sz="4400" dirty="0" err="1">
                <a:solidFill>
                  <a:schemeClr val="tx1"/>
                </a:solidFill>
                <a:sym typeface="Wingdings 2" panose="05020102010507070707" pitchFamily="18" charset="2"/>
              </a:rPr>
              <a:t>các</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khối</a:t>
            </a:r>
            <a:r>
              <a:rPr lang="fr-FR" sz="4400" dirty="0">
                <a:solidFill>
                  <a:schemeClr val="tx1"/>
                </a:solidFill>
                <a:sym typeface="Wingdings 2" panose="05020102010507070707" pitchFamily="18" charset="2"/>
              </a:rPr>
              <a:t> </a:t>
            </a:r>
            <a:r>
              <a:rPr lang="fr-FR" sz="4400">
                <a:sym typeface="Wingdings 2" panose="05020102010507070707" pitchFamily="18" charset="2"/>
              </a:rPr>
              <a:t>đ</a:t>
            </a:r>
            <a:r>
              <a:rPr lang="fr-FR" sz="4400">
                <a:solidFill>
                  <a:schemeClr val="tx1"/>
                </a:solidFill>
                <a:sym typeface="Wingdings 2" panose="05020102010507070707" pitchFamily="18" charset="2"/>
              </a:rPr>
              <a:t>a</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diện</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lồi</a:t>
            </a:r>
            <a:endParaRPr lang="vi-VN" sz="4400" dirty="0">
              <a:solidFill>
                <a:schemeClr val="tx1"/>
              </a:solidFill>
            </a:endParaRPr>
          </a:p>
        </p:txBody>
      </p:sp>
      <p:grpSp>
        <p:nvGrpSpPr>
          <p:cNvPr id="13" name="Group 23">
            <a:extLst>
              <a:ext uri="{FF2B5EF4-FFF2-40B4-BE49-F238E27FC236}">
                <a16:creationId xmlns:a16="http://schemas.microsoft.com/office/drawing/2014/main" id="{F50E3F21-6285-44BF-A932-4B06491B772F}"/>
              </a:ext>
            </a:extLst>
          </p:cNvPr>
          <p:cNvGrpSpPr>
            <a:grpSpLocks/>
          </p:cNvGrpSpPr>
          <p:nvPr/>
        </p:nvGrpSpPr>
        <p:grpSpPr bwMode="auto">
          <a:xfrm>
            <a:off x="6769716" y="7886739"/>
            <a:ext cx="7754304" cy="5796283"/>
            <a:chOff x="2461" y="-66"/>
            <a:chExt cx="2194" cy="2236"/>
          </a:xfrm>
        </p:grpSpPr>
        <p:sp>
          <p:nvSpPr>
            <p:cNvPr id="14" name="Freeform 6">
              <a:extLst>
                <a:ext uri="{FF2B5EF4-FFF2-40B4-BE49-F238E27FC236}">
                  <a16:creationId xmlns:a16="http://schemas.microsoft.com/office/drawing/2014/main" id="{169B0574-16CC-4D87-89E7-449FCD7E655B}"/>
                </a:ext>
              </a:extLst>
            </p:cNvPr>
            <p:cNvSpPr>
              <a:spLocks/>
            </p:cNvSpPr>
            <p:nvPr/>
          </p:nvSpPr>
          <p:spPr bwMode="auto">
            <a:xfrm>
              <a:off x="2688" y="240"/>
              <a:ext cx="1677" cy="1247"/>
            </a:xfrm>
            <a:custGeom>
              <a:avLst/>
              <a:gdLst>
                <a:gd name="T0" fmla="*/ 0 w 2427"/>
                <a:gd name="T1" fmla="*/ 1247 h 1547"/>
                <a:gd name="T2" fmla="*/ 1677 w 2427"/>
                <a:gd name="T3" fmla="*/ 1238 h 1547"/>
                <a:gd name="T4" fmla="*/ 730 w 2427"/>
                <a:gd name="T5" fmla="*/ 0 h 1547"/>
                <a:gd name="T6" fmla="*/ 3 w 2427"/>
                <a:gd name="T7" fmla="*/ 1238 h 15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27" h="1547">
                  <a:moveTo>
                    <a:pt x="0" y="1547"/>
                  </a:moveTo>
                  <a:lnTo>
                    <a:pt x="2427" y="1536"/>
                  </a:lnTo>
                  <a:lnTo>
                    <a:pt x="1056" y="0"/>
                  </a:lnTo>
                  <a:lnTo>
                    <a:pt x="5" y="1536"/>
                  </a:lnTo>
                </a:path>
              </a:pathLst>
            </a:custGeom>
            <a:solidFill>
              <a:srgbClr val="808080">
                <a:alpha val="32941"/>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7">
              <a:extLst>
                <a:ext uri="{FF2B5EF4-FFF2-40B4-BE49-F238E27FC236}">
                  <a16:creationId xmlns:a16="http://schemas.microsoft.com/office/drawing/2014/main" id="{D344B1EF-AD84-4D2C-9F05-98A3AA4D03EF}"/>
                </a:ext>
              </a:extLst>
            </p:cNvPr>
            <p:cNvSpPr>
              <a:spLocks/>
            </p:cNvSpPr>
            <p:nvPr/>
          </p:nvSpPr>
          <p:spPr bwMode="auto">
            <a:xfrm>
              <a:off x="2688" y="1488"/>
              <a:ext cx="1624" cy="376"/>
            </a:xfrm>
            <a:custGeom>
              <a:avLst/>
              <a:gdLst>
                <a:gd name="T0" fmla="*/ 11 w 2350"/>
                <a:gd name="T1" fmla="*/ 2 h 466"/>
                <a:gd name="T2" fmla="*/ 1624 w 2350"/>
                <a:gd name="T3" fmla="*/ 0 h 466"/>
                <a:gd name="T4" fmla="*/ 638 w 2350"/>
                <a:gd name="T5" fmla="*/ 376 h 466"/>
                <a:gd name="T6" fmla="*/ 0 w 2350"/>
                <a:gd name="T7" fmla="*/ 7 h 4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50" h="466">
                  <a:moveTo>
                    <a:pt x="16" y="2"/>
                  </a:moveTo>
                  <a:lnTo>
                    <a:pt x="2350" y="0"/>
                  </a:lnTo>
                  <a:lnTo>
                    <a:pt x="923" y="466"/>
                  </a:lnTo>
                  <a:lnTo>
                    <a:pt x="0" y="9"/>
                  </a:lnTo>
                </a:path>
              </a:pathLst>
            </a:custGeom>
            <a:solidFill>
              <a:srgbClr val="808080">
                <a:alpha val="49019"/>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 name="Group 8">
              <a:extLst>
                <a:ext uri="{FF2B5EF4-FFF2-40B4-BE49-F238E27FC236}">
                  <a16:creationId xmlns:a16="http://schemas.microsoft.com/office/drawing/2014/main" id="{BA55EDC5-FAAE-4ECC-BE2D-DCC4BD49B91A}"/>
                </a:ext>
              </a:extLst>
            </p:cNvPr>
            <p:cNvGrpSpPr>
              <a:grpSpLocks/>
            </p:cNvGrpSpPr>
            <p:nvPr/>
          </p:nvGrpSpPr>
          <p:grpSpPr bwMode="auto">
            <a:xfrm>
              <a:off x="2688" y="240"/>
              <a:ext cx="1691" cy="1625"/>
              <a:chOff x="1248" y="240"/>
              <a:chExt cx="2448" cy="2016"/>
            </a:xfrm>
          </p:grpSpPr>
          <p:sp>
            <p:nvSpPr>
              <p:cNvPr id="23" name="Line 9">
                <a:extLst>
                  <a:ext uri="{FF2B5EF4-FFF2-40B4-BE49-F238E27FC236}">
                    <a16:creationId xmlns:a16="http://schemas.microsoft.com/office/drawing/2014/main" id="{42B1EAE1-CCA5-48B4-87E3-DEC025D9060B}"/>
                  </a:ext>
                </a:extLst>
              </p:cNvPr>
              <p:cNvSpPr>
                <a:spLocks noChangeShapeType="1"/>
              </p:cNvSpPr>
              <p:nvPr/>
            </p:nvSpPr>
            <p:spPr bwMode="auto">
              <a:xfrm>
                <a:off x="1248" y="1776"/>
                <a:ext cx="244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0">
                <a:extLst>
                  <a:ext uri="{FF2B5EF4-FFF2-40B4-BE49-F238E27FC236}">
                    <a16:creationId xmlns:a16="http://schemas.microsoft.com/office/drawing/2014/main" id="{59FF0BD8-83EF-4AD5-89A3-3D59FFA4096D}"/>
                  </a:ext>
                </a:extLst>
              </p:cNvPr>
              <p:cNvSpPr>
                <a:spLocks noChangeShapeType="1"/>
              </p:cNvSpPr>
              <p:nvPr/>
            </p:nvSpPr>
            <p:spPr bwMode="auto">
              <a:xfrm flipH="1">
                <a:off x="2208" y="1776"/>
                <a:ext cx="1488"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1">
                <a:extLst>
                  <a:ext uri="{FF2B5EF4-FFF2-40B4-BE49-F238E27FC236}">
                    <a16:creationId xmlns:a16="http://schemas.microsoft.com/office/drawing/2014/main" id="{6B882079-8BEA-431C-90E6-8EF5E0F9CBB9}"/>
                  </a:ext>
                </a:extLst>
              </p:cNvPr>
              <p:cNvSpPr>
                <a:spLocks noChangeShapeType="1"/>
              </p:cNvSpPr>
              <p:nvPr/>
            </p:nvSpPr>
            <p:spPr bwMode="auto">
              <a:xfrm>
                <a:off x="1248" y="1776"/>
                <a:ext cx="960"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2">
                <a:extLst>
                  <a:ext uri="{FF2B5EF4-FFF2-40B4-BE49-F238E27FC236}">
                    <a16:creationId xmlns:a16="http://schemas.microsoft.com/office/drawing/2014/main" id="{BA1CA6FC-1759-4C22-A88A-BB6BEA1754F3}"/>
                  </a:ext>
                </a:extLst>
              </p:cNvPr>
              <p:cNvSpPr>
                <a:spLocks noChangeShapeType="1"/>
              </p:cNvSpPr>
              <p:nvPr/>
            </p:nvSpPr>
            <p:spPr bwMode="auto">
              <a:xfrm flipH="1">
                <a:off x="1248" y="240"/>
                <a:ext cx="1056" cy="15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3">
                <a:extLst>
                  <a:ext uri="{FF2B5EF4-FFF2-40B4-BE49-F238E27FC236}">
                    <a16:creationId xmlns:a16="http://schemas.microsoft.com/office/drawing/2014/main" id="{71C17248-DE4B-4285-83EE-32F9EF8B7A8D}"/>
                  </a:ext>
                </a:extLst>
              </p:cNvPr>
              <p:cNvSpPr>
                <a:spLocks noChangeShapeType="1"/>
              </p:cNvSpPr>
              <p:nvPr/>
            </p:nvSpPr>
            <p:spPr bwMode="auto">
              <a:xfrm>
                <a:off x="2304" y="240"/>
                <a:ext cx="1392" cy="15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4">
                <a:extLst>
                  <a:ext uri="{FF2B5EF4-FFF2-40B4-BE49-F238E27FC236}">
                    <a16:creationId xmlns:a16="http://schemas.microsoft.com/office/drawing/2014/main" id="{8C0B1BBE-227F-481C-B64C-520276A804BA}"/>
                  </a:ext>
                </a:extLst>
              </p:cNvPr>
              <p:cNvSpPr>
                <a:spLocks noChangeShapeType="1"/>
              </p:cNvSpPr>
              <p:nvPr/>
            </p:nvSpPr>
            <p:spPr bwMode="auto">
              <a:xfrm flipH="1">
                <a:off x="2208" y="240"/>
                <a:ext cx="96" cy="20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 name="Freeform 15">
              <a:extLst>
                <a:ext uri="{FF2B5EF4-FFF2-40B4-BE49-F238E27FC236}">
                  <a16:creationId xmlns:a16="http://schemas.microsoft.com/office/drawing/2014/main" id="{71796061-11BB-49E4-A666-3F32C6071E78}"/>
                </a:ext>
              </a:extLst>
            </p:cNvPr>
            <p:cNvSpPr>
              <a:spLocks/>
            </p:cNvSpPr>
            <p:nvPr/>
          </p:nvSpPr>
          <p:spPr bwMode="auto">
            <a:xfrm>
              <a:off x="2688" y="240"/>
              <a:ext cx="733" cy="1606"/>
            </a:xfrm>
            <a:custGeom>
              <a:avLst/>
              <a:gdLst>
                <a:gd name="T0" fmla="*/ 3 w 1061"/>
                <a:gd name="T1" fmla="*/ 1232 h 1993"/>
                <a:gd name="T2" fmla="*/ 657 w 1061"/>
                <a:gd name="T3" fmla="*/ 1606 h 1993"/>
                <a:gd name="T4" fmla="*/ 733 w 1061"/>
                <a:gd name="T5" fmla="*/ 0 h 1993"/>
                <a:gd name="T6" fmla="*/ 0 w 1061"/>
                <a:gd name="T7" fmla="*/ 1230 h 19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1" h="1993">
                  <a:moveTo>
                    <a:pt x="5" y="1529"/>
                  </a:moveTo>
                  <a:lnTo>
                    <a:pt x="951" y="1993"/>
                  </a:lnTo>
                  <a:lnTo>
                    <a:pt x="1061" y="0"/>
                  </a:lnTo>
                  <a:lnTo>
                    <a:pt x="0" y="1527"/>
                  </a:lnTo>
                </a:path>
              </a:pathLst>
            </a:custGeom>
            <a:solidFill>
              <a:schemeClr val="bg2">
                <a:alpha val="54117"/>
              </a:scheme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 name="Text Box 16">
              <a:extLst>
                <a:ext uri="{FF2B5EF4-FFF2-40B4-BE49-F238E27FC236}">
                  <a16:creationId xmlns:a16="http://schemas.microsoft.com/office/drawing/2014/main" id="{3ED4A334-E0A0-44FD-890A-801C38894341}"/>
                </a:ext>
              </a:extLst>
            </p:cNvPr>
            <p:cNvSpPr txBox="1">
              <a:spLocks noChangeArrowheads="1"/>
            </p:cNvSpPr>
            <p:nvPr/>
          </p:nvSpPr>
          <p:spPr bwMode="auto">
            <a:xfrm>
              <a:off x="4412" y="1440"/>
              <a:ext cx="24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a:solidFill>
                    <a:srgbClr val="FF0000"/>
                  </a:solidFill>
                </a:rPr>
                <a:t>D</a:t>
              </a:r>
            </a:p>
          </p:txBody>
        </p:sp>
        <p:sp>
          <p:nvSpPr>
            <p:cNvPr id="19" name="Text Box 17">
              <a:extLst>
                <a:ext uri="{FF2B5EF4-FFF2-40B4-BE49-F238E27FC236}">
                  <a16:creationId xmlns:a16="http://schemas.microsoft.com/office/drawing/2014/main" id="{95D98131-49BF-4B62-8D20-12051378C09A}"/>
                </a:ext>
              </a:extLst>
            </p:cNvPr>
            <p:cNvSpPr txBox="1">
              <a:spLocks noChangeArrowheads="1"/>
            </p:cNvSpPr>
            <p:nvPr/>
          </p:nvSpPr>
          <p:spPr bwMode="auto">
            <a:xfrm>
              <a:off x="3352" y="-66"/>
              <a:ext cx="24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dirty="0">
                  <a:solidFill>
                    <a:srgbClr val="FF0000"/>
                  </a:solidFill>
                </a:rPr>
                <a:t>A</a:t>
              </a:r>
            </a:p>
          </p:txBody>
        </p:sp>
        <p:sp>
          <p:nvSpPr>
            <p:cNvPr id="20" name="Text Box 18">
              <a:extLst>
                <a:ext uri="{FF2B5EF4-FFF2-40B4-BE49-F238E27FC236}">
                  <a16:creationId xmlns:a16="http://schemas.microsoft.com/office/drawing/2014/main" id="{A512A235-3E91-431F-9696-19D1D65057CD}"/>
                </a:ext>
              </a:extLst>
            </p:cNvPr>
            <p:cNvSpPr txBox="1">
              <a:spLocks noChangeArrowheads="1"/>
            </p:cNvSpPr>
            <p:nvPr/>
          </p:nvSpPr>
          <p:spPr bwMode="auto">
            <a:xfrm>
              <a:off x="2461" y="1432"/>
              <a:ext cx="23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rPr>
                <a:t>B</a:t>
              </a:r>
            </a:p>
          </p:txBody>
        </p:sp>
        <p:sp>
          <p:nvSpPr>
            <p:cNvPr id="21" name="Text Box 19">
              <a:extLst>
                <a:ext uri="{FF2B5EF4-FFF2-40B4-BE49-F238E27FC236}">
                  <a16:creationId xmlns:a16="http://schemas.microsoft.com/office/drawing/2014/main" id="{F62391A5-C37D-4E38-858C-74D18B23C7D0}"/>
                </a:ext>
              </a:extLst>
            </p:cNvPr>
            <p:cNvSpPr txBox="1">
              <a:spLocks noChangeArrowheads="1"/>
            </p:cNvSpPr>
            <p:nvPr/>
          </p:nvSpPr>
          <p:spPr bwMode="auto">
            <a:xfrm>
              <a:off x="3317" y="1904"/>
              <a:ext cx="24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rPr>
                <a:t>C</a:t>
              </a:r>
            </a:p>
          </p:txBody>
        </p:sp>
        <p:sp>
          <p:nvSpPr>
            <p:cNvPr id="22" name="Freeform 20">
              <a:extLst>
                <a:ext uri="{FF2B5EF4-FFF2-40B4-BE49-F238E27FC236}">
                  <a16:creationId xmlns:a16="http://schemas.microsoft.com/office/drawing/2014/main" id="{7DB6BE14-405F-413B-BB60-D7D9C7845ECF}"/>
                </a:ext>
              </a:extLst>
            </p:cNvPr>
            <p:cNvSpPr>
              <a:spLocks/>
            </p:cNvSpPr>
            <p:nvPr/>
          </p:nvSpPr>
          <p:spPr bwMode="auto">
            <a:xfrm>
              <a:off x="3360" y="240"/>
              <a:ext cx="1024" cy="1636"/>
            </a:xfrm>
            <a:custGeom>
              <a:avLst/>
              <a:gdLst>
                <a:gd name="T0" fmla="*/ 3 w 1482"/>
                <a:gd name="T1" fmla="*/ 1634 h 2029"/>
                <a:gd name="T2" fmla="*/ 1024 w 1482"/>
                <a:gd name="T3" fmla="*/ 1246 h 2029"/>
                <a:gd name="T4" fmla="*/ 70 w 1482"/>
                <a:gd name="T5" fmla="*/ 0 h 2029"/>
                <a:gd name="T6" fmla="*/ 0 w 1482"/>
                <a:gd name="T7" fmla="*/ 1636 h 20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2" h="2029">
                  <a:moveTo>
                    <a:pt x="5" y="2027"/>
                  </a:moveTo>
                  <a:lnTo>
                    <a:pt x="1482" y="1545"/>
                  </a:lnTo>
                  <a:lnTo>
                    <a:pt x="101" y="0"/>
                  </a:lnTo>
                  <a:lnTo>
                    <a:pt x="0" y="2029"/>
                  </a:lnTo>
                </a:path>
              </a:pathLst>
            </a:custGeom>
            <a:solidFill>
              <a:srgbClr val="969696">
                <a:alpha val="27058"/>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 name="Group 44">
            <a:extLst>
              <a:ext uri="{FF2B5EF4-FFF2-40B4-BE49-F238E27FC236}">
                <a16:creationId xmlns:a16="http://schemas.microsoft.com/office/drawing/2014/main" id="{77F2305D-52C4-4DAA-A5FD-E3C2488188A8}"/>
              </a:ext>
            </a:extLst>
          </p:cNvPr>
          <p:cNvGrpSpPr>
            <a:grpSpLocks/>
          </p:cNvGrpSpPr>
          <p:nvPr/>
        </p:nvGrpSpPr>
        <p:grpSpPr bwMode="auto">
          <a:xfrm>
            <a:off x="15886097" y="5943600"/>
            <a:ext cx="7954961" cy="7772400"/>
            <a:chOff x="2688" y="-192"/>
            <a:chExt cx="2733" cy="3050"/>
          </a:xfrm>
        </p:grpSpPr>
        <p:sp>
          <p:nvSpPr>
            <p:cNvPr id="30" name="Freeform 24">
              <a:extLst>
                <a:ext uri="{FF2B5EF4-FFF2-40B4-BE49-F238E27FC236}">
                  <a16:creationId xmlns:a16="http://schemas.microsoft.com/office/drawing/2014/main" id="{2E6EC80A-FA92-4951-9B5F-B23DBE3C1348}"/>
                </a:ext>
              </a:extLst>
            </p:cNvPr>
            <p:cNvSpPr>
              <a:spLocks/>
            </p:cNvSpPr>
            <p:nvPr/>
          </p:nvSpPr>
          <p:spPr bwMode="auto">
            <a:xfrm>
              <a:off x="2928" y="96"/>
              <a:ext cx="525" cy="2270"/>
            </a:xfrm>
            <a:custGeom>
              <a:avLst/>
              <a:gdLst>
                <a:gd name="T0" fmla="*/ 0 w 525"/>
                <a:gd name="T1" fmla="*/ 528 h 2270"/>
                <a:gd name="T2" fmla="*/ 525 w 525"/>
                <a:gd name="T3" fmla="*/ 0 h 2270"/>
                <a:gd name="T4" fmla="*/ 517 w 525"/>
                <a:gd name="T5" fmla="*/ 1762 h 2270"/>
                <a:gd name="T6" fmla="*/ 0 w 525"/>
                <a:gd name="T7" fmla="*/ 2270 h 2270"/>
                <a:gd name="T8" fmla="*/ 8 w 525"/>
                <a:gd name="T9" fmla="*/ 517 h 22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 h="2270">
                  <a:moveTo>
                    <a:pt x="0" y="528"/>
                  </a:moveTo>
                  <a:lnTo>
                    <a:pt x="525" y="0"/>
                  </a:lnTo>
                  <a:lnTo>
                    <a:pt x="517" y="1762"/>
                  </a:lnTo>
                  <a:lnTo>
                    <a:pt x="0" y="2270"/>
                  </a:lnTo>
                  <a:lnTo>
                    <a:pt x="8" y="517"/>
                  </a:lnTo>
                </a:path>
              </a:pathLst>
            </a:custGeom>
            <a:solidFill>
              <a:srgbClr val="663300">
                <a:alpha val="54117"/>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25">
              <a:extLst>
                <a:ext uri="{FF2B5EF4-FFF2-40B4-BE49-F238E27FC236}">
                  <a16:creationId xmlns:a16="http://schemas.microsoft.com/office/drawing/2014/main" id="{7DDD8D12-435F-4EBD-ADF6-CF335A4BD45B}"/>
                </a:ext>
              </a:extLst>
            </p:cNvPr>
            <p:cNvSpPr>
              <a:spLocks noChangeArrowheads="1"/>
            </p:cNvSpPr>
            <p:nvPr/>
          </p:nvSpPr>
          <p:spPr bwMode="auto">
            <a:xfrm>
              <a:off x="2928" y="624"/>
              <a:ext cx="1584" cy="1776"/>
            </a:xfrm>
            <a:prstGeom prst="rect">
              <a:avLst/>
            </a:prstGeom>
            <a:solidFill>
              <a:schemeClr val="bg2">
                <a:alpha val="47842"/>
              </a:schemeClr>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32" name="Freeform 26">
              <a:extLst>
                <a:ext uri="{FF2B5EF4-FFF2-40B4-BE49-F238E27FC236}">
                  <a16:creationId xmlns:a16="http://schemas.microsoft.com/office/drawing/2014/main" id="{C105D9E5-D0F7-427F-B57C-2D83FFBB6EF1}"/>
                </a:ext>
              </a:extLst>
            </p:cNvPr>
            <p:cNvSpPr>
              <a:spLocks/>
            </p:cNvSpPr>
            <p:nvPr/>
          </p:nvSpPr>
          <p:spPr bwMode="auto">
            <a:xfrm>
              <a:off x="2968" y="1849"/>
              <a:ext cx="2061" cy="536"/>
            </a:xfrm>
            <a:custGeom>
              <a:avLst/>
              <a:gdLst>
                <a:gd name="T0" fmla="*/ 0 w 2109"/>
                <a:gd name="T1" fmla="*/ 542 h 542"/>
                <a:gd name="T2" fmla="*/ 1567 w 2109"/>
                <a:gd name="T3" fmla="*/ 542 h 542"/>
                <a:gd name="T4" fmla="*/ 2109 w 2109"/>
                <a:gd name="T5" fmla="*/ 8 h 542"/>
                <a:gd name="T6" fmla="*/ 525 w 2109"/>
                <a:gd name="T7" fmla="*/ 0 h 542"/>
                <a:gd name="T8" fmla="*/ 0 w 2109"/>
                <a:gd name="T9" fmla="*/ 525 h 542"/>
              </a:gdLst>
              <a:ahLst/>
              <a:cxnLst>
                <a:cxn ang="0">
                  <a:pos x="T0" y="T1"/>
                </a:cxn>
                <a:cxn ang="0">
                  <a:pos x="T2" y="T3"/>
                </a:cxn>
                <a:cxn ang="0">
                  <a:pos x="T4" y="T5"/>
                </a:cxn>
                <a:cxn ang="0">
                  <a:pos x="T6" y="T7"/>
                </a:cxn>
                <a:cxn ang="0">
                  <a:pos x="T8" y="T9"/>
                </a:cxn>
              </a:cxnLst>
              <a:rect l="0" t="0" r="r" b="b"/>
              <a:pathLst>
                <a:path w="2109" h="542">
                  <a:moveTo>
                    <a:pt x="0" y="542"/>
                  </a:moveTo>
                  <a:lnTo>
                    <a:pt x="1567" y="542"/>
                  </a:lnTo>
                  <a:lnTo>
                    <a:pt x="2109" y="8"/>
                  </a:lnTo>
                  <a:lnTo>
                    <a:pt x="525" y="0"/>
                  </a:lnTo>
                  <a:lnTo>
                    <a:pt x="0" y="525"/>
                  </a:lnTo>
                </a:path>
              </a:pathLst>
            </a:custGeom>
            <a:gradFill rotWithShape="1">
              <a:gsLst>
                <a:gs pos="0">
                  <a:schemeClr val="accent1">
                    <a:gamma/>
                    <a:shade val="46275"/>
                    <a:invGamma/>
                  </a:schemeClr>
                </a:gs>
                <a:gs pos="100000">
                  <a:schemeClr val="accent1">
                    <a:alpha val="20000"/>
                  </a:schemeClr>
                </a:gs>
              </a:gsLst>
              <a:lin ang="5400000" scaled="1"/>
            </a:gradFill>
            <a:ln>
              <a:noFill/>
            </a:ln>
            <a:effectLst/>
            <a:extLst>
              <a:ext uri="{91240B29-F687-4F45-9708-019B960494DF}">
                <a14:hiddenLine xmlns:a14="http://schemas.microsoft.com/office/drawing/2010/main" w="9525">
                  <a:solidFill>
                    <a:srgbClr val="FF3300"/>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a:p>
          </p:txBody>
        </p:sp>
        <p:grpSp>
          <p:nvGrpSpPr>
            <p:cNvPr id="33" name="Group 27">
              <a:extLst>
                <a:ext uri="{FF2B5EF4-FFF2-40B4-BE49-F238E27FC236}">
                  <a16:creationId xmlns:a16="http://schemas.microsoft.com/office/drawing/2014/main" id="{D21C8EB9-7065-4944-AD4B-15D8AC8FD90A}"/>
                </a:ext>
              </a:extLst>
            </p:cNvPr>
            <p:cNvGrpSpPr>
              <a:grpSpLocks/>
            </p:cNvGrpSpPr>
            <p:nvPr/>
          </p:nvGrpSpPr>
          <p:grpSpPr bwMode="auto">
            <a:xfrm>
              <a:off x="2928" y="73"/>
              <a:ext cx="2112" cy="2312"/>
              <a:chOff x="1152" y="1288"/>
              <a:chExt cx="2112" cy="2312"/>
            </a:xfrm>
          </p:grpSpPr>
          <p:sp>
            <p:nvSpPr>
              <p:cNvPr id="54" name="AutoShape 28">
                <a:extLst>
                  <a:ext uri="{FF2B5EF4-FFF2-40B4-BE49-F238E27FC236}">
                    <a16:creationId xmlns:a16="http://schemas.microsoft.com/office/drawing/2014/main" id="{B9F78FAA-D60B-4035-A07C-5FFE3C6E9D42}"/>
                  </a:ext>
                </a:extLst>
              </p:cNvPr>
              <p:cNvSpPr>
                <a:spLocks noChangeArrowheads="1"/>
              </p:cNvSpPr>
              <p:nvPr/>
            </p:nvSpPr>
            <p:spPr bwMode="auto">
              <a:xfrm>
                <a:off x="1152" y="1296"/>
                <a:ext cx="2112" cy="2304"/>
              </a:xfrm>
              <a:prstGeom prst="cube">
                <a:avLst>
                  <a:gd name="adj" fmla="val 25000"/>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56" name="Line 29">
                <a:extLst>
                  <a:ext uri="{FF2B5EF4-FFF2-40B4-BE49-F238E27FC236}">
                    <a16:creationId xmlns:a16="http://schemas.microsoft.com/office/drawing/2014/main" id="{0FF40DA4-BFC9-419E-A288-06540770933A}"/>
                  </a:ext>
                </a:extLst>
              </p:cNvPr>
              <p:cNvSpPr>
                <a:spLocks noChangeShapeType="1"/>
              </p:cNvSpPr>
              <p:nvPr/>
            </p:nvSpPr>
            <p:spPr bwMode="auto">
              <a:xfrm>
                <a:off x="1680" y="3064"/>
                <a:ext cx="1584"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30">
                <a:extLst>
                  <a:ext uri="{FF2B5EF4-FFF2-40B4-BE49-F238E27FC236}">
                    <a16:creationId xmlns:a16="http://schemas.microsoft.com/office/drawing/2014/main" id="{0D8AD3D6-C554-47C7-BADF-E0E8FFBAA487}"/>
                  </a:ext>
                </a:extLst>
              </p:cNvPr>
              <p:cNvSpPr>
                <a:spLocks noChangeShapeType="1"/>
              </p:cNvSpPr>
              <p:nvPr/>
            </p:nvSpPr>
            <p:spPr bwMode="auto">
              <a:xfrm flipH="1">
                <a:off x="1168" y="3064"/>
                <a:ext cx="528" cy="528"/>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31">
                <a:extLst>
                  <a:ext uri="{FF2B5EF4-FFF2-40B4-BE49-F238E27FC236}">
                    <a16:creationId xmlns:a16="http://schemas.microsoft.com/office/drawing/2014/main" id="{7F65471C-5839-499F-B548-3AF37F1F7071}"/>
                  </a:ext>
                </a:extLst>
              </p:cNvPr>
              <p:cNvSpPr>
                <a:spLocks noChangeShapeType="1"/>
              </p:cNvSpPr>
              <p:nvPr/>
            </p:nvSpPr>
            <p:spPr bwMode="auto">
              <a:xfrm>
                <a:off x="1688" y="1288"/>
                <a:ext cx="0" cy="1776"/>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 name="Freeform 32">
              <a:extLst>
                <a:ext uri="{FF2B5EF4-FFF2-40B4-BE49-F238E27FC236}">
                  <a16:creationId xmlns:a16="http://schemas.microsoft.com/office/drawing/2014/main" id="{1CB18F31-CE5B-4DA5-B82C-DD87ECF3545C}"/>
                </a:ext>
              </a:extLst>
            </p:cNvPr>
            <p:cNvSpPr>
              <a:spLocks/>
            </p:cNvSpPr>
            <p:nvPr/>
          </p:nvSpPr>
          <p:spPr bwMode="auto">
            <a:xfrm>
              <a:off x="4552" y="95"/>
              <a:ext cx="485" cy="2270"/>
            </a:xfrm>
            <a:custGeom>
              <a:avLst/>
              <a:gdLst>
                <a:gd name="T0" fmla="*/ 0 w 525"/>
                <a:gd name="T1" fmla="*/ 528 h 2270"/>
                <a:gd name="T2" fmla="*/ 525 w 525"/>
                <a:gd name="T3" fmla="*/ 0 h 2270"/>
                <a:gd name="T4" fmla="*/ 517 w 525"/>
                <a:gd name="T5" fmla="*/ 1762 h 2270"/>
                <a:gd name="T6" fmla="*/ 0 w 525"/>
                <a:gd name="T7" fmla="*/ 2270 h 2270"/>
                <a:gd name="T8" fmla="*/ 8 w 525"/>
                <a:gd name="T9" fmla="*/ 517 h 2270"/>
              </a:gdLst>
              <a:ahLst/>
              <a:cxnLst>
                <a:cxn ang="0">
                  <a:pos x="T0" y="T1"/>
                </a:cxn>
                <a:cxn ang="0">
                  <a:pos x="T2" y="T3"/>
                </a:cxn>
                <a:cxn ang="0">
                  <a:pos x="T4" y="T5"/>
                </a:cxn>
                <a:cxn ang="0">
                  <a:pos x="T6" y="T7"/>
                </a:cxn>
                <a:cxn ang="0">
                  <a:pos x="T8" y="T9"/>
                </a:cxn>
              </a:cxnLst>
              <a:rect l="0" t="0" r="r" b="b"/>
              <a:pathLst>
                <a:path w="525" h="2270">
                  <a:moveTo>
                    <a:pt x="0" y="528"/>
                  </a:moveTo>
                  <a:lnTo>
                    <a:pt x="525" y="0"/>
                  </a:lnTo>
                  <a:lnTo>
                    <a:pt x="517" y="1762"/>
                  </a:lnTo>
                  <a:lnTo>
                    <a:pt x="0" y="2270"/>
                  </a:lnTo>
                  <a:lnTo>
                    <a:pt x="8" y="517"/>
                  </a:lnTo>
                </a:path>
              </a:pathLst>
            </a:custGeom>
            <a:gradFill rotWithShape="1">
              <a:gsLst>
                <a:gs pos="0">
                  <a:schemeClr val="hlink">
                    <a:alpha val="0"/>
                  </a:schemeClr>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rgbClr val="FF3300"/>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a:p>
          </p:txBody>
        </p:sp>
        <p:grpSp>
          <p:nvGrpSpPr>
            <p:cNvPr id="35" name="Group 33">
              <a:extLst>
                <a:ext uri="{FF2B5EF4-FFF2-40B4-BE49-F238E27FC236}">
                  <a16:creationId xmlns:a16="http://schemas.microsoft.com/office/drawing/2014/main" id="{F35E2807-E51D-492F-8428-562B8262B126}"/>
                </a:ext>
              </a:extLst>
            </p:cNvPr>
            <p:cNvGrpSpPr>
              <a:grpSpLocks/>
            </p:cNvGrpSpPr>
            <p:nvPr/>
          </p:nvGrpSpPr>
          <p:grpSpPr bwMode="auto">
            <a:xfrm>
              <a:off x="2688" y="-192"/>
              <a:ext cx="2733" cy="3050"/>
              <a:chOff x="1296" y="359"/>
              <a:chExt cx="2733" cy="3050"/>
            </a:xfrm>
          </p:grpSpPr>
          <p:sp>
            <p:nvSpPr>
              <p:cNvPr id="38" name="Text Box 34">
                <a:extLst>
                  <a:ext uri="{FF2B5EF4-FFF2-40B4-BE49-F238E27FC236}">
                    <a16:creationId xmlns:a16="http://schemas.microsoft.com/office/drawing/2014/main" id="{BACE363C-DAC5-4B4B-B1FE-B8FDDEF8BCF6}"/>
                  </a:ext>
                </a:extLst>
              </p:cNvPr>
              <p:cNvSpPr txBox="1">
                <a:spLocks noChangeArrowheads="1"/>
              </p:cNvSpPr>
              <p:nvPr/>
            </p:nvSpPr>
            <p:spPr bwMode="auto">
              <a:xfrm>
                <a:off x="2026" y="2160"/>
                <a:ext cx="430"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latin typeface="Arial" panose="020B0604020202020204" pitchFamily="34" charset="0"/>
                  </a:rPr>
                  <a:t>A’</a:t>
                </a:r>
              </a:p>
            </p:txBody>
          </p:sp>
          <p:sp>
            <p:nvSpPr>
              <p:cNvPr id="39" name="Text Box 35">
                <a:extLst>
                  <a:ext uri="{FF2B5EF4-FFF2-40B4-BE49-F238E27FC236}">
                    <a16:creationId xmlns:a16="http://schemas.microsoft.com/office/drawing/2014/main" id="{413DCE28-69C8-4A3D-93EE-578A92B2F021}"/>
                  </a:ext>
                </a:extLst>
              </p:cNvPr>
              <p:cNvSpPr txBox="1">
                <a:spLocks noChangeArrowheads="1"/>
              </p:cNvSpPr>
              <p:nvPr/>
            </p:nvSpPr>
            <p:spPr bwMode="auto">
              <a:xfrm>
                <a:off x="1910" y="359"/>
                <a:ext cx="36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latin typeface="Arial" panose="020B0604020202020204" pitchFamily="34" charset="0"/>
                  </a:rPr>
                  <a:t>A</a:t>
                </a:r>
              </a:p>
            </p:txBody>
          </p:sp>
          <p:sp>
            <p:nvSpPr>
              <p:cNvPr id="40" name="Text Box 36">
                <a:extLst>
                  <a:ext uri="{FF2B5EF4-FFF2-40B4-BE49-F238E27FC236}">
                    <a16:creationId xmlns:a16="http://schemas.microsoft.com/office/drawing/2014/main" id="{838E8453-2624-4DCF-8F80-E97C84039312}"/>
                  </a:ext>
                </a:extLst>
              </p:cNvPr>
              <p:cNvSpPr txBox="1">
                <a:spLocks noChangeArrowheads="1"/>
              </p:cNvSpPr>
              <p:nvPr/>
            </p:nvSpPr>
            <p:spPr bwMode="auto">
              <a:xfrm>
                <a:off x="1296" y="1064"/>
                <a:ext cx="364"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latin typeface="Arial" panose="020B0604020202020204" pitchFamily="34" charset="0"/>
                  </a:rPr>
                  <a:t>B</a:t>
                </a:r>
              </a:p>
            </p:txBody>
          </p:sp>
          <p:sp>
            <p:nvSpPr>
              <p:cNvPr id="42" name="Text Box 37">
                <a:extLst>
                  <a:ext uri="{FF2B5EF4-FFF2-40B4-BE49-F238E27FC236}">
                    <a16:creationId xmlns:a16="http://schemas.microsoft.com/office/drawing/2014/main" id="{C46BE450-8434-423A-A69D-8C31F8C1C260}"/>
                  </a:ext>
                </a:extLst>
              </p:cNvPr>
              <p:cNvSpPr txBox="1">
                <a:spLocks noChangeArrowheads="1"/>
              </p:cNvSpPr>
              <p:nvPr/>
            </p:nvSpPr>
            <p:spPr bwMode="auto">
              <a:xfrm>
                <a:off x="2950" y="865"/>
                <a:ext cx="364"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latin typeface="Arial" panose="020B0604020202020204" pitchFamily="34" charset="0"/>
                  </a:rPr>
                  <a:t>C</a:t>
                </a:r>
              </a:p>
            </p:txBody>
          </p:sp>
          <p:sp>
            <p:nvSpPr>
              <p:cNvPr id="43" name="Text Box 38">
                <a:extLst>
                  <a:ext uri="{FF2B5EF4-FFF2-40B4-BE49-F238E27FC236}">
                    <a16:creationId xmlns:a16="http://schemas.microsoft.com/office/drawing/2014/main" id="{EC742BF4-E71A-449B-9618-3FFBA370AEC4}"/>
                  </a:ext>
                </a:extLst>
              </p:cNvPr>
              <p:cNvSpPr txBox="1">
                <a:spLocks noChangeArrowheads="1"/>
              </p:cNvSpPr>
              <p:nvPr/>
            </p:nvSpPr>
            <p:spPr bwMode="auto">
              <a:xfrm>
                <a:off x="3552" y="385"/>
                <a:ext cx="36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latin typeface="Arial" panose="020B0604020202020204" pitchFamily="34" charset="0"/>
                  </a:rPr>
                  <a:t>D</a:t>
                </a:r>
              </a:p>
            </p:txBody>
          </p:sp>
          <p:sp>
            <p:nvSpPr>
              <p:cNvPr id="45" name="Text Box 39">
                <a:extLst>
                  <a:ext uri="{FF2B5EF4-FFF2-40B4-BE49-F238E27FC236}">
                    <a16:creationId xmlns:a16="http://schemas.microsoft.com/office/drawing/2014/main" id="{5F5EDE03-765A-4F53-9CD1-3AA993AB57AD}"/>
                  </a:ext>
                </a:extLst>
              </p:cNvPr>
              <p:cNvSpPr txBox="1">
                <a:spLocks noChangeArrowheads="1"/>
              </p:cNvSpPr>
              <p:nvPr/>
            </p:nvSpPr>
            <p:spPr bwMode="auto">
              <a:xfrm>
                <a:off x="1410" y="2984"/>
                <a:ext cx="431"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latin typeface="Arial" panose="020B0604020202020204" pitchFamily="34" charset="0"/>
                  </a:rPr>
                  <a:t>B’</a:t>
                </a:r>
              </a:p>
            </p:txBody>
          </p:sp>
          <p:sp>
            <p:nvSpPr>
              <p:cNvPr id="52" name="Text Box 40">
                <a:extLst>
                  <a:ext uri="{FF2B5EF4-FFF2-40B4-BE49-F238E27FC236}">
                    <a16:creationId xmlns:a16="http://schemas.microsoft.com/office/drawing/2014/main" id="{E388B9BA-0DC2-41C1-9700-EBB87C19AD54}"/>
                  </a:ext>
                </a:extLst>
              </p:cNvPr>
              <p:cNvSpPr txBox="1">
                <a:spLocks noChangeArrowheads="1"/>
              </p:cNvSpPr>
              <p:nvPr/>
            </p:nvSpPr>
            <p:spPr bwMode="auto">
              <a:xfrm>
                <a:off x="3064" y="2881"/>
                <a:ext cx="43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latin typeface="Arial" panose="020B0604020202020204" pitchFamily="34" charset="0"/>
                  </a:rPr>
                  <a:t>C’</a:t>
                </a:r>
              </a:p>
            </p:txBody>
          </p:sp>
          <p:sp>
            <p:nvSpPr>
              <p:cNvPr id="53" name="Text Box 41">
                <a:extLst>
                  <a:ext uri="{FF2B5EF4-FFF2-40B4-BE49-F238E27FC236}">
                    <a16:creationId xmlns:a16="http://schemas.microsoft.com/office/drawing/2014/main" id="{BB114D2B-6945-403E-AC21-AE87ED2F7B8C}"/>
                  </a:ext>
                </a:extLst>
              </p:cNvPr>
              <p:cNvSpPr txBox="1">
                <a:spLocks noChangeArrowheads="1"/>
              </p:cNvSpPr>
              <p:nvPr/>
            </p:nvSpPr>
            <p:spPr bwMode="auto">
              <a:xfrm>
                <a:off x="3599" y="2400"/>
                <a:ext cx="43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latin typeface="Arial" panose="020B0604020202020204" pitchFamily="34" charset="0"/>
                  </a:rPr>
                  <a:t>D’</a:t>
                </a:r>
              </a:p>
            </p:txBody>
          </p:sp>
        </p:grpSp>
        <p:sp>
          <p:nvSpPr>
            <p:cNvPr id="36" name="Rectangle 42">
              <a:extLst>
                <a:ext uri="{FF2B5EF4-FFF2-40B4-BE49-F238E27FC236}">
                  <a16:creationId xmlns:a16="http://schemas.microsoft.com/office/drawing/2014/main" id="{AC3A86C8-5598-46BF-9943-8EBD8315BCED}"/>
                </a:ext>
              </a:extLst>
            </p:cNvPr>
            <p:cNvSpPr>
              <a:spLocks noChangeArrowheads="1"/>
            </p:cNvSpPr>
            <p:nvPr/>
          </p:nvSpPr>
          <p:spPr bwMode="auto">
            <a:xfrm>
              <a:off x="3456" y="96"/>
              <a:ext cx="1584" cy="1776"/>
            </a:xfrm>
            <a:prstGeom prst="rect">
              <a:avLst/>
            </a:prstGeom>
            <a:solidFill>
              <a:srgbClr val="808080">
                <a:alpha val="45097"/>
              </a:srgbClr>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37" name="Freeform 43">
              <a:extLst>
                <a:ext uri="{FF2B5EF4-FFF2-40B4-BE49-F238E27FC236}">
                  <a16:creationId xmlns:a16="http://schemas.microsoft.com/office/drawing/2014/main" id="{D79F4AC8-0A58-4176-B3A2-EC60C5E7722C}"/>
                </a:ext>
              </a:extLst>
            </p:cNvPr>
            <p:cNvSpPr>
              <a:spLocks/>
            </p:cNvSpPr>
            <p:nvPr/>
          </p:nvSpPr>
          <p:spPr bwMode="auto">
            <a:xfrm>
              <a:off x="2928" y="96"/>
              <a:ext cx="2112" cy="536"/>
            </a:xfrm>
            <a:custGeom>
              <a:avLst/>
              <a:gdLst>
                <a:gd name="T0" fmla="*/ 0 w 2109"/>
                <a:gd name="T1" fmla="*/ 536 h 542"/>
                <a:gd name="T2" fmla="*/ 1531 w 2109"/>
                <a:gd name="T3" fmla="*/ 536 h 542"/>
                <a:gd name="T4" fmla="*/ 2061 w 2109"/>
                <a:gd name="T5" fmla="*/ 8 h 542"/>
                <a:gd name="T6" fmla="*/ 513 w 2109"/>
                <a:gd name="T7" fmla="*/ 0 h 542"/>
                <a:gd name="T8" fmla="*/ 0 w 2109"/>
                <a:gd name="T9" fmla="*/ 519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9" h="542">
                  <a:moveTo>
                    <a:pt x="0" y="542"/>
                  </a:moveTo>
                  <a:lnTo>
                    <a:pt x="1567" y="542"/>
                  </a:lnTo>
                  <a:lnTo>
                    <a:pt x="2109" y="8"/>
                  </a:lnTo>
                  <a:lnTo>
                    <a:pt x="525" y="0"/>
                  </a:lnTo>
                  <a:lnTo>
                    <a:pt x="0" y="525"/>
                  </a:lnTo>
                </a:path>
              </a:pathLst>
            </a:custGeom>
            <a:solidFill>
              <a:srgbClr val="808080">
                <a:alpha val="43921"/>
              </a:srgbClr>
            </a:solidFill>
            <a:ln>
              <a:noFill/>
            </a:ln>
            <a:effectLst/>
            <a:extLst>
              <a:ext uri="{91240B29-F687-4F45-9708-019B960494DF}">
                <a14:hiddenLine xmlns:a14="http://schemas.microsoft.com/office/drawing/2010/main" w="9525">
                  <a:solidFill>
                    <a:srgbClr val="FF3300"/>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186931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circle(in)">
                                      <p:cBhvr>
                                        <p:cTn id="22" dur="20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edge">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a:extLst>
              <a:ext uri="{FF2B5EF4-FFF2-40B4-BE49-F238E27FC236}">
                <a16:creationId xmlns:a16="http://schemas.microsoft.com/office/drawing/2014/main" id="{766424DA-2132-4FB2-A72A-06F66DB0F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486" y="1295400"/>
            <a:ext cx="12360714" cy="127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47">
            <a:extLst>
              <a:ext uri="{FF2B5EF4-FFF2-40B4-BE49-F238E27FC236}">
                <a16:creationId xmlns:a16="http://schemas.microsoft.com/office/drawing/2014/main" id="{35F2283E-89F9-4F94-B15F-0F1D10D52514}"/>
              </a:ext>
            </a:extLst>
          </p:cNvPr>
          <p:cNvGrpSpPr/>
          <p:nvPr/>
        </p:nvGrpSpPr>
        <p:grpSpPr>
          <a:xfrm>
            <a:off x="152400" y="1567608"/>
            <a:ext cx="9472086" cy="968318"/>
            <a:chOff x="739068" y="1515168"/>
            <a:chExt cx="9473319" cy="968444"/>
          </a:xfrm>
        </p:grpSpPr>
        <p:sp>
          <p:nvSpPr>
            <p:cNvPr id="25" name="Freeform 71">
              <a:extLst>
                <a:ext uri="{FF2B5EF4-FFF2-40B4-BE49-F238E27FC236}">
                  <a16:creationId xmlns:a16="http://schemas.microsoft.com/office/drawing/2014/main" id="{DB156E1F-8E94-4F99-99D4-9DEA5F779E60}"/>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6" name="Group 30">
              <a:extLst>
                <a:ext uri="{FF2B5EF4-FFF2-40B4-BE49-F238E27FC236}">
                  <a16:creationId xmlns:a16="http://schemas.microsoft.com/office/drawing/2014/main" id="{74CC43BF-CD36-4649-B972-02EB8D0C156A}"/>
                </a:ext>
              </a:extLst>
            </p:cNvPr>
            <p:cNvGrpSpPr/>
            <p:nvPr/>
          </p:nvGrpSpPr>
          <p:grpSpPr>
            <a:xfrm>
              <a:off x="739068" y="1515168"/>
              <a:ext cx="8177919" cy="960327"/>
              <a:chOff x="739068" y="1515168"/>
              <a:chExt cx="8177919" cy="960327"/>
            </a:xfrm>
          </p:grpSpPr>
          <p:sp>
            <p:nvSpPr>
              <p:cNvPr id="36" name="Freeform 71">
                <a:extLst>
                  <a:ext uri="{FF2B5EF4-FFF2-40B4-BE49-F238E27FC236}">
                    <a16:creationId xmlns:a16="http://schemas.microsoft.com/office/drawing/2014/main" id="{2FB8E6E9-9E84-475D-BCD7-9C4F384069C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Oval 72">
                <a:extLst>
                  <a:ext uri="{FF2B5EF4-FFF2-40B4-BE49-F238E27FC236}">
                    <a16:creationId xmlns:a16="http://schemas.microsoft.com/office/drawing/2014/main" id="{E8BAC742-34F6-4AD1-A637-4AFEDB421D80}"/>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73">
                <a:extLst>
                  <a:ext uri="{FF2B5EF4-FFF2-40B4-BE49-F238E27FC236}">
                    <a16:creationId xmlns:a16="http://schemas.microsoft.com/office/drawing/2014/main" id="{A0278C7E-8DEE-4D09-8EE6-34CAA4CC08A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74">
                <a:extLst>
                  <a:ext uri="{FF2B5EF4-FFF2-40B4-BE49-F238E27FC236}">
                    <a16:creationId xmlns:a16="http://schemas.microsoft.com/office/drawing/2014/main" id="{E995E7FC-7174-40D8-8B9B-71962DF544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Freeform 75">
                <a:extLst>
                  <a:ext uri="{FF2B5EF4-FFF2-40B4-BE49-F238E27FC236}">
                    <a16:creationId xmlns:a16="http://schemas.microsoft.com/office/drawing/2014/main" id="{EC88F17B-FCEF-4FB0-90DC-3D815CDD396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2" name="Freeform 76">
                <a:extLst>
                  <a:ext uri="{FF2B5EF4-FFF2-40B4-BE49-F238E27FC236}">
                    <a16:creationId xmlns:a16="http://schemas.microsoft.com/office/drawing/2014/main" id="{493E883A-E44D-4887-93F2-EAEDA85E847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3" name="Freeform 77">
                <a:extLst>
                  <a:ext uri="{FF2B5EF4-FFF2-40B4-BE49-F238E27FC236}">
                    <a16:creationId xmlns:a16="http://schemas.microsoft.com/office/drawing/2014/main" id="{0AC194F0-5D1B-4255-9448-E3427086F8F7}"/>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5" name="Freeform 78">
                <a:extLst>
                  <a:ext uri="{FF2B5EF4-FFF2-40B4-BE49-F238E27FC236}">
                    <a16:creationId xmlns:a16="http://schemas.microsoft.com/office/drawing/2014/main" id="{41628C5E-93BE-4756-9EAC-2E5AC31CEDEA}"/>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1" name="Freeform 79">
                <a:extLst>
                  <a:ext uri="{FF2B5EF4-FFF2-40B4-BE49-F238E27FC236}">
                    <a16:creationId xmlns:a16="http://schemas.microsoft.com/office/drawing/2014/main" id="{4898B7C1-906C-4A01-989C-1FD046896C23}"/>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2" name="Freeform 80">
                <a:extLst>
                  <a:ext uri="{FF2B5EF4-FFF2-40B4-BE49-F238E27FC236}">
                    <a16:creationId xmlns:a16="http://schemas.microsoft.com/office/drawing/2014/main" id="{68503426-E458-486D-BD0B-FF76408697F5}"/>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3" name="Freeform 81">
                <a:extLst>
                  <a:ext uri="{FF2B5EF4-FFF2-40B4-BE49-F238E27FC236}">
                    <a16:creationId xmlns:a16="http://schemas.microsoft.com/office/drawing/2014/main" id="{ABE1DDA2-6B1F-4EF9-86A3-EFAF0EB9848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4" name="Freeform 82">
                <a:extLst>
                  <a:ext uri="{FF2B5EF4-FFF2-40B4-BE49-F238E27FC236}">
                    <a16:creationId xmlns:a16="http://schemas.microsoft.com/office/drawing/2014/main" id="{2C52326B-5F87-4F0B-ADC4-B0857F2E3F7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5" name="TextBox 43">
                <a:extLst>
                  <a:ext uri="{FF2B5EF4-FFF2-40B4-BE49-F238E27FC236}">
                    <a16:creationId xmlns:a16="http://schemas.microsoft.com/office/drawing/2014/main" id="{EFE469BE-58C8-4061-9290-6593346DD6DD}"/>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2 (SGK T18)</a:t>
                </a:r>
              </a:p>
            </p:txBody>
          </p:sp>
        </p:grpSp>
      </p:grpSp>
    </p:spTree>
    <p:extLst>
      <p:ext uri="{BB962C8B-B14F-4D97-AF65-F5344CB8AC3E}">
        <p14:creationId xmlns:p14="http://schemas.microsoft.com/office/powerpoint/2010/main" val="28596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1123549" y="2607166"/>
            <a:ext cx="22136901" cy="10880234"/>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2 (SGK T18)</a:t>
                </a:r>
              </a:p>
            </p:txBody>
          </p:sp>
        </p:grpSp>
      </p:grpSp>
      <p:sp>
        <p:nvSpPr>
          <p:cNvPr id="58" name="TextBox 57">
            <a:extLst>
              <a:ext uri="{FF2B5EF4-FFF2-40B4-BE49-F238E27FC236}">
                <a16:creationId xmlns:a16="http://schemas.microsoft.com/office/drawing/2014/main" id="{EF46733A-AD8B-412A-87E1-494EAA34983A}"/>
              </a:ext>
            </a:extLst>
          </p:cNvPr>
          <p:cNvSpPr txBox="1"/>
          <p:nvPr/>
        </p:nvSpPr>
        <p:spPr>
          <a:xfrm>
            <a:off x="1975611" y="3866749"/>
            <a:ext cx="12245110" cy="75405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 Tính NE: N, E là trung điểm AD’ và AB’</a:t>
            </a:r>
          </a:p>
        </p:txBody>
      </p:sp>
      <p:graphicFrame>
        <p:nvGraphicFramePr>
          <p:cNvPr id="3" name="Object 2">
            <a:extLst>
              <a:ext uri="{FF2B5EF4-FFF2-40B4-BE49-F238E27FC236}">
                <a16:creationId xmlns:a16="http://schemas.microsoft.com/office/drawing/2014/main" id="{A963DB28-59F8-40B6-84FF-C505BF4ADEE7}"/>
              </a:ext>
            </a:extLst>
          </p:cNvPr>
          <p:cNvGraphicFramePr>
            <a:graphicFrameLocks noChangeAspect="1"/>
          </p:cNvGraphicFramePr>
          <p:nvPr>
            <p:extLst>
              <p:ext uri="{D42A27DB-BD31-4B8C-83A1-F6EECF244321}">
                <p14:modId xmlns:p14="http://schemas.microsoft.com/office/powerpoint/2010/main" val="191514630"/>
              </p:ext>
            </p:extLst>
          </p:nvPr>
        </p:nvGraphicFramePr>
        <p:xfrm>
          <a:off x="11503417" y="3435250"/>
          <a:ext cx="5909561" cy="1724055"/>
        </p:xfrm>
        <a:graphic>
          <a:graphicData uri="http://schemas.openxmlformats.org/presentationml/2006/ole">
            <mc:AlternateContent xmlns:mc="http://schemas.openxmlformats.org/markup-compatibility/2006">
              <mc:Choice xmlns:v="urn:schemas-microsoft-com:vml" Requires="v">
                <p:oleObj spid="_x0000_s1165" name="Equation" r:id="rId4" imgW="2709905" imgH="790972" progId="Equation.DSMT4">
                  <p:embed/>
                </p:oleObj>
              </mc:Choice>
              <mc:Fallback>
                <p:oleObj name="Equation" r:id="rId4" imgW="2709905" imgH="790972" progId="Equation.DSMT4">
                  <p:embed/>
                  <p:pic>
                    <p:nvPicPr>
                      <p:cNvPr id="0" name=""/>
                      <p:cNvPicPr/>
                      <p:nvPr/>
                    </p:nvPicPr>
                    <p:blipFill>
                      <a:blip r:embed="rId5"/>
                      <a:stretch>
                        <a:fillRect/>
                      </a:stretch>
                    </p:blipFill>
                    <p:spPr>
                      <a:xfrm>
                        <a:off x="11503417" y="3435250"/>
                        <a:ext cx="5909561" cy="1724055"/>
                      </a:xfrm>
                      <a:prstGeom prst="rect">
                        <a:avLst/>
                      </a:prstGeom>
                    </p:spPr>
                  </p:pic>
                </p:oleObj>
              </mc:Fallback>
            </mc:AlternateContent>
          </a:graphicData>
        </a:graphic>
      </p:graphicFrame>
      <p:sp>
        <p:nvSpPr>
          <p:cNvPr id="78" name="TextBox 77">
            <a:extLst>
              <a:ext uri="{FF2B5EF4-FFF2-40B4-BE49-F238E27FC236}">
                <a16:creationId xmlns:a16="http://schemas.microsoft.com/office/drawing/2014/main" id="{D86B2646-3D61-4FC4-B406-5885D285CF3E}"/>
              </a:ext>
            </a:extLst>
          </p:cNvPr>
          <p:cNvSpPr txBox="1"/>
          <p:nvPr/>
        </p:nvSpPr>
        <p:spPr>
          <a:xfrm>
            <a:off x="1827944" y="5515494"/>
            <a:ext cx="12284296" cy="75405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 Diện tích toàn phần của bát diện đều là:</a:t>
            </a:r>
          </a:p>
        </p:txBody>
      </p:sp>
      <p:graphicFrame>
        <p:nvGraphicFramePr>
          <p:cNvPr id="4" name="Object 3">
            <a:extLst>
              <a:ext uri="{FF2B5EF4-FFF2-40B4-BE49-F238E27FC236}">
                <a16:creationId xmlns:a16="http://schemas.microsoft.com/office/drawing/2014/main" id="{92A43382-620E-4F4C-BD3D-A0934E55EF3E}"/>
              </a:ext>
            </a:extLst>
          </p:cNvPr>
          <p:cNvGraphicFramePr>
            <a:graphicFrameLocks noChangeAspect="1"/>
          </p:cNvGraphicFramePr>
          <p:nvPr>
            <p:extLst>
              <p:ext uri="{D42A27DB-BD31-4B8C-83A1-F6EECF244321}">
                <p14:modId xmlns:p14="http://schemas.microsoft.com/office/powerpoint/2010/main" val="1886421632"/>
              </p:ext>
            </p:extLst>
          </p:nvPr>
        </p:nvGraphicFramePr>
        <p:xfrm>
          <a:off x="11433867" y="5019491"/>
          <a:ext cx="6757354" cy="2007847"/>
        </p:xfrm>
        <a:graphic>
          <a:graphicData uri="http://schemas.openxmlformats.org/presentationml/2006/ole">
            <mc:AlternateContent xmlns:mc="http://schemas.openxmlformats.org/markup-compatibility/2006">
              <mc:Choice xmlns:v="urn:schemas-microsoft-com:vml" Requires="v">
                <p:oleObj spid="_x0000_s1166" name="Equation" r:id="rId6" imgW="3435329" imgH="1021342" progId="Equation.DSMT4">
                  <p:embed/>
                </p:oleObj>
              </mc:Choice>
              <mc:Fallback>
                <p:oleObj name="Equation" r:id="rId6" imgW="3435329" imgH="1021342" progId="Equation.DSMT4">
                  <p:embed/>
                  <p:pic>
                    <p:nvPicPr>
                      <p:cNvPr id="0" name=""/>
                      <p:cNvPicPr/>
                      <p:nvPr/>
                    </p:nvPicPr>
                    <p:blipFill>
                      <a:blip r:embed="rId7"/>
                      <a:stretch>
                        <a:fillRect/>
                      </a:stretch>
                    </p:blipFill>
                    <p:spPr>
                      <a:xfrm>
                        <a:off x="11433867" y="5019491"/>
                        <a:ext cx="6757354" cy="2007847"/>
                      </a:xfrm>
                      <a:prstGeom prst="rect">
                        <a:avLst/>
                      </a:prstGeom>
                    </p:spPr>
                  </p:pic>
                </p:oleObj>
              </mc:Fallback>
            </mc:AlternateContent>
          </a:graphicData>
        </a:graphic>
      </p:graphicFrame>
      <p:sp>
        <p:nvSpPr>
          <p:cNvPr id="79" name="TextBox 78">
            <a:extLst>
              <a:ext uri="{FF2B5EF4-FFF2-40B4-BE49-F238E27FC236}">
                <a16:creationId xmlns:a16="http://schemas.microsoft.com/office/drawing/2014/main" id="{C52DABE1-4A47-4DBE-B210-5BCE22329C3D}"/>
              </a:ext>
            </a:extLst>
          </p:cNvPr>
          <p:cNvSpPr txBox="1"/>
          <p:nvPr/>
        </p:nvSpPr>
        <p:spPr>
          <a:xfrm>
            <a:off x="1828800" y="7310735"/>
            <a:ext cx="10168639" cy="75405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 Diện tích toàn phần của lập phương là:</a:t>
            </a:r>
          </a:p>
        </p:txBody>
      </p:sp>
      <p:graphicFrame>
        <p:nvGraphicFramePr>
          <p:cNvPr id="6" name="Object 5">
            <a:extLst>
              <a:ext uri="{FF2B5EF4-FFF2-40B4-BE49-F238E27FC236}">
                <a16:creationId xmlns:a16="http://schemas.microsoft.com/office/drawing/2014/main" id="{046341FA-4E75-4256-8A46-D4FF24912E87}"/>
              </a:ext>
            </a:extLst>
          </p:cNvPr>
          <p:cNvGraphicFramePr>
            <a:graphicFrameLocks noChangeAspect="1"/>
          </p:cNvGraphicFramePr>
          <p:nvPr>
            <p:extLst>
              <p:ext uri="{D42A27DB-BD31-4B8C-83A1-F6EECF244321}">
                <p14:modId xmlns:p14="http://schemas.microsoft.com/office/powerpoint/2010/main" val="2675782391"/>
              </p:ext>
            </p:extLst>
          </p:nvPr>
        </p:nvGraphicFramePr>
        <p:xfrm>
          <a:off x="9085863" y="8405184"/>
          <a:ext cx="2267938" cy="812967"/>
        </p:xfrm>
        <a:graphic>
          <a:graphicData uri="http://schemas.openxmlformats.org/presentationml/2006/ole">
            <mc:AlternateContent xmlns:mc="http://schemas.openxmlformats.org/markup-compatibility/2006">
              <mc:Choice xmlns:v="urn:schemas-microsoft-com:vml" Requires="v">
                <p:oleObj spid="_x0000_s1167" name="Equation" r:id="rId8" imgW="1032002" imgH="370611" progId="Equation.DSMT4">
                  <p:embed/>
                </p:oleObj>
              </mc:Choice>
              <mc:Fallback>
                <p:oleObj name="Equation" r:id="rId8" imgW="1032002" imgH="370611" progId="Equation.DSMT4">
                  <p:embed/>
                  <p:pic>
                    <p:nvPicPr>
                      <p:cNvPr id="0" name=""/>
                      <p:cNvPicPr/>
                      <p:nvPr/>
                    </p:nvPicPr>
                    <p:blipFill>
                      <a:blip r:embed="rId9"/>
                      <a:stretch>
                        <a:fillRect/>
                      </a:stretch>
                    </p:blipFill>
                    <p:spPr>
                      <a:xfrm>
                        <a:off x="9085863" y="8405184"/>
                        <a:ext cx="2267938" cy="812967"/>
                      </a:xfrm>
                      <a:prstGeom prst="rect">
                        <a:avLst/>
                      </a:prstGeom>
                    </p:spPr>
                  </p:pic>
                </p:oleObj>
              </mc:Fallback>
            </mc:AlternateContent>
          </a:graphicData>
        </a:graphic>
      </p:graphicFrame>
      <p:sp>
        <p:nvSpPr>
          <p:cNvPr id="80" name="TextBox 79">
            <a:extLst>
              <a:ext uri="{FF2B5EF4-FFF2-40B4-BE49-F238E27FC236}">
                <a16:creationId xmlns:a16="http://schemas.microsoft.com/office/drawing/2014/main" id="{B6DBB3AD-A230-4F95-AD33-B35C25269B4C}"/>
              </a:ext>
            </a:extLst>
          </p:cNvPr>
          <p:cNvSpPr txBox="1"/>
          <p:nvPr/>
        </p:nvSpPr>
        <p:spPr>
          <a:xfrm>
            <a:off x="1981200" y="9901535"/>
            <a:ext cx="9372600" cy="75405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 Tỷ số diện tích toàn phần là:</a:t>
            </a:r>
          </a:p>
        </p:txBody>
      </p:sp>
      <p:graphicFrame>
        <p:nvGraphicFramePr>
          <p:cNvPr id="7" name="Object 6">
            <a:extLst>
              <a:ext uri="{FF2B5EF4-FFF2-40B4-BE49-F238E27FC236}">
                <a16:creationId xmlns:a16="http://schemas.microsoft.com/office/drawing/2014/main" id="{06848D20-E061-492E-959C-478D28C0F4F0}"/>
              </a:ext>
            </a:extLst>
          </p:cNvPr>
          <p:cNvGraphicFramePr>
            <a:graphicFrameLocks noChangeAspect="1"/>
          </p:cNvGraphicFramePr>
          <p:nvPr>
            <p:extLst>
              <p:ext uri="{D42A27DB-BD31-4B8C-83A1-F6EECF244321}">
                <p14:modId xmlns:p14="http://schemas.microsoft.com/office/powerpoint/2010/main" val="2392478159"/>
              </p:ext>
            </p:extLst>
          </p:nvPr>
        </p:nvGraphicFramePr>
        <p:xfrm>
          <a:off x="8153400" y="10846169"/>
          <a:ext cx="4994150" cy="1809227"/>
        </p:xfrm>
        <a:graphic>
          <a:graphicData uri="http://schemas.openxmlformats.org/presentationml/2006/ole">
            <mc:AlternateContent xmlns:mc="http://schemas.openxmlformats.org/markup-compatibility/2006">
              <mc:Choice xmlns:v="urn:schemas-microsoft-com:vml" Requires="v">
                <p:oleObj spid="_x0000_s1168" name="Equation" r:id="rId10" imgW="2322724" imgH="841445" progId="Equation.DSMT4">
                  <p:embed/>
                </p:oleObj>
              </mc:Choice>
              <mc:Fallback>
                <p:oleObj name="Equation" r:id="rId10" imgW="2322724" imgH="841445" progId="Equation.DSMT4">
                  <p:embed/>
                  <p:pic>
                    <p:nvPicPr>
                      <p:cNvPr id="0" name=""/>
                      <p:cNvPicPr/>
                      <p:nvPr/>
                    </p:nvPicPr>
                    <p:blipFill>
                      <a:blip r:embed="rId11"/>
                      <a:stretch>
                        <a:fillRect/>
                      </a:stretch>
                    </p:blipFill>
                    <p:spPr>
                      <a:xfrm>
                        <a:off x="8153400" y="10846169"/>
                        <a:ext cx="4994150" cy="1809227"/>
                      </a:xfrm>
                      <a:prstGeom prst="rect">
                        <a:avLst/>
                      </a:prstGeom>
                    </p:spPr>
                  </p:pic>
                </p:oleObj>
              </mc:Fallback>
            </mc:AlternateContent>
          </a:graphicData>
        </a:graphic>
      </p:graphicFrame>
      <p:pic>
        <p:nvPicPr>
          <p:cNvPr id="33" name="Picture 5">
            <a:extLst>
              <a:ext uri="{FF2B5EF4-FFF2-40B4-BE49-F238E27FC236}">
                <a16:creationId xmlns:a16="http://schemas.microsoft.com/office/drawing/2014/main" id="{26BBC6E5-A179-418C-B19F-5781836A69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85304" y="6743547"/>
            <a:ext cx="7169896" cy="676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circle(in)">
                                      <p:cBhvr>
                                        <p:cTn id="14" dur="20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circle(in)">
                                      <p:cBhvr>
                                        <p:cTn id="34" dur="20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circle(in)">
                                      <p:cBhvr>
                                        <p:cTn id="44" dur="2000"/>
                                        <p:tgtEl>
                                          <p:spTgt spid="8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47">
            <a:extLst>
              <a:ext uri="{FF2B5EF4-FFF2-40B4-BE49-F238E27FC236}">
                <a16:creationId xmlns:a16="http://schemas.microsoft.com/office/drawing/2014/main" id="{35F2283E-89F9-4F94-B15F-0F1D10D52514}"/>
              </a:ext>
            </a:extLst>
          </p:cNvPr>
          <p:cNvGrpSpPr/>
          <p:nvPr/>
        </p:nvGrpSpPr>
        <p:grpSpPr>
          <a:xfrm>
            <a:off x="909007" y="1567608"/>
            <a:ext cx="9472086" cy="968318"/>
            <a:chOff x="739068" y="1515168"/>
            <a:chExt cx="9473319" cy="968444"/>
          </a:xfrm>
        </p:grpSpPr>
        <p:sp>
          <p:nvSpPr>
            <p:cNvPr id="25" name="Freeform 71">
              <a:extLst>
                <a:ext uri="{FF2B5EF4-FFF2-40B4-BE49-F238E27FC236}">
                  <a16:creationId xmlns:a16="http://schemas.microsoft.com/office/drawing/2014/main" id="{DB156E1F-8E94-4F99-99D4-9DEA5F779E60}"/>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6" name="Group 30">
              <a:extLst>
                <a:ext uri="{FF2B5EF4-FFF2-40B4-BE49-F238E27FC236}">
                  <a16:creationId xmlns:a16="http://schemas.microsoft.com/office/drawing/2014/main" id="{74CC43BF-CD36-4649-B972-02EB8D0C156A}"/>
                </a:ext>
              </a:extLst>
            </p:cNvPr>
            <p:cNvGrpSpPr/>
            <p:nvPr/>
          </p:nvGrpSpPr>
          <p:grpSpPr>
            <a:xfrm>
              <a:off x="739068" y="1515168"/>
              <a:ext cx="8177919" cy="960327"/>
              <a:chOff x="739068" y="1515168"/>
              <a:chExt cx="8177919" cy="960327"/>
            </a:xfrm>
          </p:grpSpPr>
          <p:sp>
            <p:nvSpPr>
              <p:cNvPr id="36" name="Freeform 71">
                <a:extLst>
                  <a:ext uri="{FF2B5EF4-FFF2-40B4-BE49-F238E27FC236}">
                    <a16:creationId xmlns:a16="http://schemas.microsoft.com/office/drawing/2014/main" id="{2FB8E6E9-9E84-475D-BCD7-9C4F384069C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Oval 72">
                <a:extLst>
                  <a:ext uri="{FF2B5EF4-FFF2-40B4-BE49-F238E27FC236}">
                    <a16:creationId xmlns:a16="http://schemas.microsoft.com/office/drawing/2014/main" id="{E8BAC742-34F6-4AD1-A637-4AFEDB421D80}"/>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73">
                <a:extLst>
                  <a:ext uri="{FF2B5EF4-FFF2-40B4-BE49-F238E27FC236}">
                    <a16:creationId xmlns:a16="http://schemas.microsoft.com/office/drawing/2014/main" id="{A0278C7E-8DEE-4D09-8EE6-34CAA4CC08A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74">
                <a:extLst>
                  <a:ext uri="{FF2B5EF4-FFF2-40B4-BE49-F238E27FC236}">
                    <a16:creationId xmlns:a16="http://schemas.microsoft.com/office/drawing/2014/main" id="{E995E7FC-7174-40D8-8B9B-71962DF544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Freeform 75">
                <a:extLst>
                  <a:ext uri="{FF2B5EF4-FFF2-40B4-BE49-F238E27FC236}">
                    <a16:creationId xmlns:a16="http://schemas.microsoft.com/office/drawing/2014/main" id="{EC88F17B-FCEF-4FB0-90DC-3D815CDD396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2" name="Freeform 76">
                <a:extLst>
                  <a:ext uri="{FF2B5EF4-FFF2-40B4-BE49-F238E27FC236}">
                    <a16:creationId xmlns:a16="http://schemas.microsoft.com/office/drawing/2014/main" id="{493E883A-E44D-4887-93F2-EAEDA85E847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3" name="Freeform 77">
                <a:extLst>
                  <a:ext uri="{FF2B5EF4-FFF2-40B4-BE49-F238E27FC236}">
                    <a16:creationId xmlns:a16="http://schemas.microsoft.com/office/drawing/2014/main" id="{0AC194F0-5D1B-4255-9448-E3427086F8F7}"/>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5" name="Freeform 78">
                <a:extLst>
                  <a:ext uri="{FF2B5EF4-FFF2-40B4-BE49-F238E27FC236}">
                    <a16:creationId xmlns:a16="http://schemas.microsoft.com/office/drawing/2014/main" id="{41628C5E-93BE-4756-9EAC-2E5AC31CEDEA}"/>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1" name="Freeform 79">
                <a:extLst>
                  <a:ext uri="{FF2B5EF4-FFF2-40B4-BE49-F238E27FC236}">
                    <a16:creationId xmlns:a16="http://schemas.microsoft.com/office/drawing/2014/main" id="{4898B7C1-906C-4A01-989C-1FD046896C23}"/>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2" name="Freeform 80">
                <a:extLst>
                  <a:ext uri="{FF2B5EF4-FFF2-40B4-BE49-F238E27FC236}">
                    <a16:creationId xmlns:a16="http://schemas.microsoft.com/office/drawing/2014/main" id="{68503426-E458-486D-BD0B-FF76408697F5}"/>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3" name="Freeform 81">
                <a:extLst>
                  <a:ext uri="{FF2B5EF4-FFF2-40B4-BE49-F238E27FC236}">
                    <a16:creationId xmlns:a16="http://schemas.microsoft.com/office/drawing/2014/main" id="{ABE1DDA2-6B1F-4EF9-86A3-EFAF0EB9848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4" name="Freeform 82">
                <a:extLst>
                  <a:ext uri="{FF2B5EF4-FFF2-40B4-BE49-F238E27FC236}">
                    <a16:creationId xmlns:a16="http://schemas.microsoft.com/office/drawing/2014/main" id="{2C52326B-5F87-4F0B-ADC4-B0857F2E3F7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5" name="TextBox 43">
                <a:extLst>
                  <a:ext uri="{FF2B5EF4-FFF2-40B4-BE49-F238E27FC236}">
                    <a16:creationId xmlns:a16="http://schemas.microsoft.com/office/drawing/2014/main" id="{EFE469BE-58C8-4061-9290-6593346DD6DD}"/>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3 (SGK T18)</a:t>
                </a:r>
              </a:p>
            </p:txBody>
          </p:sp>
        </p:grpSp>
      </p:grpSp>
      <p:pic>
        <p:nvPicPr>
          <p:cNvPr id="19" name="Picture 18">
            <a:extLst>
              <a:ext uri="{FF2B5EF4-FFF2-40B4-BE49-F238E27FC236}">
                <a16:creationId xmlns:a16="http://schemas.microsoft.com/office/drawing/2014/main" id="{826A2437-69DA-4440-9572-C387F3286C25}"/>
              </a:ext>
            </a:extLst>
          </p:cNvPr>
          <p:cNvPicPr>
            <a:picLocks noChangeAspect="1"/>
          </p:cNvPicPr>
          <p:nvPr/>
        </p:nvPicPr>
        <p:blipFill>
          <a:blip r:embed="rId3"/>
          <a:stretch>
            <a:fillRect/>
          </a:stretch>
        </p:blipFill>
        <p:spPr>
          <a:xfrm>
            <a:off x="7543800" y="2544041"/>
            <a:ext cx="12148346" cy="11200571"/>
          </a:xfrm>
          <a:prstGeom prst="rect">
            <a:avLst/>
          </a:prstGeom>
        </p:spPr>
      </p:pic>
    </p:spTree>
    <p:extLst>
      <p:ext uri="{BB962C8B-B14F-4D97-AF65-F5344CB8AC3E}">
        <p14:creationId xmlns:p14="http://schemas.microsoft.com/office/powerpoint/2010/main" val="13082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1123549" y="2607166"/>
            <a:ext cx="22136901" cy="10880234"/>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3 (SGK T18)</a:t>
                </a:r>
              </a:p>
            </p:txBody>
          </p:sp>
        </p:grpSp>
      </p:grpSp>
      <p:sp>
        <p:nvSpPr>
          <p:cNvPr id="58" name="TextBox 57">
            <a:extLst>
              <a:ext uri="{FF2B5EF4-FFF2-40B4-BE49-F238E27FC236}">
                <a16:creationId xmlns:a16="http://schemas.microsoft.com/office/drawing/2014/main" id="{EF46733A-AD8B-412A-87E1-494EAA34983A}"/>
              </a:ext>
            </a:extLst>
          </p:cNvPr>
          <p:cNvSpPr txBox="1"/>
          <p:nvPr/>
        </p:nvSpPr>
        <p:spPr>
          <a:xfrm>
            <a:off x="1975611" y="3866749"/>
            <a:ext cx="12245110" cy="75405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Tính</a:t>
            </a:r>
            <a:r>
              <a:rPr lang="en-US" dirty="0">
                <a:solidFill>
                  <a:schemeClr val="tx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HF</a:t>
            </a:r>
            <a:r>
              <a:rPr lang="en-US" dirty="0">
                <a:solidFill>
                  <a:schemeClr val="tx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dirty="0">
                <a:solidFill>
                  <a:schemeClr val="tx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J</a:t>
            </a:r>
            <a:r>
              <a:rPr lang="en-US" dirty="0">
                <a:solidFill>
                  <a:schemeClr val="tx1"/>
                </a:solidFill>
                <a:latin typeface="Times New Roman" panose="02020603050405020304" pitchFamily="18" charset="0"/>
                <a:cs typeface="Times New Roman" panose="02020603050405020304" pitchFamily="18" charset="0"/>
              </a:rPr>
              <a:t> là trung </a:t>
            </a:r>
            <a:r>
              <a:rPr lang="en-US" dirty="0" err="1">
                <a:solidFill>
                  <a:schemeClr val="tx1"/>
                </a:solidFill>
                <a:latin typeface="Times New Roman" panose="02020603050405020304" pitchFamily="18" charset="0"/>
                <a:cs typeface="Times New Roman" panose="02020603050405020304" pitchFamily="18" charset="0"/>
              </a:rPr>
              <a:t>điểm</a:t>
            </a:r>
            <a:r>
              <a:rPr lang="en-US" dirty="0">
                <a:solidFill>
                  <a:schemeClr val="tx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BD</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CD</a:t>
            </a:r>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70E035F-487E-4596-8263-8366B21F6A3E}"/>
              </a:ext>
            </a:extLst>
          </p:cNvPr>
          <p:cNvGraphicFramePr>
            <a:graphicFrameLocks noChangeAspect="1"/>
          </p:cNvGraphicFramePr>
          <p:nvPr>
            <p:extLst>
              <p:ext uri="{D42A27DB-BD31-4B8C-83A1-F6EECF244321}">
                <p14:modId xmlns:p14="http://schemas.microsoft.com/office/powerpoint/2010/main" val="2653496444"/>
              </p:ext>
            </p:extLst>
          </p:nvPr>
        </p:nvGraphicFramePr>
        <p:xfrm>
          <a:off x="10876932" y="3623430"/>
          <a:ext cx="4699843" cy="1413518"/>
        </p:xfrm>
        <a:graphic>
          <a:graphicData uri="http://schemas.openxmlformats.org/presentationml/2006/ole">
            <mc:AlternateContent xmlns:mc="http://schemas.openxmlformats.org/markup-compatibility/2006">
              <mc:Choice xmlns:v="urn:schemas-microsoft-com:vml" Requires="v">
                <p:oleObj spid="_x0000_s2150" name="Equation" r:id="rId4" imgW="1972246" imgH="727161" progId="Equation.DSMT4">
                  <p:embed/>
                </p:oleObj>
              </mc:Choice>
              <mc:Fallback>
                <p:oleObj name="Equation" r:id="rId4" imgW="1972246" imgH="727161" progId="Equation.DSMT4">
                  <p:embed/>
                  <p:pic>
                    <p:nvPicPr>
                      <p:cNvPr id="0" name=""/>
                      <p:cNvPicPr/>
                      <p:nvPr/>
                    </p:nvPicPr>
                    <p:blipFill>
                      <a:blip r:embed="rId5"/>
                      <a:stretch>
                        <a:fillRect/>
                      </a:stretch>
                    </p:blipFill>
                    <p:spPr>
                      <a:xfrm>
                        <a:off x="10876932" y="3623430"/>
                        <a:ext cx="4699843" cy="1413518"/>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7F8DEF80-619C-4424-B1E0-76157BC48B10}"/>
              </a:ext>
            </a:extLst>
          </p:cNvPr>
          <p:cNvSpPr txBox="1"/>
          <p:nvPr/>
        </p:nvSpPr>
        <p:spPr>
          <a:xfrm>
            <a:off x="2078366" y="5600105"/>
            <a:ext cx="11235439" cy="75405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 H, F là trọng tâm tam giác ABD và ACD</a:t>
            </a:r>
          </a:p>
        </p:txBody>
      </p:sp>
      <p:graphicFrame>
        <p:nvGraphicFramePr>
          <p:cNvPr id="5" name="Object 4">
            <a:extLst>
              <a:ext uri="{FF2B5EF4-FFF2-40B4-BE49-F238E27FC236}">
                <a16:creationId xmlns:a16="http://schemas.microsoft.com/office/drawing/2014/main" id="{BA93F510-9DD7-40B5-A54C-353F9A421ECF}"/>
              </a:ext>
            </a:extLst>
          </p:cNvPr>
          <p:cNvGraphicFramePr>
            <a:graphicFrameLocks noChangeAspect="1"/>
          </p:cNvGraphicFramePr>
          <p:nvPr>
            <p:extLst>
              <p:ext uri="{D42A27DB-BD31-4B8C-83A1-F6EECF244321}">
                <p14:modId xmlns:p14="http://schemas.microsoft.com/office/powerpoint/2010/main" val="87389947"/>
              </p:ext>
            </p:extLst>
          </p:nvPr>
        </p:nvGraphicFramePr>
        <p:xfrm>
          <a:off x="11480876" y="5126374"/>
          <a:ext cx="5219505" cy="1718978"/>
        </p:xfrm>
        <a:graphic>
          <a:graphicData uri="http://schemas.openxmlformats.org/presentationml/2006/ole">
            <mc:AlternateContent xmlns:mc="http://schemas.openxmlformats.org/markup-compatibility/2006">
              <mc:Choice xmlns:v="urn:schemas-microsoft-com:vml" Requires="v">
                <p:oleObj spid="_x0000_s2151" name="Equation" r:id="rId6" imgW="2251117" imgH="740861" progId="Equation.DSMT4">
                  <p:embed/>
                </p:oleObj>
              </mc:Choice>
              <mc:Fallback>
                <p:oleObj name="Equation" r:id="rId6" imgW="2251117" imgH="740861" progId="Equation.DSMT4">
                  <p:embed/>
                  <p:pic>
                    <p:nvPicPr>
                      <p:cNvPr id="0" name=""/>
                      <p:cNvPicPr/>
                      <p:nvPr/>
                    </p:nvPicPr>
                    <p:blipFill>
                      <a:blip r:embed="rId7"/>
                      <a:stretch>
                        <a:fillRect/>
                      </a:stretch>
                    </p:blipFill>
                    <p:spPr>
                      <a:xfrm>
                        <a:off x="11480876" y="5126374"/>
                        <a:ext cx="5219505" cy="1718978"/>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4E239596-3DB5-4C68-8F83-38324BAA4CAA}"/>
              </a:ext>
            </a:extLst>
          </p:cNvPr>
          <p:cNvSpPr txBox="1"/>
          <p:nvPr/>
        </p:nvSpPr>
        <p:spPr>
          <a:xfrm>
            <a:off x="1678754" y="7102474"/>
            <a:ext cx="19202400" cy="754053"/>
          </a:xfrm>
          <a:prstGeom prst="rect">
            <a:avLst/>
          </a:prstGeom>
          <a:noFill/>
        </p:spPr>
        <p:txBody>
          <a:bodyPr wrap="square" rtlCol="0">
            <a:spAutoFit/>
          </a:bodyPr>
          <a:lstStyle/>
          <a:p>
            <a:pPr>
              <a:spcBef>
                <a:spcPts val="600"/>
              </a:spcBef>
            </a:pPr>
            <a:r>
              <a:rPr lang="en-US" dirty="0">
                <a:solidFill>
                  <a:schemeClr val="tx1"/>
                </a:solidFill>
                <a:latin typeface="Times New Roman" panose="02020603050405020304" pitchFamily="18" charset="0"/>
                <a:cs typeface="Times New Roman" panose="02020603050405020304" pitchFamily="18" charset="0"/>
              </a:rPr>
              <a:t> + Tương tự ta có các cạnh của tứ </a:t>
            </a:r>
            <a:r>
              <a:rPr lang="en-US" dirty="0" err="1">
                <a:solidFill>
                  <a:schemeClr val="tx1"/>
                </a:solidFill>
                <a:latin typeface="Times New Roman" panose="02020603050405020304" pitchFamily="18" charset="0"/>
                <a:cs typeface="Times New Roman" panose="02020603050405020304" pitchFamily="18" charset="0"/>
              </a:rPr>
              <a:t>diện</a:t>
            </a:r>
            <a:r>
              <a:rPr lang="en-US" dirty="0">
                <a:solidFill>
                  <a:schemeClr val="tx1"/>
                </a:solidFill>
                <a:latin typeface="Times New Roman" panose="02020603050405020304" pitchFamily="18" charset="0"/>
                <a:cs typeface="Times New Roman" panose="02020603050405020304" pitchFamily="18" charset="0"/>
              </a:rPr>
              <a:t> HGEF đều bằng nhau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bằng  </a:t>
            </a:r>
          </a:p>
        </p:txBody>
      </p:sp>
      <p:graphicFrame>
        <p:nvGraphicFramePr>
          <p:cNvPr id="11" name="Object 10">
            <a:extLst>
              <a:ext uri="{FF2B5EF4-FFF2-40B4-BE49-F238E27FC236}">
                <a16:creationId xmlns:a16="http://schemas.microsoft.com/office/drawing/2014/main" id="{37295C45-DBD2-4C85-A348-AE99349214BF}"/>
              </a:ext>
            </a:extLst>
          </p:cNvPr>
          <p:cNvGraphicFramePr>
            <a:graphicFrameLocks noChangeAspect="1"/>
          </p:cNvGraphicFramePr>
          <p:nvPr>
            <p:extLst>
              <p:ext uri="{D42A27DB-BD31-4B8C-83A1-F6EECF244321}">
                <p14:modId xmlns:p14="http://schemas.microsoft.com/office/powerpoint/2010/main" val="3625719943"/>
              </p:ext>
            </p:extLst>
          </p:nvPr>
        </p:nvGraphicFramePr>
        <p:xfrm>
          <a:off x="17125265" y="6845352"/>
          <a:ext cx="764764" cy="1417376"/>
        </p:xfrm>
        <a:graphic>
          <a:graphicData uri="http://schemas.openxmlformats.org/presentationml/2006/ole">
            <mc:AlternateContent xmlns:mc="http://schemas.openxmlformats.org/markup-compatibility/2006">
              <mc:Choice xmlns:v="urn:schemas-microsoft-com:vml" Requires="v">
                <p:oleObj spid="_x0000_s2152" name="Equation" r:id="rId8" imgW="254762" imgH="736174" progId="Equation.DSMT4">
                  <p:embed/>
                </p:oleObj>
              </mc:Choice>
              <mc:Fallback>
                <p:oleObj name="Equation" r:id="rId8" imgW="254762" imgH="736174" progId="Equation.DSMT4">
                  <p:embed/>
                  <p:pic>
                    <p:nvPicPr>
                      <p:cNvPr id="0" name=""/>
                      <p:cNvPicPr/>
                      <p:nvPr/>
                    </p:nvPicPr>
                    <p:blipFill>
                      <a:blip r:embed="rId9"/>
                      <a:stretch>
                        <a:fillRect/>
                      </a:stretch>
                    </p:blipFill>
                    <p:spPr>
                      <a:xfrm>
                        <a:off x="17125265" y="6845352"/>
                        <a:ext cx="764764" cy="1417376"/>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FF58249D-CF8F-4B0D-9696-5B349363CAA3}"/>
              </a:ext>
            </a:extLst>
          </p:cNvPr>
          <p:cNvSpPr txBox="1"/>
          <p:nvPr/>
        </p:nvSpPr>
        <p:spPr>
          <a:xfrm>
            <a:off x="1790562" y="8154324"/>
            <a:ext cx="15392400" cy="75405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 Vậy tứ diện HGEF là tứ diện </a:t>
            </a:r>
            <a:r>
              <a:rPr lang="en-US" dirty="0" err="1">
                <a:solidFill>
                  <a:schemeClr val="tx1"/>
                </a:solidFill>
                <a:latin typeface="Times New Roman" panose="02020603050405020304" pitchFamily="18" charset="0"/>
                <a:cs typeface="Times New Roman" panose="02020603050405020304" pitchFamily="18" charset="0"/>
              </a:rPr>
              <a:t>đều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đpcm</a:t>
            </a:r>
            <a:r>
              <a:rPr lang="en-US" dirty="0">
                <a:solidFill>
                  <a:schemeClr val="tx1"/>
                </a:solidFill>
                <a:latin typeface="Times New Roman" panose="02020603050405020304" pitchFamily="18" charset="0"/>
                <a:cs typeface="Times New Roman" panose="02020603050405020304" pitchFamily="18" charset="0"/>
              </a:rPr>
              <a:t>).</a:t>
            </a:r>
          </a:p>
        </p:txBody>
      </p:sp>
      <p:pic>
        <p:nvPicPr>
          <p:cNvPr id="32" name="Picture 31">
            <a:extLst>
              <a:ext uri="{FF2B5EF4-FFF2-40B4-BE49-F238E27FC236}">
                <a16:creationId xmlns:a16="http://schemas.microsoft.com/office/drawing/2014/main" id="{509E30B8-56D1-4827-80F4-FF27AB1A2E35}"/>
              </a:ext>
            </a:extLst>
          </p:cNvPr>
          <p:cNvPicPr>
            <a:picLocks noChangeAspect="1"/>
          </p:cNvPicPr>
          <p:nvPr/>
        </p:nvPicPr>
        <p:blipFill>
          <a:blip r:embed="rId10"/>
          <a:stretch>
            <a:fillRect/>
          </a:stretch>
        </p:blipFill>
        <p:spPr>
          <a:xfrm>
            <a:off x="15984814" y="6858000"/>
            <a:ext cx="7271546" cy="6704243"/>
          </a:xfrm>
          <a:prstGeom prst="rect">
            <a:avLst/>
          </a:prstGeom>
        </p:spPr>
      </p:pic>
    </p:spTree>
    <p:extLst>
      <p:ext uri="{BB962C8B-B14F-4D97-AF65-F5344CB8AC3E}">
        <p14:creationId xmlns:p14="http://schemas.microsoft.com/office/powerpoint/2010/main" val="20902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circle(in)">
                                      <p:cBhvr>
                                        <p:cTn id="12" dur="2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ircle(in)">
                                      <p:cBhvr>
                                        <p:cTn id="22" dur="2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ircle(in)">
                                      <p:cBhvr>
                                        <p:cTn id="32" dur="2000"/>
                                        <p:tgtEl>
                                          <p:spTgt spid="36"/>
                                        </p:tgtEl>
                                      </p:cBhvr>
                                    </p:animEffect>
                                  </p:childTnLst>
                                </p:cTn>
                              </p:par>
                              <p:par>
                                <p:cTn id="33" presetID="6" presetClass="entr" presetSubtype="16"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circle(in)">
                                      <p:cBhvr>
                                        <p:cTn id="4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4" grpId="0"/>
      <p:bldP spid="36"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435881" y="2402233"/>
            <a:ext cx="23567119" cy="4558096"/>
            <a:chOff x="134375" y="2370447"/>
            <a:chExt cx="22200057" cy="3985631"/>
          </a:xfrm>
        </p:grpSpPr>
        <p:sp>
          <p:nvSpPr>
            <p:cNvPr id="134" name="Rounded Rectangle 133"/>
            <p:cNvSpPr/>
            <p:nvPr/>
          </p:nvSpPr>
          <p:spPr bwMode="auto">
            <a:xfrm>
              <a:off x="134375" y="2370447"/>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r>
                <a:rPr lang="en-US" sz="6600" dirty="0" err="1">
                  <a:solidFill>
                    <a:srgbClr val="FF0000"/>
                  </a:solidFill>
                  <a:latin typeface="Times New Roman" panose="02020603050405020304" pitchFamily="18" charset="0"/>
                  <a:cs typeface="Times New Roman" panose="02020603050405020304" pitchFamily="18" charset="0"/>
                </a:rPr>
                <a:t>TIẾT</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HỌC</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KẾT</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THÚC</a:t>
              </a:r>
              <a:r>
                <a:rPr lang="en-US" sz="6600" dirty="0">
                  <a:solidFill>
                    <a:srgbClr val="FF0000"/>
                  </a:solidFill>
                  <a:latin typeface="Times New Roman" panose="02020603050405020304" pitchFamily="18" charset="0"/>
                  <a:cs typeface="Times New Roman" panose="02020603050405020304" pitchFamily="18" charset="0"/>
                </a:rPr>
                <a:t> </a:t>
              </a:r>
            </a:p>
            <a:p>
              <a:pPr algn="ctr" defTabSz="2177060">
                <a:defRPr/>
              </a:pPr>
              <a:r>
                <a:rPr lang="en-US" sz="6600" dirty="0" err="1">
                  <a:solidFill>
                    <a:srgbClr val="FF0000"/>
                  </a:solidFill>
                  <a:latin typeface="Times New Roman" panose="02020603050405020304" pitchFamily="18" charset="0"/>
                  <a:cs typeface="Times New Roman" panose="02020603050405020304" pitchFamily="18" charset="0"/>
                </a:rPr>
                <a:t>TRÂN</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TRỌNG</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CÁM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ƠN</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CÁC</a:t>
              </a:r>
              <a:r>
                <a:rPr lang="en-US" sz="6600" dirty="0">
                  <a:solidFill>
                    <a:srgbClr val="FF0000"/>
                  </a:solidFill>
                  <a:latin typeface="Times New Roman" panose="02020603050405020304" pitchFamily="18" charset="0"/>
                  <a:cs typeface="Times New Roman" panose="02020603050405020304" pitchFamily="18" charset="0"/>
                </a:rPr>
                <a:t> EM </a:t>
              </a:r>
              <a:r>
                <a:rPr lang="en-US" sz="6600" dirty="0" err="1">
                  <a:solidFill>
                    <a:srgbClr val="FF0000"/>
                  </a:solidFill>
                  <a:latin typeface="Times New Roman" panose="02020603050405020304" pitchFamily="18" charset="0"/>
                  <a:cs typeface="Times New Roman" panose="02020603050405020304" pitchFamily="18" charset="0"/>
                </a:rPr>
                <a:t>HỌC</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SINH</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ĐÃ</a:t>
              </a:r>
              <a:r>
                <a:rPr lang="en-US" sz="6600" dirty="0">
                  <a:solidFill>
                    <a:srgbClr val="FF0000"/>
                  </a:solidFill>
                  <a:latin typeface="Times New Roman" panose="02020603050405020304" pitchFamily="18" charset="0"/>
                  <a:cs typeface="Times New Roman" panose="02020603050405020304" pitchFamily="18" charset="0"/>
                </a:rPr>
                <a:t> THEO </a:t>
              </a:r>
              <a:r>
                <a:rPr lang="en-US" sz="6600" dirty="0" err="1">
                  <a:solidFill>
                    <a:srgbClr val="FF0000"/>
                  </a:solidFill>
                  <a:latin typeface="Times New Roman" panose="02020603050405020304" pitchFamily="18" charset="0"/>
                  <a:cs typeface="Times New Roman" panose="02020603050405020304" pitchFamily="18" charset="0"/>
                </a:rPr>
                <a:t>DÕI</a:t>
              </a:r>
              <a:endParaRPr lang="en-US" sz="6600" dirty="0">
                <a:solidFill>
                  <a:srgbClr val="FF0000"/>
                </a:solidFill>
                <a:latin typeface="Times New Roman" panose="02020603050405020304" pitchFamily="18" charset="0"/>
                <a:cs typeface="Times New Roman" panose="02020603050405020304" pitchFamily="18" charset="0"/>
              </a:endParaRPr>
            </a:p>
          </p:txBody>
        </p:sp>
        <p:grpSp>
          <p:nvGrpSpPr>
            <p:cNvPr id="138" name="Group 11"/>
            <p:cNvGrpSpPr/>
            <p:nvPr/>
          </p:nvGrpSpPr>
          <p:grpSpPr bwMode="auto">
            <a:xfrm>
              <a:off x="1141097" y="2729017"/>
              <a:ext cx="395208" cy="468043"/>
              <a:chOff x="7506941" y="3398551"/>
              <a:chExt cx="690563" cy="765175"/>
            </a:xfrm>
            <a:solidFill>
              <a:schemeClr val="bg1">
                <a:lumMod val="95000"/>
              </a:schemeClr>
            </a:solidFill>
          </p:grpSpPr>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155993" cy="65356"/>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Tree>
    <p:extLst>
      <p:ext uri="{BB962C8B-B14F-4D97-AF65-F5344CB8AC3E}">
        <p14:creationId xmlns:p14="http://schemas.microsoft.com/office/powerpoint/2010/main" val="7742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Freeform 4">
            <a:extLst>
              <a:ext uri="{FF2B5EF4-FFF2-40B4-BE49-F238E27FC236}">
                <a16:creationId xmlns:a16="http://schemas.microsoft.com/office/drawing/2014/main" id="{DD5550F3-7550-46A8-B867-8A81B436E909}"/>
              </a:ext>
            </a:extLst>
          </p:cNvPr>
          <p:cNvSpPr>
            <a:spLocks/>
          </p:cNvSpPr>
          <p:nvPr/>
        </p:nvSpPr>
        <p:spPr bwMode="auto">
          <a:xfrm>
            <a:off x="7997827" y="3082927"/>
            <a:ext cx="1666874" cy="7207250"/>
          </a:xfrm>
          <a:custGeom>
            <a:avLst/>
            <a:gdLst>
              <a:gd name="T0" fmla="*/ 0 w 525"/>
              <a:gd name="T1" fmla="*/ 528 h 2270"/>
              <a:gd name="T2" fmla="*/ 525 w 525"/>
              <a:gd name="T3" fmla="*/ 0 h 2270"/>
              <a:gd name="T4" fmla="*/ 517 w 525"/>
              <a:gd name="T5" fmla="*/ 1762 h 2270"/>
              <a:gd name="T6" fmla="*/ 0 w 525"/>
              <a:gd name="T7" fmla="*/ 2270 h 2270"/>
              <a:gd name="T8" fmla="*/ 8 w 525"/>
              <a:gd name="T9" fmla="*/ 517 h 2270"/>
            </a:gdLst>
            <a:ahLst/>
            <a:cxnLst>
              <a:cxn ang="0">
                <a:pos x="T0" y="T1"/>
              </a:cxn>
              <a:cxn ang="0">
                <a:pos x="T2" y="T3"/>
              </a:cxn>
              <a:cxn ang="0">
                <a:pos x="T4" y="T5"/>
              </a:cxn>
              <a:cxn ang="0">
                <a:pos x="T6" y="T7"/>
              </a:cxn>
              <a:cxn ang="0">
                <a:pos x="T8" y="T9"/>
              </a:cxn>
            </a:cxnLst>
            <a:rect l="0" t="0" r="r" b="b"/>
            <a:pathLst>
              <a:path w="525" h="2270">
                <a:moveTo>
                  <a:pt x="0" y="528"/>
                </a:moveTo>
                <a:lnTo>
                  <a:pt x="525" y="0"/>
                </a:lnTo>
                <a:lnTo>
                  <a:pt x="517" y="1762"/>
                </a:lnTo>
                <a:lnTo>
                  <a:pt x="0" y="2270"/>
                </a:lnTo>
                <a:lnTo>
                  <a:pt x="8" y="517"/>
                </a:lnTo>
              </a:path>
            </a:pathLst>
          </a:custGeom>
          <a:gradFill rotWithShape="1">
            <a:gsLst>
              <a:gs pos="0">
                <a:schemeClr val="hlink"/>
              </a:gs>
              <a:gs pos="100000">
                <a:schemeClr va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47109" name="Rectangle 5">
            <a:extLst>
              <a:ext uri="{FF2B5EF4-FFF2-40B4-BE49-F238E27FC236}">
                <a16:creationId xmlns:a16="http://schemas.microsoft.com/office/drawing/2014/main" id="{D774F868-B647-4672-80D4-EB7FEA7FD700}"/>
              </a:ext>
            </a:extLst>
          </p:cNvPr>
          <p:cNvSpPr>
            <a:spLocks noChangeArrowheads="1"/>
          </p:cNvSpPr>
          <p:nvPr/>
        </p:nvSpPr>
        <p:spPr bwMode="auto">
          <a:xfrm>
            <a:off x="9664700" y="2974976"/>
            <a:ext cx="5029200" cy="5638800"/>
          </a:xfrm>
          <a:prstGeom prst="rect">
            <a:avLst/>
          </a:prstGeom>
          <a:gradFill rotWithShape="1">
            <a:gsLst>
              <a:gs pos="0">
                <a:schemeClr val="folHlink"/>
              </a:gs>
              <a:gs pos="100000">
                <a:schemeClr val="folHlink">
                  <a:gamma/>
                  <a:shade val="46275"/>
                  <a:invGamma/>
                </a:schemeClr>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47110" name="Freeform 6">
            <a:extLst>
              <a:ext uri="{FF2B5EF4-FFF2-40B4-BE49-F238E27FC236}">
                <a16:creationId xmlns:a16="http://schemas.microsoft.com/office/drawing/2014/main" id="{AEC626DE-B1CD-460C-B894-9DEBC95592D9}"/>
              </a:ext>
            </a:extLst>
          </p:cNvPr>
          <p:cNvSpPr>
            <a:spLocks/>
          </p:cNvSpPr>
          <p:nvPr/>
        </p:nvSpPr>
        <p:spPr bwMode="auto">
          <a:xfrm>
            <a:off x="8115300" y="8613776"/>
            <a:ext cx="6543676" cy="1701800"/>
          </a:xfrm>
          <a:custGeom>
            <a:avLst/>
            <a:gdLst>
              <a:gd name="T0" fmla="*/ 0 w 2109"/>
              <a:gd name="T1" fmla="*/ 542 h 542"/>
              <a:gd name="T2" fmla="*/ 1567 w 2109"/>
              <a:gd name="T3" fmla="*/ 542 h 542"/>
              <a:gd name="T4" fmla="*/ 2109 w 2109"/>
              <a:gd name="T5" fmla="*/ 8 h 542"/>
              <a:gd name="T6" fmla="*/ 525 w 2109"/>
              <a:gd name="T7" fmla="*/ 0 h 542"/>
              <a:gd name="T8" fmla="*/ 0 w 2109"/>
              <a:gd name="T9" fmla="*/ 525 h 542"/>
            </a:gdLst>
            <a:ahLst/>
            <a:cxnLst>
              <a:cxn ang="0">
                <a:pos x="T0" y="T1"/>
              </a:cxn>
              <a:cxn ang="0">
                <a:pos x="T2" y="T3"/>
              </a:cxn>
              <a:cxn ang="0">
                <a:pos x="T4" y="T5"/>
              </a:cxn>
              <a:cxn ang="0">
                <a:pos x="T6" y="T7"/>
              </a:cxn>
              <a:cxn ang="0">
                <a:pos x="T8" y="T9"/>
              </a:cxn>
            </a:cxnLst>
            <a:rect l="0" t="0" r="r" b="b"/>
            <a:pathLst>
              <a:path w="2109" h="542">
                <a:moveTo>
                  <a:pt x="0" y="542"/>
                </a:moveTo>
                <a:lnTo>
                  <a:pt x="1567" y="542"/>
                </a:lnTo>
                <a:lnTo>
                  <a:pt x="2109" y="8"/>
                </a:lnTo>
                <a:lnTo>
                  <a:pt x="525" y="0"/>
                </a:lnTo>
                <a:lnTo>
                  <a:pt x="0" y="525"/>
                </a:lnTo>
              </a:path>
            </a:pathLst>
          </a:custGeom>
          <a:gradFill rotWithShape="1">
            <a:gsLst>
              <a:gs pos="0">
                <a:schemeClr val="accent1">
                  <a:gamma/>
                  <a:shade val="46275"/>
                  <a:invGamma/>
                </a:schemeClr>
              </a:gs>
              <a:gs pos="100000">
                <a:schemeClr val="accent1"/>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47112" name="Group 8">
            <a:extLst>
              <a:ext uri="{FF2B5EF4-FFF2-40B4-BE49-F238E27FC236}">
                <a16:creationId xmlns:a16="http://schemas.microsoft.com/office/drawing/2014/main" id="{D5663D0A-7419-4E3F-9A77-F9296B879A31}"/>
              </a:ext>
            </a:extLst>
          </p:cNvPr>
          <p:cNvGrpSpPr>
            <a:grpSpLocks/>
          </p:cNvGrpSpPr>
          <p:nvPr/>
        </p:nvGrpSpPr>
        <p:grpSpPr bwMode="auto">
          <a:xfrm>
            <a:off x="7988300" y="2974976"/>
            <a:ext cx="6705600" cy="7340600"/>
            <a:chOff x="1152" y="1288"/>
            <a:chExt cx="2112" cy="2312"/>
          </a:xfrm>
        </p:grpSpPr>
        <p:sp>
          <p:nvSpPr>
            <p:cNvPr id="47113" name="AutoShape 9">
              <a:extLst>
                <a:ext uri="{FF2B5EF4-FFF2-40B4-BE49-F238E27FC236}">
                  <a16:creationId xmlns:a16="http://schemas.microsoft.com/office/drawing/2014/main" id="{889F64D0-07C5-4E54-858E-6E8FCAC01EFB}"/>
                </a:ext>
              </a:extLst>
            </p:cNvPr>
            <p:cNvSpPr>
              <a:spLocks noChangeArrowheads="1"/>
            </p:cNvSpPr>
            <p:nvPr/>
          </p:nvSpPr>
          <p:spPr bwMode="auto">
            <a:xfrm>
              <a:off x="1152" y="1296"/>
              <a:ext cx="2112" cy="2304"/>
            </a:xfrm>
            <a:prstGeom prst="cube">
              <a:avLst>
                <a:gd name="adj" fmla="val 25000"/>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47114" name="Line 10">
              <a:extLst>
                <a:ext uri="{FF2B5EF4-FFF2-40B4-BE49-F238E27FC236}">
                  <a16:creationId xmlns:a16="http://schemas.microsoft.com/office/drawing/2014/main" id="{306CF57E-9C98-480C-AF61-9A857414C049}"/>
                </a:ext>
              </a:extLst>
            </p:cNvPr>
            <p:cNvSpPr>
              <a:spLocks noChangeShapeType="1"/>
            </p:cNvSpPr>
            <p:nvPr/>
          </p:nvSpPr>
          <p:spPr bwMode="auto">
            <a:xfrm>
              <a:off x="1680" y="3064"/>
              <a:ext cx="1584"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47115" name="Line 11">
              <a:extLst>
                <a:ext uri="{FF2B5EF4-FFF2-40B4-BE49-F238E27FC236}">
                  <a16:creationId xmlns:a16="http://schemas.microsoft.com/office/drawing/2014/main" id="{B88F7F3B-079A-455D-81A3-EB07D1E16FC3}"/>
                </a:ext>
              </a:extLst>
            </p:cNvPr>
            <p:cNvSpPr>
              <a:spLocks noChangeShapeType="1"/>
            </p:cNvSpPr>
            <p:nvPr/>
          </p:nvSpPr>
          <p:spPr bwMode="auto">
            <a:xfrm flipH="1">
              <a:off x="1168" y="3064"/>
              <a:ext cx="528" cy="528"/>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47116" name="Line 12">
              <a:extLst>
                <a:ext uri="{FF2B5EF4-FFF2-40B4-BE49-F238E27FC236}">
                  <a16:creationId xmlns:a16="http://schemas.microsoft.com/office/drawing/2014/main" id="{E38A5520-D771-43F5-BEFD-2DBA0240C8C0}"/>
                </a:ext>
              </a:extLst>
            </p:cNvPr>
            <p:cNvSpPr>
              <a:spLocks noChangeShapeType="1"/>
            </p:cNvSpPr>
            <p:nvPr/>
          </p:nvSpPr>
          <p:spPr bwMode="auto">
            <a:xfrm>
              <a:off x="1688" y="1288"/>
              <a:ext cx="0" cy="1776"/>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47117" name="Freeform 13">
            <a:extLst>
              <a:ext uri="{FF2B5EF4-FFF2-40B4-BE49-F238E27FC236}">
                <a16:creationId xmlns:a16="http://schemas.microsoft.com/office/drawing/2014/main" id="{AA23892F-F112-4C12-B5FD-C05CD358FA9E}"/>
              </a:ext>
            </a:extLst>
          </p:cNvPr>
          <p:cNvSpPr>
            <a:spLocks/>
          </p:cNvSpPr>
          <p:nvPr/>
        </p:nvSpPr>
        <p:spPr bwMode="auto">
          <a:xfrm>
            <a:off x="13017500" y="3108327"/>
            <a:ext cx="1666876" cy="7207250"/>
          </a:xfrm>
          <a:custGeom>
            <a:avLst/>
            <a:gdLst>
              <a:gd name="T0" fmla="*/ 0 w 525"/>
              <a:gd name="T1" fmla="*/ 528 h 2270"/>
              <a:gd name="T2" fmla="*/ 525 w 525"/>
              <a:gd name="T3" fmla="*/ 0 h 2270"/>
              <a:gd name="T4" fmla="*/ 517 w 525"/>
              <a:gd name="T5" fmla="*/ 1762 h 2270"/>
              <a:gd name="T6" fmla="*/ 0 w 525"/>
              <a:gd name="T7" fmla="*/ 2270 h 2270"/>
              <a:gd name="T8" fmla="*/ 8 w 525"/>
              <a:gd name="T9" fmla="*/ 517 h 2270"/>
            </a:gdLst>
            <a:ahLst/>
            <a:cxnLst>
              <a:cxn ang="0">
                <a:pos x="T0" y="T1"/>
              </a:cxn>
              <a:cxn ang="0">
                <a:pos x="T2" y="T3"/>
              </a:cxn>
              <a:cxn ang="0">
                <a:pos x="T4" y="T5"/>
              </a:cxn>
              <a:cxn ang="0">
                <a:pos x="T6" y="T7"/>
              </a:cxn>
              <a:cxn ang="0">
                <a:pos x="T8" y="T9"/>
              </a:cxn>
            </a:cxnLst>
            <a:rect l="0" t="0" r="r" b="b"/>
            <a:pathLst>
              <a:path w="525" h="2270">
                <a:moveTo>
                  <a:pt x="0" y="528"/>
                </a:moveTo>
                <a:lnTo>
                  <a:pt x="525" y="0"/>
                </a:lnTo>
                <a:lnTo>
                  <a:pt x="517" y="1762"/>
                </a:lnTo>
                <a:lnTo>
                  <a:pt x="0" y="2270"/>
                </a:lnTo>
                <a:lnTo>
                  <a:pt x="8" y="517"/>
                </a:lnTo>
              </a:path>
            </a:pathLst>
          </a:custGeom>
          <a:gradFill rotWithShape="1">
            <a:gsLst>
              <a:gs pos="0">
                <a:schemeClr val="hlink"/>
              </a:gs>
              <a:gs pos="100000">
                <a:schemeClr val="hlink">
                  <a:gamma/>
                  <a:shade val="46275"/>
                  <a:invGamma/>
                </a:schemeClr>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47118" name="Group 14">
            <a:extLst>
              <a:ext uri="{FF2B5EF4-FFF2-40B4-BE49-F238E27FC236}">
                <a16:creationId xmlns:a16="http://schemas.microsoft.com/office/drawing/2014/main" id="{97CECA82-86E5-46F0-8644-D32AC7BC3EB7}"/>
              </a:ext>
            </a:extLst>
          </p:cNvPr>
          <p:cNvGrpSpPr>
            <a:grpSpLocks/>
          </p:cNvGrpSpPr>
          <p:nvPr/>
        </p:nvGrpSpPr>
        <p:grpSpPr bwMode="auto">
          <a:xfrm>
            <a:off x="7305675" y="2133600"/>
            <a:ext cx="8054975" cy="8848726"/>
            <a:chOff x="1341" y="359"/>
            <a:chExt cx="2537" cy="2787"/>
          </a:xfrm>
        </p:grpSpPr>
        <p:sp>
          <p:nvSpPr>
            <p:cNvPr id="47119" name="Text Box 15">
              <a:extLst>
                <a:ext uri="{FF2B5EF4-FFF2-40B4-BE49-F238E27FC236}">
                  <a16:creationId xmlns:a16="http://schemas.microsoft.com/office/drawing/2014/main" id="{4D1EA931-939E-4BE1-9029-8498DBE4998D}"/>
                </a:ext>
              </a:extLst>
            </p:cNvPr>
            <p:cNvSpPr txBox="1">
              <a:spLocks noChangeArrowheads="1"/>
            </p:cNvSpPr>
            <p:nvPr/>
          </p:nvSpPr>
          <p:spPr bwMode="auto">
            <a:xfrm>
              <a:off x="2026" y="2160"/>
              <a:ext cx="17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A’</a:t>
              </a:r>
            </a:p>
          </p:txBody>
        </p:sp>
        <p:sp>
          <p:nvSpPr>
            <p:cNvPr id="47120" name="Text Box 16">
              <a:extLst>
                <a:ext uri="{FF2B5EF4-FFF2-40B4-BE49-F238E27FC236}">
                  <a16:creationId xmlns:a16="http://schemas.microsoft.com/office/drawing/2014/main" id="{B810C8B2-B8A1-4EE3-BB46-96D57CC1B406}"/>
                </a:ext>
              </a:extLst>
            </p:cNvPr>
            <p:cNvSpPr txBox="1">
              <a:spLocks noChangeArrowheads="1"/>
            </p:cNvSpPr>
            <p:nvPr/>
          </p:nvSpPr>
          <p:spPr bwMode="auto">
            <a:xfrm>
              <a:off x="1910" y="359"/>
              <a:ext cx="14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A</a:t>
              </a:r>
            </a:p>
          </p:txBody>
        </p:sp>
        <p:sp>
          <p:nvSpPr>
            <p:cNvPr id="47121" name="Text Box 17">
              <a:extLst>
                <a:ext uri="{FF2B5EF4-FFF2-40B4-BE49-F238E27FC236}">
                  <a16:creationId xmlns:a16="http://schemas.microsoft.com/office/drawing/2014/main" id="{E0BA9327-E7A5-4DC6-A06D-DE44B086C52D}"/>
                </a:ext>
              </a:extLst>
            </p:cNvPr>
            <p:cNvSpPr txBox="1">
              <a:spLocks noChangeArrowheads="1"/>
            </p:cNvSpPr>
            <p:nvPr/>
          </p:nvSpPr>
          <p:spPr bwMode="auto">
            <a:xfrm>
              <a:off x="1341" y="1068"/>
              <a:ext cx="139"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B</a:t>
              </a:r>
            </a:p>
          </p:txBody>
        </p:sp>
        <p:sp>
          <p:nvSpPr>
            <p:cNvPr id="47122" name="Text Box 18">
              <a:extLst>
                <a:ext uri="{FF2B5EF4-FFF2-40B4-BE49-F238E27FC236}">
                  <a16:creationId xmlns:a16="http://schemas.microsoft.com/office/drawing/2014/main" id="{0D5B7A4E-BEF0-4863-8397-ECB669C33C0D}"/>
                </a:ext>
              </a:extLst>
            </p:cNvPr>
            <p:cNvSpPr txBox="1">
              <a:spLocks noChangeArrowheads="1"/>
            </p:cNvSpPr>
            <p:nvPr/>
          </p:nvSpPr>
          <p:spPr bwMode="auto">
            <a:xfrm>
              <a:off x="2948" y="864"/>
              <a:ext cx="13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C</a:t>
              </a:r>
            </a:p>
          </p:txBody>
        </p:sp>
        <p:sp>
          <p:nvSpPr>
            <p:cNvPr id="47123" name="Text Box 19">
              <a:extLst>
                <a:ext uri="{FF2B5EF4-FFF2-40B4-BE49-F238E27FC236}">
                  <a16:creationId xmlns:a16="http://schemas.microsoft.com/office/drawing/2014/main" id="{9B98C454-5A3D-465B-A07B-597E9D77D70F}"/>
                </a:ext>
              </a:extLst>
            </p:cNvPr>
            <p:cNvSpPr txBox="1">
              <a:spLocks noChangeArrowheads="1"/>
            </p:cNvSpPr>
            <p:nvPr/>
          </p:nvSpPr>
          <p:spPr bwMode="auto">
            <a:xfrm>
              <a:off x="3552" y="384"/>
              <a:ext cx="150"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D</a:t>
              </a:r>
            </a:p>
          </p:txBody>
        </p:sp>
        <p:sp>
          <p:nvSpPr>
            <p:cNvPr id="47124" name="Text Box 20">
              <a:extLst>
                <a:ext uri="{FF2B5EF4-FFF2-40B4-BE49-F238E27FC236}">
                  <a16:creationId xmlns:a16="http://schemas.microsoft.com/office/drawing/2014/main" id="{01DFCC31-1B0A-496B-8230-622ED5B478C7}"/>
                </a:ext>
              </a:extLst>
            </p:cNvPr>
            <p:cNvSpPr txBox="1">
              <a:spLocks noChangeArrowheads="1"/>
            </p:cNvSpPr>
            <p:nvPr/>
          </p:nvSpPr>
          <p:spPr bwMode="auto">
            <a:xfrm>
              <a:off x="1395" y="2939"/>
              <a:ext cx="17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B’</a:t>
              </a:r>
            </a:p>
          </p:txBody>
        </p:sp>
        <p:sp>
          <p:nvSpPr>
            <p:cNvPr id="47125" name="Text Box 21">
              <a:extLst>
                <a:ext uri="{FF2B5EF4-FFF2-40B4-BE49-F238E27FC236}">
                  <a16:creationId xmlns:a16="http://schemas.microsoft.com/office/drawing/2014/main" id="{64CE75D4-29BF-40D8-9893-3C2A6E89D7D2}"/>
                </a:ext>
              </a:extLst>
            </p:cNvPr>
            <p:cNvSpPr txBox="1">
              <a:spLocks noChangeArrowheads="1"/>
            </p:cNvSpPr>
            <p:nvPr/>
          </p:nvSpPr>
          <p:spPr bwMode="auto">
            <a:xfrm>
              <a:off x="3067" y="2942"/>
              <a:ext cx="17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C’</a:t>
              </a:r>
            </a:p>
          </p:txBody>
        </p:sp>
        <p:sp>
          <p:nvSpPr>
            <p:cNvPr id="47126" name="Text Box 22">
              <a:extLst>
                <a:ext uri="{FF2B5EF4-FFF2-40B4-BE49-F238E27FC236}">
                  <a16:creationId xmlns:a16="http://schemas.microsoft.com/office/drawing/2014/main" id="{21117056-1417-4398-B53D-F233E2B677CE}"/>
                </a:ext>
              </a:extLst>
            </p:cNvPr>
            <p:cNvSpPr txBox="1">
              <a:spLocks noChangeArrowheads="1"/>
            </p:cNvSpPr>
            <p:nvPr/>
          </p:nvSpPr>
          <p:spPr bwMode="auto">
            <a:xfrm>
              <a:off x="3690" y="2364"/>
              <a:ext cx="188"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a:solidFill>
                    <a:srgbClr val="FF3300"/>
                  </a:solidFill>
                </a:rPr>
                <a:t>D’</a:t>
              </a:r>
            </a:p>
          </p:txBody>
        </p:sp>
      </p:grpSp>
      <p:grpSp>
        <p:nvGrpSpPr>
          <p:cNvPr id="47128" name="Group 24">
            <a:extLst>
              <a:ext uri="{FF2B5EF4-FFF2-40B4-BE49-F238E27FC236}">
                <a16:creationId xmlns:a16="http://schemas.microsoft.com/office/drawing/2014/main" id="{472F842A-B04C-45EE-95B1-C9AD2E002A13}"/>
              </a:ext>
            </a:extLst>
          </p:cNvPr>
          <p:cNvGrpSpPr>
            <a:grpSpLocks/>
          </p:cNvGrpSpPr>
          <p:nvPr/>
        </p:nvGrpSpPr>
        <p:grpSpPr bwMode="auto">
          <a:xfrm>
            <a:off x="9769476" y="5076827"/>
            <a:ext cx="3006724" cy="3225799"/>
            <a:chOff x="92" y="2448"/>
            <a:chExt cx="947" cy="1016"/>
          </a:xfrm>
        </p:grpSpPr>
        <p:sp>
          <p:nvSpPr>
            <p:cNvPr id="47129" name="Line 25">
              <a:extLst>
                <a:ext uri="{FF2B5EF4-FFF2-40B4-BE49-F238E27FC236}">
                  <a16:creationId xmlns:a16="http://schemas.microsoft.com/office/drawing/2014/main" id="{720BC5E9-0B8A-4834-8DDD-BC86734DBE61}"/>
                </a:ext>
              </a:extLst>
            </p:cNvPr>
            <p:cNvSpPr>
              <a:spLocks noChangeShapeType="1"/>
            </p:cNvSpPr>
            <p:nvPr/>
          </p:nvSpPr>
          <p:spPr bwMode="auto">
            <a:xfrm flipV="1">
              <a:off x="336" y="2640"/>
              <a:ext cx="384"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47130" name="Text Box 26">
              <a:extLst>
                <a:ext uri="{FF2B5EF4-FFF2-40B4-BE49-F238E27FC236}">
                  <a16:creationId xmlns:a16="http://schemas.microsoft.com/office/drawing/2014/main" id="{7AD3795A-BC2A-4C54-9D40-452DC3F3DA61}"/>
                </a:ext>
              </a:extLst>
            </p:cNvPr>
            <p:cNvSpPr txBox="1">
              <a:spLocks noChangeArrowheads="1"/>
            </p:cNvSpPr>
            <p:nvPr/>
          </p:nvSpPr>
          <p:spPr bwMode="auto">
            <a:xfrm>
              <a:off x="92" y="3018"/>
              <a:ext cx="29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8600" dirty="0">
                  <a:solidFill>
                    <a:srgbClr val="FF0000"/>
                  </a:solidFill>
                  <a:latin typeface="Times New Roman" panose="02020603050405020304" pitchFamily="18" charset="0"/>
                </a:rPr>
                <a:t>M</a:t>
              </a:r>
            </a:p>
          </p:txBody>
        </p:sp>
        <p:sp>
          <p:nvSpPr>
            <p:cNvPr id="47131" name="Text Box 27">
              <a:extLst>
                <a:ext uri="{FF2B5EF4-FFF2-40B4-BE49-F238E27FC236}">
                  <a16:creationId xmlns:a16="http://schemas.microsoft.com/office/drawing/2014/main" id="{51732772-EF4C-4319-B00D-5F514FE1662E}"/>
                </a:ext>
              </a:extLst>
            </p:cNvPr>
            <p:cNvSpPr txBox="1">
              <a:spLocks noChangeArrowheads="1"/>
            </p:cNvSpPr>
            <p:nvPr/>
          </p:nvSpPr>
          <p:spPr bwMode="auto">
            <a:xfrm>
              <a:off x="741" y="2448"/>
              <a:ext cx="29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8600" dirty="0">
                  <a:solidFill>
                    <a:srgbClr val="FF0000"/>
                  </a:solidFill>
                  <a:latin typeface="Times New Roman" panose="02020603050405020304" pitchFamily="18" charset="0"/>
                </a:rPr>
                <a:t>N</a:t>
              </a:r>
            </a:p>
          </p:txBody>
        </p:sp>
      </p:grpSp>
      <p:grpSp>
        <p:nvGrpSpPr>
          <p:cNvPr id="47132" name="Group 28">
            <a:extLst>
              <a:ext uri="{FF2B5EF4-FFF2-40B4-BE49-F238E27FC236}">
                <a16:creationId xmlns:a16="http://schemas.microsoft.com/office/drawing/2014/main" id="{F2580604-A895-40A6-A5E7-9708DA4BE8BA}"/>
              </a:ext>
            </a:extLst>
          </p:cNvPr>
          <p:cNvGrpSpPr>
            <a:grpSpLocks/>
          </p:cNvGrpSpPr>
          <p:nvPr/>
        </p:nvGrpSpPr>
        <p:grpSpPr bwMode="auto">
          <a:xfrm>
            <a:off x="9207501" y="6400803"/>
            <a:ext cx="3603626" cy="3730626"/>
            <a:chOff x="-48" y="2400"/>
            <a:chExt cx="1135" cy="1175"/>
          </a:xfrm>
        </p:grpSpPr>
        <p:sp>
          <p:nvSpPr>
            <p:cNvPr id="47133" name="Line 29">
              <a:extLst>
                <a:ext uri="{FF2B5EF4-FFF2-40B4-BE49-F238E27FC236}">
                  <a16:creationId xmlns:a16="http://schemas.microsoft.com/office/drawing/2014/main" id="{BA200E61-1415-4C04-B860-37C45F615F1C}"/>
                </a:ext>
              </a:extLst>
            </p:cNvPr>
            <p:cNvSpPr>
              <a:spLocks noChangeShapeType="1"/>
            </p:cNvSpPr>
            <p:nvPr/>
          </p:nvSpPr>
          <p:spPr bwMode="auto">
            <a:xfrm flipV="1">
              <a:off x="240" y="2684"/>
              <a:ext cx="593" cy="532"/>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47134" name="Text Box 30">
              <a:extLst>
                <a:ext uri="{FF2B5EF4-FFF2-40B4-BE49-F238E27FC236}">
                  <a16:creationId xmlns:a16="http://schemas.microsoft.com/office/drawing/2014/main" id="{C513AF68-1F2C-42E9-BAEA-E0B4251A2A6A}"/>
                </a:ext>
              </a:extLst>
            </p:cNvPr>
            <p:cNvSpPr txBox="1">
              <a:spLocks noChangeArrowheads="1"/>
            </p:cNvSpPr>
            <p:nvPr/>
          </p:nvSpPr>
          <p:spPr bwMode="auto">
            <a:xfrm>
              <a:off x="741" y="2400"/>
              <a:ext cx="34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8600" dirty="0">
                  <a:solidFill>
                    <a:srgbClr val="FFFF99"/>
                  </a:solidFill>
                  <a:latin typeface="Times New Roman" panose="02020603050405020304" pitchFamily="18" charset="0"/>
                </a:rPr>
                <a:t>M</a:t>
              </a:r>
            </a:p>
          </p:txBody>
        </p:sp>
        <p:sp>
          <p:nvSpPr>
            <p:cNvPr id="47135" name="Text Box 31">
              <a:extLst>
                <a:ext uri="{FF2B5EF4-FFF2-40B4-BE49-F238E27FC236}">
                  <a16:creationId xmlns:a16="http://schemas.microsoft.com/office/drawing/2014/main" id="{80DA806A-BB61-40C3-A27D-4E3956E60306}"/>
                </a:ext>
              </a:extLst>
            </p:cNvPr>
            <p:cNvSpPr txBox="1">
              <a:spLocks noChangeArrowheads="1"/>
            </p:cNvSpPr>
            <p:nvPr/>
          </p:nvSpPr>
          <p:spPr bwMode="auto">
            <a:xfrm>
              <a:off x="-48" y="3129"/>
              <a:ext cx="29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8600" dirty="0">
                  <a:solidFill>
                    <a:srgbClr val="FFFF99"/>
                  </a:solidFill>
                  <a:latin typeface="Times New Roman" panose="02020603050405020304" pitchFamily="18" charset="0"/>
                </a:rPr>
                <a:t>N</a:t>
              </a:r>
            </a:p>
          </p:txBody>
        </p:sp>
      </p:grpSp>
      <p:sp>
        <p:nvSpPr>
          <p:cNvPr id="47127" name="Rectangle 23">
            <a:extLst>
              <a:ext uri="{FF2B5EF4-FFF2-40B4-BE49-F238E27FC236}">
                <a16:creationId xmlns:a16="http://schemas.microsoft.com/office/drawing/2014/main" id="{A812595A-35CA-44DE-80CD-7B00FC39E2AA}"/>
              </a:ext>
            </a:extLst>
          </p:cNvPr>
          <p:cNvSpPr>
            <a:spLocks noChangeArrowheads="1"/>
          </p:cNvSpPr>
          <p:nvPr/>
        </p:nvSpPr>
        <p:spPr bwMode="auto">
          <a:xfrm>
            <a:off x="8029576" y="4650287"/>
            <a:ext cx="5029200" cy="5638800"/>
          </a:xfrm>
          <a:prstGeom prst="rect">
            <a:avLst/>
          </a:prstGeom>
          <a:solidFill>
            <a:schemeClr val="fo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47111" name="Freeform 7">
            <a:extLst>
              <a:ext uri="{FF2B5EF4-FFF2-40B4-BE49-F238E27FC236}">
                <a16:creationId xmlns:a16="http://schemas.microsoft.com/office/drawing/2014/main" id="{451E7279-E905-482B-8A39-F9169C7BE8C1}"/>
              </a:ext>
            </a:extLst>
          </p:cNvPr>
          <p:cNvSpPr>
            <a:spLocks/>
          </p:cNvSpPr>
          <p:nvPr/>
        </p:nvSpPr>
        <p:spPr bwMode="auto">
          <a:xfrm>
            <a:off x="8115300" y="2974976"/>
            <a:ext cx="6543676" cy="1701800"/>
          </a:xfrm>
          <a:custGeom>
            <a:avLst/>
            <a:gdLst>
              <a:gd name="T0" fmla="*/ 0 w 2109"/>
              <a:gd name="T1" fmla="*/ 542 h 542"/>
              <a:gd name="T2" fmla="*/ 1567 w 2109"/>
              <a:gd name="T3" fmla="*/ 542 h 542"/>
              <a:gd name="T4" fmla="*/ 2109 w 2109"/>
              <a:gd name="T5" fmla="*/ 8 h 542"/>
              <a:gd name="T6" fmla="*/ 525 w 2109"/>
              <a:gd name="T7" fmla="*/ 0 h 542"/>
              <a:gd name="T8" fmla="*/ 0 w 2109"/>
              <a:gd name="T9" fmla="*/ 525 h 542"/>
            </a:gdLst>
            <a:ahLst/>
            <a:cxnLst>
              <a:cxn ang="0">
                <a:pos x="T0" y="T1"/>
              </a:cxn>
              <a:cxn ang="0">
                <a:pos x="T2" y="T3"/>
              </a:cxn>
              <a:cxn ang="0">
                <a:pos x="T4" y="T5"/>
              </a:cxn>
              <a:cxn ang="0">
                <a:pos x="T6" y="T7"/>
              </a:cxn>
              <a:cxn ang="0">
                <a:pos x="T8" y="T9"/>
              </a:cxn>
            </a:cxnLst>
            <a:rect l="0" t="0" r="r" b="b"/>
            <a:pathLst>
              <a:path w="2109" h="542">
                <a:moveTo>
                  <a:pt x="0" y="542"/>
                </a:moveTo>
                <a:lnTo>
                  <a:pt x="1567" y="542"/>
                </a:lnTo>
                <a:lnTo>
                  <a:pt x="2109" y="8"/>
                </a:lnTo>
                <a:lnTo>
                  <a:pt x="525" y="0"/>
                </a:lnTo>
                <a:lnTo>
                  <a:pt x="0" y="525"/>
                </a:lnTo>
              </a:path>
            </a:pathLst>
          </a:custGeom>
          <a:gradFill rotWithShape="1">
            <a:gsLst>
              <a:gs pos="0">
                <a:schemeClr val="accent1">
                  <a:gamma/>
                  <a:shade val="46275"/>
                  <a:invGamma/>
                </a:schemeClr>
              </a:gs>
              <a:gs pos="100000">
                <a:schemeClr val="accent1"/>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47141" name="AutoShape 37">
            <a:hlinkClick r:id="" action="ppaction://noaction" highlightClick="1"/>
            <a:extLst>
              <a:ext uri="{FF2B5EF4-FFF2-40B4-BE49-F238E27FC236}">
                <a16:creationId xmlns:a16="http://schemas.microsoft.com/office/drawing/2014/main" id="{1051B9F0-8D91-4FEB-BBAB-6CFFB2B04CC6}"/>
              </a:ext>
            </a:extLst>
          </p:cNvPr>
          <p:cNvSpPr>
            <a:spLocks noChangeArrowheads="1"/>
          </p:cNvSpPr>
          <p:nvPr/>
        </p:nvSpPr>
        <p:spPr bwMode="auto">
          <a:xfrm>
            <a:off x="16764000" y="3810000"/>
            <a:ext cx="3962400" cy="1019176"/>
          </a:xfrm>
          <a:prstGeom prst="actionButtonBlank">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latin typeface="Times New Roman" panose="02020603050405020304" pitchFamily="18" charset="0"/>
              </a:rPr>
              <a:t>Mở mặt ngoài</a:t>
            </a:r>
          </a:p>
        </p:txBody>
      </p:sp>
      <p:sp>
        <p:nvSpPr>
          <p:cNvPr id="34" name="Rectangle 33">
            <a:extLst>
              <a:ext uri="{FF2B5EF4-FFF2-40B4-BE49-F238E27FC236}">
                <a16:creationId xmlns:a16="http://schemas.microsoft.com/office/drawing/2014/main" id="{AEA91552-5781-4EB3-8D65-0E214B1EAD45}"/>
              </a:ext>
            </a:extLst>
          </p:cNvPr>
          <p:cNvSpPr/>
          <p:nvPr/>
        </p:nvSpPr>
        <p:spPr>
          <a:xfrm>
            <a:off x="6058663" y="11582400"/>
            <a:ext cx="14515337" cy="1446550"/>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i="1" dirty="0">
                <a:solidFill>
                  <a:schemeClr val="tx1"/>
                </a:solidFill>
                <a:sym typeface="Wingdings 2" panose="05020102010507070707" pitchFamily="18" charset="2"/>
              </a:rPr>
              <a:t> </a:t>
            </a:r>
            <a:r>
              <a:rPr lang="fr-FR" sz="4400" i="1" dirty="0" err="1">
                <a:solidFill>
                  <a:schemeClr val="tx1"/>
                </a:solidFill>
                <a:sym typeface="Wingdings 2" panose="05020102010507070707" pitchFamily="18" charset="2"/>
              </a:rPr>
              <a:t>Đoạn</a:t>
            </a:r>
            <a:r>
              <a:rPr lang="fr-FR" sz="4400" i="1" dirty="0">
                <a:solidFill>
                  <a:schemeClr val="tx1"/>
                </a:solidFill>
                <a:sym typeface="Wingdings 2" panose="05020102010507070707" pitchFamily="18" charset="2"/>
              </a:rPr>
              <a:t> </a:t>
            </a:r>
            <a:r>
              <a:rPr lang="fr-FR" sz="4400" i="1" dirty="0" err="1">
                <a:solidFill>
                  <a:schemeClr val="tx1"/>
                </a:solidFill>
                <a:sym typeface="Wingdings 2" panose="05020102010507070707" pitchFamily="18" charset="2"/>
              </a:rPr>
              <a:t>thẳng</a:t>
            </a:r>
            <a:r>
              <a:rPr lang="fr-FR" sz="4400" i="1" dirty="0">
                <a:solidFill>
                  <a:schemeClr val="tx1"/>
                </a:solidFill>
                <a:sym typeface="Wingdings 2" panose="05020102010507070707" pitchFamily="18" charset="2"/>
              </a:rPr>
              <a:t> MN </a:t>
            </a:r>
            <a:r>
              <a:rPr lang="fr-FR" sz="4400" i="1" dirty="0" err="1">
                <a:solidFill>
                  <a:schemeClr val="tx1"/>
                </a:solidFill>
                <a:sym typeface="Wingdings 2" panose="05020102010507070707" pitchFamily="18" charset="2"/>
              </a:rPr>
              <a:t>luôn</a:t>
            </a:r>
            <a:r>
              <a:rPr lang="fr-FR" sz="4400" i="1" dirty="0">
                <a:solidFill>
                  <a:schemeClr val="tx1"/>
                </a:solidFill>
                <a:sym typeface="Wingdings 2" panose="05020102010507070707" pitchFamily="18" charset="2"/>
              </a:rPr>
              <a:t> </a:t>
            </a:r>
            <a:r>
              <a:rPr lang="fr-FR" sz="4400" i="1" dirty="0" err="1">
                <a:solidFill>
                  <a:schemeClr val="tx1"/>
                </a:solidFill>
                <a:sym typeface="Wingdings 2" panose="05020102010507070707" pitchFamily="18" charset="2"/>
              </a:rPr>
              <a:t>thuộc</a:t>
            </a:r>
            <a:r>
              <a:rPr lang="fr-FR" sz="4400" i="1" dirty="0">
                <a:solidFill>
                  <a:schemeClr val="tx1"/>
                </a:solidFill>
                <a:sym typeface="Wingdings 2" panose="05020102010507070707" pitchFamily="18" charset="2"/>
              </a:rPr>
              <a:t> </a:t>
            </a:r>
            <a:r>
              <a:rPr lang="fr-FR" sz="4400" i="1" dirty="0" err="1">
                <a:solidFill>
                  <a:schemeClr val="tx1"/>
                </a:solidFill>
                <a:sym typeface="Wingdings 2" panose="05020102010507070707" pitchFamily="18" charset="2"/>
              </a:rPr>
              <a:t>khối</a:t>
            </a:r>
            <a:r>
              <a:rPr lang="fr-FR" sz="4400" i="1" dirty="0">
                <a:solidFill>
                  <a:schemeClr val="tx1"/>
                </a:solidFill>
                <a:sym typeface="Wingdings 2" panose="05020102010507070707" pitchFamily="18" charset="2"/>
              </a:rPr>
              <a:t> </a:t>
            </a:r>
            <a:r>
              <a:rPr lang="fr-FR" sz="4400" i="1" dirty="0" err="1">
                <a:solidFill>
                  <a:schemeClr val="tx1"/>
                </a:solidFill>
                <a:sym typeface="Wingdings 2" panose="05020102010507070707" pitchFamily="18" charset="2"/>
              </a:rPr>
              <a:t>lập</a:t>
            </a:r>
            <a:r>
              <a:rPr lang="fr-FR" sz="4400" i="1" dirty="0">
                <a:solidFill>
                  <a:schemeClr val="tx1"/>
                </a:solidFill>
                <a:sym typeface="Wingdings 2" panose="05020102010507070707" pitchFamily="18" charset="2"/>
              </a:rPr>
              <a:t> </a:t>
            </a:r>
            <a:r>
              <a:rPr lang="fr-FR" sz="4400" i="1" dirty="0" err="1">
                <a:solidFill>
                  <a:schemeClr val="tx1"/>
                </a:solidFill>
                <a:sym typeface="Wingdings 2" panose="05020102010507070707" pitchFamily="18" charset="2"/>
              </a:rPr>
              <a:t>phương</a:t>
            </a:r>
            <a:r>
              <a:rPr lang="fr-FR" sz="4400" i="1" dirty="0">
                <a:sym typeface="Wingdings 2" panose="05020102010507070707" pitchFamily="18" charset="2"/>
              </a:rPr>
              <a:t>. </a:t>
            </a:r>
            <a:r>
              <a:rPr lang="fr-FR" sz="4400" i="1" dirty="0" err="1">
                <a:sym typeface="Wingdings 2" panose="05020102010507070707" pitchFamily="18" charset="2"/>
              </a:rPr>
              <a:t>Suy</a:t>
            </a:r>
            <a:r>
              <a:rPr lang="fr-FR" sz="4400" i="1" dirty="0">
                <a:sym typeface="Wingdings 2" panose="05020102010507070707" pitchFamily="18" charset="2"/>
              </a:rPr>
              <a:t> ra, </a:t>
            </a:r>
            <a:r>
              <a:rPr lang="fr-FR" sz="4400" i="1" dirty="0" err="1">
                <a:sym typeface="Wingdings 2" panose="05020102010507070707" pitchFamily="18" charset="2"/>
              </a:rPr>
              <a:t>khối</a:t>
            </a:r>
            <a:r>
              <a:rPr lang="fr-FR" sz="4400" i="1" dirty="0">
                <a:sym typeface="Wingdings 2" panose="05020102010507070707" pitchFamily="18" charset="2"/>
              </a:rPr>
              <a:t> </a:t>
            </a:r>
            <a:r>
              <a:rPr lang="fr-FR" sz="4400" i="1" dirty="0" err="1">
                <a:sym typeface="Wingdings 2" panose="05020102010507070707" pitchFamily="18" charset="2"/>
              </a:rPr>
              <a:t>lập</a:t>
            </a:r>
            <a:r>
              <a:rPr lang="fr-FR" sz="4400" i="1" dirty="0">
                <a:sym typeface="Wingdings 2" panose="05020102010507070707" pitchFamily="18" charset="2"/>
              </a:rPr>
              <a:t> </a:t>
            </a:r>
            <a:r>
              <a:rPr lang="fr-FR" sz="4400" i="1" dirty="0" err="1">
                <a:sym typeface="Wingdings 2" panose="05020102010507070707" pitchFamily="18" charset="2"/>
              </a:rPr>
              <a:t>phương</a:t>
            </a:r>
            <a:r>
              <a:rPr lang="fr-FR" sz="4400" i="1" dirty="0">
                <a:sym typeface="Wingdings 2" panose="05020102010507070707" pitchFamily="18" charset="2"/>
              </a:rPr>
              <a:t> là </a:t>
            </a:r>
            <a:r>
              <a:rPr lang="fr-FR" sz="4400" i="1" dirty="0" err="1">
                <a:sym typeface="Wingdings 2" panose="05020102010507070707" pitchFamily="18" charset="2"/>
              </a:rPr>
              <a:t>đa</a:t>
            </a:r>
            <a:r>
              <a:rPr lang="fr-FR" sz="4400" i="1" dirty="0">
                <a:sym typeface="Wingdings 2" panose="05020102010507070707" pitchFamily="18" charset="2"/>
              </a:rPr>
              <a:t> </a:t>
            </a:r>
            <a:r>
              <a:rPr lang="fr-FR" sz="4400" i="1" dirty="0" err="1">
                <a:sym typeface="Wingdings 2" panose="05020102010507070707" pitchFamily="18" charset="2"/>
              </a:rPr>
              <a:t>diện</a:t>
            </a:r>
            <a:r>
              <a:rPr lang="fr-FR" sz="4400" i="1" dirty="0">
                <a:sym typeface="Wingdings 2" panose="05020102010507070707" pitchFamily="18" charset="2"/>
              </a:rPr>
              <a:t> </a:t>
            </a:r>
            <a:r>
              <a:rPr lang="fr-FR" sz="4400" i="1" dirty="0" err="1">
                <a:sym typeface="Wingdings 2" panose="05020102010507070707" pitchFamily="18" charset="2"/>
              </a:rPr>
              <a:t>lồi</a:t>
            </a:r>
            <a:endParaRPr lang="vi-VN" sz="4400"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7128"/>
                                        </p:tgtEl>
                                        <p:attrNameLst>
                                          <p:attrName>style.visibility</p:attrName>
                                        </p:attrNameLst>
                                      </p:cBhvr>
                                      <p:to>
                                        <p:strVal val="visible"/>
                                      </p:to>
                                    </p:set>
                                    <p:anim calcmode="lin" valueType="num">
                                      <p:cBhvr>
                                        <p:cTn id="7" dur="5000" fill="hold"/>
                                        <p:tgtEl>
                                          <p:spTgt spid="47128"/>
                                        </p:tgtEl>
                                        <p:attrNameLst>
                                          <p:attrName>ppt_w</p:attrName>
                                        </p:attrNameLst>
                                      </p:cBhvr>
                                      <p:tavLst>
                                        <p:tav tm="0">
                                          <p:val>
                                            <p:fltVal val="0"/>
                                          </p:val>
                                        </p:tav>
                                        <p:tav tm="100000">
                                          <p:val>
                                            <p:strVal val="#ppt_w"/>
                                          </p:val>
                                        </p:tav>
                                      </p:tavLst>
                                    </p:anim>
                                    <p:anim calcmode="lin" valueType="num">
                                      <p:cBhvr>
                                        <p:cTn id="8" dur="5000" fill="hold"/>
                                        <p:tgtEl>
                                          <p:spTgt spid="47128"/>
                                        </p:tgtEl>
                                        <p:attrNameLst>
                                          <p:attrName>ppt_h</p:attrName>
                                        </p:attrNameLst>
                                      </p:cBhvr>
                                      <p:tavLst>
                                        <p:tav tm="0">
                                          <p:val>
                                            <p:fltVal val="0"/>
                                          </p:val>
                                        </p:tav>
                                        <p:tav tm="100000">
                                          <p:val>
                                            <p:strVal val="#ppt_h"/>
                                          </p:val>
                                        </p:tav>
                                      </p:tavLst>
                                    </p:anim>
                                    <p:anim calcmode="lin" valueType="num">
                                      <p:cBhvr>
                                        <p:cTn id="9" dur="5000" fill="hold"/>
                                        <p:tgtEl>
                                          <p:spTgt spid="47128"/>
                                        </p:tgtEl>
                                        <p:attrNameLst>
                                          <p:attrName>style.rotation</p:attrName>
                                        </p:attrNameLst>
                                      </p:cBhvr>
                                      <p:tavLst>
                                        <p:tav tm="0">
                                          <p:val>
                                            <p:fltVal val="360"/>
                                          </p:val>
                                        </p:tav>
                                        <p:tav tm="100000">
                                          <p:val>
                                            <p:fltVal val="0"/>
                                          </p:val>
                                        </p:tav>
                                      </p:tavLst>
                                    </p:anim>
                                    <p:animEffect transition="in" filter="fade">
                                      <p:cBhvr>
                                        <p:cTn id="10" dur="5000"/>
                                        <p:tgtEl>
                                          <p:spTgt spid="47128"/>
                                        </p:tgtEl>
                                      </p:cBhvr>
                                    </p:animEffect>
                                  </p:childTnLst>
                                </p:cTn>
                              </p:par>
                            </p:childTnLst>
                          </p:cTn>
                        </p:par>
                        <p:par>
                          <p:cTn id="11" fill="hold" nodeType="afterGroup">
                            <p:stCondLst>
                              <p:cond delay="5000"/>
                            </p:stCondLst>
                            <p:childTnLst>
                              <p:par>
                                <p:cTn id="12" presetID="8" presetClass="exit" presetSubtype="16" fill="hold" nodeType="afterEffect">
                                  <p:stCondLst>
                                    <p:cond delay="0"/>
                                  </p:stCondLst>
                                  <p:childTnLst>
                                    <p:animEffect transition="out" filter="diamond(in)">
                                      <p:cBhvr>
                                        <p:cTn id="13" dur="2000"/>
                                        <p:tgtEl>
                                          <p:spTgt spid="47128"/>
                                        </p:tgtEl>
                                      </p:cBhvr>
                                    </p:animEffect>
                                    <p:set>
                                      <p:cBhvr>
                                        <p:cTn id="14" dur="1" fill="hold">
                                          <p:stCondLst>
                                            <p:cond delay="1999"/>
                                          </p:stCondLst>
                                        </p:cTn>
                                        <p:tgtEl>
                                          <p:spTgt spid="47128"/>
                                        </p:tgtEl>
                                        <p:attrNameLst>
                                          <p:attrName>style.visibility</p:attrName>
                                        </p:attrNameLst>
                                      </p:cBhvr>
                                      <p:to>
                                        <p:strVal val="hidden"/>
                                      </p:to>
                                    </p:set>
                                  </p:childTnLst>
                                </p:cTn>
                              </p:par>
                            </p:childTnLst>
                          </p:cTn>
                        </p:par>
                        <p:par>
                          <p:cTn id="15" fill="hold" nodeType="afterGroup">
                            <p:stCondLst>
                              <p:cond delay="7000"/>
                            </p:stCondLst>
                            <p:childTnLst>
                              <p:par>
                                <p:cTn id="16" presetID="53" presetClass="entr" presetSubtype="0" fill="hold" nodeType="afterEffect">
                                  <p:stCondLst>
                                    <p:cond delay="0"/>
                                  </p:stCondLst>
                                  <p:childTnLst>
                                    <p:set>
                                      <p:cBhvr>
                                        <p:cTn id="17" dur="1" fill="hold">
                                          <p:stCondLst>
                                            <p:cond delay="0"/>
                                          </p:stCondLst>
                                        </p:cTn>
                                        <p:tgtEl>
                                          <p:spTgt spid="47132"/>
                                        </p:tgtEl>
                                        <p:attrNameLst>
                                          <p:attrName>style.visibility</p:attrName>
                                        </p:attrNameLst>
                                      </p:cBhvr>
                                      <p:to>
                                        <p:strVal val="visible"/>
                                      </p:to>
                                    </p:set>
                                    <p:anim calcmode="lin" valueType="num">
                                      <p:cBhvr>
                                        <p:cTn id="18" dur="5000" fill="hold"/>
                                        <p:tgtEl>
                                          <p:spTgt spid="47132"/>
                                        </p:tgtEl>
                                        <p:attrNameLst>
                                          <p:attrName>ppt_w</p:attrName>
                                        </p:attrNameLst>
                                      </p:cBhvr>
                                      <p:tavLst>
                                        <p:tav tm="0">
                                          <p:val>
                                            <p:fltVal val="0"/>
                                          </p:val>
                                        </p:tav>
                                        <p:tav tm="100000">
                                          <p:val>
                                            <p:strVal val="#ppt_w"/>
                                          </p:val>
                                        </p:tav>
                                      </p:tavLst>
                                    </p:anim>
                                    <p:anim calcmode="lin" valueType="num">
                                      <p:cBhvr>
                                        <p:cTn id="19" dur="5000" fill="hold"/>
                                        <p:tgtEl>
                                          <p:spTgt spid="47132"/>
                                        </p:tgtEl>
                                        <p:attrNameLst>
                                          <p:attrName>ppt_h</p:attrName>
                                        </p:attrNameLst>
                                      </p:cBhvr>
                                      <p:tavLst>
                                        <p:tav tm="0">
                                          <p:val>
                                            <p:fltVal val="0"/>
                                          </p:val>
                                        </p:tav>
                                        <p:tav tm="100000">
                                          <p:val>
                                            <p:strVal val="#ppt_h"/>
                                          </p:val>
                                        </p:tav>
                                      </p:tavLst>
                                    </p:anim>
                                    <p:animEffect transition="in" filter="fade">
                                      <p:cBhvr>
                                        <p:cTn id="20" dur="5000"/>
                                        <p:tgtEl>
                                          <p:spTgt spid="47132"/>
                                        </p:tgtEl>
                                      </p:cBhvr>
                                    </p:animEffect>
                                  </p:childTnLst>
                                </p:cTn>
                              </p:par>
                            </p:childTnLst>
                          </p:cTn>
                        </p:par>
                        <p:par>
                          <p:cTn id="21" fill="hold" nodeType="afterGroup">
                            <p:stCondLst>
                              <p:cond delay="12000"/>
                            </p:stCondLst>
                            <p:childTnLst>
                              <p:par>
                                <p:cTn id="22" presetID="0" presetClass="path" presetSubtype="0" accel="50000" decel="50000" fill="hold" nodeType="afterEffect">
                                  <p:stCondLst>
                                    <p:cond delay="0"/>
                                  </p:stCondLst>
                                  <p:childTnLst>
                                    <p:animMotion origin="layout" path="M 2.60417E-6 -2.03704E-6 L 0.00416 -0.13322 " pathEditMode="relative" rAng="0" ptsTypes="AA">
                                      <p:cBhvr>
                                        <p:cTn id="23" dur="2000" fill="hold"/>
                                        <p:tgtEl>
                                          <p:spTgt spid="47132"/>
                                        </p:tgtEl>
                                        <p:attrNameLst>
                                          <p:attrName>ppt_x</p:attrName>
                                          <p:attrName>ppt_y</p:attrName>
                                        </p:attrNameLst>
                                      </p:cBhvr>
                                      <p:rCtr x="208" y="-6667"/>
                                    </p:animMotion>
                                  </p:childTnLst>
                                </p:cTn>
                              </p:par>
                            </p:childTnLst>
                          </p:cTn>
                        </p:par>
                        <p:par>
                          <p:cTn id="24" fill="hold" nodeType="afterGroup">
                            <p:stCondLst>
                              <p:cond delay="14000"/>
                            </p:stCondLst>
                            <p:childTnLst>
                              <p:par>
                                <p:cTn id="25" presetID="49" presetClass="entr" presetSubtype="0" decel="100000" fill="hold" nodeType="afterEffect">
                                  <p:stCondLst>
                                    <p:cond delay="0"/>
                                  </p:stCondLst>
                                  <p:childTnLst>
                                    <p:set>
                                      <p:cBhvr>
                                        <p:cTn id="26" dur="1" fill="hold">
                                          <p:stCondLst>
                                            <p:cond delay="0"/>
                                          </p:stCondLst>
                                        </p:cTn>
                                        <p:tgtEl>
                                          <p:spTgt spid="47132"/>
                                        </p:tgtEl>
                                        <p:attrNameLst>
                                          <p:attrName>style.visibility</p:attrName>
                                        </p:attrNameLst>
                                      </p:cBhvr>
                                      <p:to>
                                        <p:strVal val="visible"/>
                                      </p:to>
                                    </p:set>
                                    <p:anim calcmode="lin" valueType="num">
                                      <p:cBhvr>
                                        <p:cTn id="27" dur="5000" fill="hold"/>
                                        <p:tgtEl>
                                          <p:spTgt spid="47132"/>
                                        </p:tgtEl>
                                        <p:attrNameLst>
                                          <p:attrName>ppt_w</p:attrName>
                                        </p:attrNameLst>
                                      </p:cBhvr>
                                      <p:tavLst>
                                        <p:tav tm="0">
                                          <p:val>
                                            <p:fltVal val="0"/>
                                          </p:val>
                                        </p:tav>
                                        <p:tav tm="100000">
                                          <p:val>
                                            <p:strVal val="#ppt_w"/>
                                          </p:val>
                                        </p:tav>
                                      </p:tavLst>
                                    </p:anim>
                                    <p:anim calcmode="lin" valueType="num">
                                      <p:cBhvr>
                                        <p:cTn id="28" dur="5000" fill="hold"/>
                                        <p:tgtEl>
                                          <p:spTgt spid="47132"/>
                                        </p:tgtEl>
                                        <p:attrNameLst>
                                          <p:attrName>ppt_h</p:attrName>
                                        </p:attrNameLst>
                                      </p:cBhvr>
                                      <p:tavLst>
                                        <p:tav tm="0">
                                          <p:val>
                                            <p:fltVal val="0"/>
                                          </p:val>
                                        </p:tav>
                                        <p:tav tm="100000">
                                          <p:val>
                                            <p:strVal val="#ppt_h"/>
                                          </p:val>
                                        </p:tav>
                                      </p:tavLst>
                                    </p:anim>
                                    <p:anim calcmode="lin" valueType="num">
                                      <p:cBhvr>
                                        <p:cTn id="29" dur="5000" fill="hold"/>
                                        <p:tgtEl>
                                          <p:spTgt spid="47132"/>
                                        </p:tgtEl>
                                        <p:attrNameLst>
                                          <p:attrName>style.rotation</p:attrName>
                                        </p:attrNameLst>
                                      </p:cBhvr>
                                      <p:tavLst>
                                        <p:tav tm="0">
                                          <p:val>
                                            <p:fltVal val="360"/>
                                          </p:val>
                                        </p:tav>
                                        <p:tav tm="100000">
                                          <p:val>
                                            <p:fltVal val="0"/>
                                          </p:val>
                                        </p:tav>
                                      </p:tavLst>
                                    </p:anim>
                                    <p:animEffect transition="in" filter="fade">
                                      <p:cBhvr>
                                        <p:cTn id="30" dur="5000"/>
                                        <p:tgtEl>
                                          <p:spTgt spid="47132"/>
                                        </p:tgtEl>
                                      </p:cBhvr>
                                    </p:animEffect>
                                  </p:childTnLst>
                                </p:cTn>
                              </p:par>
                            </p:childTnLst>
                          </p:cTn>
                        </p:par>
                        <p:par>
                          <p:cTn id="31" fill="hold">
                            <p:stCondLst>
                              <p:cond delay="1900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7141"/>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5" presetClass="path" presetSubtype="0" accel="50000" decel="50000" fill="hold" nodeType="clickEffect">
                                  <p:stCondLst>
                                    <p:cond delay="0"/>
                                  </p:stCondLst>
                                  <p:childTnLst>
                                    <p:animMotion origin="layout" path="M -1.875E-6 -1.85185E-7 L -0.32083 -0.00023 " pathEditMode="relative" rAng="0" ptsTypes="AA">
                                      <p:cBhvr>
                                        <p:cTn id="39" dur="2000" fill="hold"/>
                                        <p:tgtEl>
                                          <p:spTgt spid="47127"/>
                                        </p:tgtEl>
                                        <p:attrNameLst>
                                          <p:attrName>ppt_x</p:attrName>
                                          <p:attrName>ppt_y</p:attrName>
                                        </p:attrNameLst>
                                      </p:cBhvr>
                                      <p:rCtr x="-16042" y="-12"/>
                                    </p:animMotion>
                                  </p:childTnLst>
                                </p:cTn>
                              </p:par>
                            </p:childTnLst>
                          </p:cTn>
                        </p:par>
                      </p:childTnLst>
                    </p:cTn>
                  </p:par>
                </p:childTnLst>
              </p:cTn>
              <p:nextCondLst>
                <p:cond evt="onClick" delay="0">
                  <p:tgtEl>
                    <p:spTgt spid="47141"/>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WordArt 4">
            <a:extLst>
              <a:ext uri="{FF2B5EF4-FFF2-40B4-BE49-F238E27FC236}">
                <a16:creationId xmlns:a16="http://schemas.microsoft.com/office/drawing/2014/main" id="{F1035BD7-47DC-45E8-8D14-29BBCB79165C}"/>
              </a:ext>
            </a:extLst>
          </p:cNvPr>
          <p:cNvSpPr>
            <a:spLocks noChangeArrowheads="1" noChangeShapeType="1" noTextEdit="1"/>
          </p:cNvSpPr>
          <p:nvPr/>
        </p:nvSpPr>
        <p:spPr bwMode="auto">
          <a:xfrm>
            <a:off x="15148013" y="3368676"/>
            <a:ext cx="6553200" cy="548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BottomLeft"/>
              <a:lightRig rig="legacyNormal3" dir="t"/>
            </a:scene3d>
            <a:sp3d extrusionH="430200" prstMaterial="legacyMetal">
              <a:extrusionClr>
                <a:srgbClr val="FFFFFF"/>
              </a:extrusionClr>
              <a:contourClr>
                <a:srgbClr val="FFFFFF"/>
              </a:contourClr>
            </a:sp3d>
          </a:bodyPr>
          <a:lstStyle/>
          <a:p>
            <a:pPr algn="ctr"/>
            <a:r>
              <a:rPr lang="en-US" sz="72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Arial" panose="020B0604020202020204" pitchFamily="34" charset="0"/>
              </a:rPr>
              <a:t>T</a:t>
            </a:r>
          </a:p>
        </p:txBody>
      </p:sp>
      <p:sp>
        <p:nvSpPr>
          <p:cNvPr id="67589" name="Line 5">
            <a:extLst>
              <a:ext uri="{FF2B5EF4-FFF2-40B4-BE49-F238E27FC236}">
                <a16:creationId xmlns:a16="http://schemas.microsoft.com/office/drawing/2014/main" id="{0D68CF55-86D2-40DA-BA6E-7A0747536C44}"/>
              </a:ext>
            </a:extLst>
          </p:cNvPr>
          <p:cNvSpPr>
            <a:spLocks noChangeShapeType="1"/>
          </p:cNvSpPr>
          <p:nvPr/>
        </p:nvSpPr>
        <p:spPr bwMode="auto">
          <a:xfrm flipV="1">
            <a:off x="18952135" y="3936814"/>
            <a:ext cx="1981200" cy="45720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7590" name="Text Box 6">
            <a:extLst>
              <a:ext uri="{FF2B5EF4-FFF2-40B4-BE49-F238E27FC236}">
                <a16:creationId xmlns:a16="http://schemas.microsoft.com/office/drawing/2014/main" id="{4D682672-C6BE-481E-8CF7-507442AB23AC}"/>
              </a:ext>
            </a:extLst>
          </p:cNvPr>
          <p:cNvSpPr txBox="1">
            <a:spLocks noChangeArrowheads="1"/>
          </p:cNvSpPr>
          <p:nvPr/>
        </p:nvSpPr>
        <p:spPr bwMode="auto">
          <a:xfrm>
            <a:off x="13109339" y="10690226"/>
            <a:ext cx="1063054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err="1">
                <a:latin typeface="Times New Roman" panose="02020603050405020304" pitchFamily="18" charset="0"/>
              </a:rPr>
              <a:t>Đây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không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phải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khối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diện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lồi</a:t>
            </a:r>
            <a:endParaRPr lang="en-US" altLang="en-US" sz="4000" b="1" dirty="0">
              <a:latin typeface="Times New Roman" panose="02020603050405020304" pitchFamily="18" charset="0"/>
            </a:endParaRPr>
          </a:p>
        </p:txBody>
      </p:sp>
      <p:sp>
        <p:nvSpPr>
          <p:cNvPr id="67591" name="Freeform 7">
            <a:extLst>
              <a:ext uri="{FF2B5EF4-FFF2-40B4-BE49-F238E27FC236}">
                <a16:creationId xmlns:a16="http://schemas.microsoft.com/office/drawing/2014/main" id="{0EA1BB55-1401-4554-87A7-410E7AD0B897}"/>
              </a:ext>
            </a:extLst>
          </p:cNvPr>
          <p:cNvSpPr>
            <a:spLocks/>
          </p:cNvSpPr>
          <p:nvPr/>
        </p:nvSpPr>
        <p:spPr bwMode="auto">
          <a:xfrm>
            <a:off x="4213227" y="2473327"/>
            <a:ext cx="1666874" cy="7207250"/>
          </a:xfrm>
          <a:custGeom>
            <a:avLst/>
            <a:gdLst>
              <a:gd name="T0" fmla="*/ 0 w 525"/>
              <a:gd name="T1" fmla="*/ 528 h 2270"/>
              <a:gd name="T2" fmla="*/ 525 w 525"/>
              <a:gd name="T3" fmla="*/ 0 h 2270"/>
              <a:gd name="T4" fmla="*/ 517 w 525"/>
              <a:gd name="T5" fmla="*/ 1762 h 2270"/>
              <a:gd name="T6" fmla="*/ 0 w 525"/>
              <a:gd name="T7" fmla="*/ 2270 h 2270"/>
              <a:gd name="T8" fmla="*/ 8 w 525"/>
              <a:gd name="T9" fmla="*/ 517 h 2270"/>
            </a:gdLst>
            <a:ahLst/>
            <a:cxnLst>
              <a:cxn ang="0">
                <a:pos x="T0" y="T1"/>
              </a:cxn>
              <a:cxn ang="0">
                <a:pos x="T2" y="T3"/>
              </a:cxn>
              <a:cxn ang="0">
                <a:pos x="T4" y="T5"/>
              </a:cxn>
              <a:cxn ang="0">
                <a:pos x="T6" y="T7"/>
              </a:cxn>
              <a:cxn ang="0">
                <a:pos x="T8" y="T9"/>
              </a:cxn>
            </a:cxnLst>
            <a:rect l="0" t="0" r="r" b="b"/>
            <a:pathLst>
              <a:path w="525" h="2270">
                <a:moveTo>
                  <a:pt x="0" y="528"/>
                </a:moveTo>
                <a:lnTo>
                  <a:pt x="525" y="0"/>
                </a:lnTo>
                <a:lnTo>
                  <a:pt x="517" y="1762"/>
                </a:lnTo>
                <a:lnTo>
                  <a:pt x="0" y="2270"/>
                </a:lnTo>
                <a:lnTo>
                  <a:pt x="8" y="517"/>
                </a:lnTo>
              </a:path>
            </a:pathLst>
          </a:custGeom>
          <a:gradFill rotWithShape="1">
            <a:gsLst>
              <a:gs pos="0">
                <a:schemeClr val="hlink"/>
              </a:gs>
              <a:gs pos="100000">
                <a:schemeClr va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7592" name="Rectangle 8">
            <a:extLst>
              <a:ext uri="{FF2B5EF4-FFF2-40B4-BE49-F238E27FC236}">
                <a16:creationId xmlns:a16="http://schemas.microsoft.com/office/drawing/2014/main" id="{83FF8987-9BD9-4C65-BCBF-19789F7F8648}"/>
              </a:ext>
            </a:extLst>
          </p:cNvPr>
          <p:cNvSpPr>
            <a:spLocks noChangeArrowheads="1"/>
          </p:cNvSpPr>
          <p:nvPr/>
        </p:nvSpPr>
        <p:spPr bwMode="auto">
          <a:xfrm>
            <a:off x="5880100" y="2365376"/>
            <a:ext cx="5029200" cy="5638800"/>
          </a:xfrm>
          <a:prstGeom prst="rect">
            <a:avLst/>
          </a:prstGeom>
          <a:gradFill rotWithShape="1">
            <a:gsLst>
              <a:gs pos="0">
                <a:schemeClr val="folHlink"/>
              </a:gs>
              <a:gs pos="100000">
                <a:schemeClr val="folHlink">
                  <a:gamma/>
                  <a:shade val="46275"/>
                  <a:invGamma/>
                </a:schemeClr>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67593" name="Freeform 9">
            <a:extLst>
              <a:ext uri="{FF2B5EF4-FFF2-40B4-BE49-F238E27FC236}">
                <a16:creationId xmlns:a16="http://schemas.microsoft.com/office/drawing/2014/main" id="{646DA39B-68BB-4DD9-80EF-27E3DDBDE31C}"/>
              </a:ext>
            </a:extLst>
          </p:cNvPr>
          <p:cNvSpPr>
            <a:spLocks/>
          </p:cNvSpPr>
          <p:nvPr/>
        </p:nvSpPr>
        <p:spPr bwMode="auto">
          <a:xfrm>
            <a:off x="4330700" y="8004176"/>
            <a:ext cx="6543676" cy="1701800"/>
          </a:xfrm>
          <a:custGeom>
            <a:avLst/>
            <a:gdLst>
              <a:gd name="T0" fmla="*/ 0 w 2109"/>
              <a:gd name="T1" fmla="*/ 542 h 542"/>
              <a:gd name="T2" fmla="*/ 1567 w 2109"/>
              <a:gd name="T3" fmla="*/ 542 h 542"/>
              <a:gd name="T4" fmla="*/ 2109 w 2109"/>
              <a:gd name="T5" fmla="*/ 8 h 542"/>
              <a:gd name="T6" fmla="*/ 525 w 2109"/>
              <a:gd name="T7" fmla="*/ 0 h 542"/>
              <a:gd name="T8" fmla="*/ 0 w 2109"/>
              <a:gd name="T9" fmla="*/ 525 h 542"/>
            </a:gdLst>
            <a:ahLst/>
            <a:cxnLst>
              <a:cxn ang="0">
                <a:pos x="T0" y="T1"/>
              </a:cxn>
              <a:cxn ang="0">
                <a:pos x="T2" y="T3"/>
              </a:cxn>
              <a:cxn ang="0">
                <a:pos x="T4" y="T5"/>
              </a:cxn>
              <a:cxn ang="0">
                <a:pos x="T6" y="T7"/>
              </a:cxn>
              <a:cxn ang="0">
                <a:pos x="T8" y="T9"/>
              </a:cxn>
            </a:cxnLst>
            <a:rect l="0" t="0" r="r" b="b"/>
            <a:pathLst>
              <a:path w="2109" h="542">
                <a:moveTo>
                  <a:pt x="0" y="542"/>
                </a:moveTo>
                <a:lnTo>
                  <a:pt x="1567" y="542"/>
                </a:lnTo>
                <a:lnTo>
                  <a:pt x="2109" y="8"/>
                </a:lnTo>
                <a:lnTo>
                  <a:pt x="525" y="0"/>
                </a:lnTo>
                <a:lnTo>
                  <a:pt x="0" y="525"/>
                </a:lnTo>
              </a:path>
            </a:pathLst>
          </a:custGeom>
          <a:gradFill rotWithShape="1">
            <a:gsLst>
              <a:gs pos="0">
                <a:schemeClr val="accent1">
                  <a:gamma/>
                  <a:shade val="46275"/>
                  <a:invGamma/>
                </a:schemeClr>
              </a:gs>
              <a:gs pos="100000">
                <a:schemeClr val="accent1"/>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67594" name="Group 10">
            <a:extLst>
              <a:ext uri="{FF2B5EF4-FFF2-40B4-BE49-F238E27FC236}">
                <a16:creationId xmlns:a16="http://schemas.microsoft.com/office/drawing/2014/main" id="{259EFDDA-D05F-441E-9F9C-082F748B52FD}"/>
              </a:ext>
            </a:extLst>
          </p:cNvPr>
          <p:cNvGrpSpPr>
            <a:grpSpLocks/>
          </p:cNvGrpSpPr>
          <p:nvPr/>
        </p:nvGrpSpPr>
        <p:grpSpPr bwMode="auto">
          <a:xfrm>
            <a:off x="4203700" y="2365376"/>
            <a:ext cx="6705600" cy="7340600"/>
            <a:chOff x="1152" y="1288"/>
            <a:chExt cx="2112" cy="2312"/>
          </a:xfrm>
        </p:grpSpPr>
        <p:sp>
          <p:nvSpPr>
            <p:cNvPr id="67595" name="AutoShape 11">
              <a:extLst>
                <a:ext uri="{FF2B5EF4-FFF2-40B4-BE49-F238E27FC236}">
                  <a16:creationId xmlns:a16="http://schemas.microsoft.com/office/drawing/2014/main" id="{F1A62454-B9B7-404D-90EA-83D0B973D0A0}"/>
                </a:ext>
              </a:extLst>
            </p:cNvPr>
            <p:cNvSpPr>
              <a:spLocks noChangeArrowheads="1"/>
            </p:cNvSpPr>
            <p:nvPr/>
          </p:nvSpPr>
          <p:spPr bwMode="auto">
            <a:xfrm>
              <a:off x="1152" y="1296"/>
              <a:ext cx="2112" cy="2304"/>
            </a:xfrm>
            <a:prstGeom prst="cube">
              <a:avLst>
                <a:gd name="adj" fmla="val 25000"/>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67596" name="Line 12">
              <a:extLst>
                <a:ext uri="{FF2B5EF4-FFF2-40B4-BE49-F238E27FC236}">
                  <a16:creationId xmlns:a16="http://schemas.microsoft.com/office/drawing/2014/main" id="{A7A5DC21-D8D9-4B43-BE63-C1A01C27B6AC}"/>
                </a:ext>
              </a:extLst>
            </p:cNvPr>
            <p:cNvSpPr>
              <a:spLocks noChangeShapeType="1"/>
            </p:cNvSpPr>
            <p:nvPr/>
          </p:nvSpPr>
          <p:spPr bwMode="auto">
            <a:xfrm>
              <a:off x="1680" y="3064"/>
              <a:ext cx="1584"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7597" name="Line 13">
              <a:extLst>
                <a:ext uri="{FF2B5EF4-FFF2-40B4-BE49-F238E27FC236}">
                  <a16:creationId xmlns:a16="http://schemas.microsoft.com/office/drawing/2014/main" id="{16A75FAB-2E8C-4184-982C-D2FCAE505D76}"/>
                </a:ext>
              </a:extLst>
            </p:cNvPr>
            <p:cNvSpPr>
              <a:spLocks noChangeShapeType="1"/>
            </p:cNvSpPr>
            <p:nvPr/>
          </p:nvSpPr>
          <p:spPr bwMode="auto">
            <a:xfrm flipH="1">
              <a:off x="1168" y="3064"/>
              <a:ext cx="528" cy="528"/>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7598" name="Line 14">
              <a:extLst>
                <a:ext uri="{FF2B5EF4-FFF2-40B4-BE49-F238E27FC236}">
                  <a16:creationId xmlns:a16="http://schemas.microsoft.com/office/drawing/2014/main" id="{3BB17A9E-D4E7-4AFC-BB0A-6520B89A05A4}"/>
                </a:ext>
              </a:extLst>
            </p:cNvPr>
            <p:cNvSpPr>
              <a:spLocks noChangeShapeType="1"/>
            </p:cNvSpPr>
            <p:nvPr/>
          </p:nvSpPr>
          <p:spPr bwMode="auto">
            <a:xfrm>
              <a:off x="1688" y="1288"/>
              <a:ext cx="0" cy="1776"/>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67599" name="Freeform 15">
            <a:extLst>
              <a:ext uri="{FF2B5EF4-FFF2-40B4-BE49-F238E27FC236}">
                <a16:creationId xmlns:a16="http://schemas.microsoft.com/office/drawing/2014/main" id="{FC92E848-2F77-4916-B63E-8D0E5C88A241}"/>
              </a:ext>
            </a:extLst>
          </p:cNvPr>
          <p:cNvSpPr>
            <a:spLocks/>
          </p:cNvSpPr>
          <p:nvPr/>
        </p:nvSpPr>
        <p:spPr bwMode="auto">
          <a:xfrm>
            <a:off x="9232900" y="2498727"/>
            <a:ext cx="1666876" cy="7207250"/>
          </a:xfrm>
          <a:custGeom>
            <a:avLst/>
            <a:gdLst>
              <a:gd name="T0" fmla="*/ 0 w 525"/>
              <a:gd name="T1" fmla="*/ 528 h 2270"/>
              <a:gd name="T2" fmla="*/ 525 w 525"/>
              <a:gd name="T3" fmla="*/ 0 h 2270"/>
              <a:gd name="T4" fmla="*/ 517 w 525"/>
              <a:gd name="T5" fmla="*/ 1762 h 2270"/>
              <a:gd name="T6" fmla="*/ 0 w 525"/>
              <a:gd name="T7" fmla="*/ 2270 h 2270"/>
              <a:gd name="T8" fmla="*/ 8 w 525"/>
              <a:gd name="T9" fmla="*/ 517 h 2270"/>
            </a:gdLst>
            <a:ahLst/>
            <a:cxnLst>
              <a:cxn ang="0">
                <a:pos x="T0" y="T1"/>
              </a:cxn>
              <a:cxn ang="0">
                <a:pos x="T2" y="T3"/>
              </a:cxn>
              <a:cxn ang="0">
                <a:pos x="T4" y="T5"/>
              </a:cxn>
              <a:cxn ang="0">
                <a:pos x="T6" y="T7"/>
              </a:cxn>
              <a:cxn ang="0">
                <a:pos x="T8" y="T9"/>
              </a:cxn>
            </a:cxnLst>
            <a:rect l="0" t="0" r="r" b="b"/>
            <a:pathLst>
              <a:path w="525" h="2270">
                <a:moveTo>
                  <a:pt x="0" y="528"/>
                </a:moveTo>
                <a:lnTo>
                  <a:pt x="525" y="0"/>
                </a:lnTo>
                <a:lnTo>
                  <a:pt x="517" y="1762"/>
                </a:lnTo>
                <a:lnTo>
                  <a:pt x="0" y="2270"/>
                </a:lnTo>
                <a:lnTo>
                  <a:pt x="8" y="517"/>
                </a:lnTo>
              </a:path>
            </a:pathLst>
          </a:custGeom>
          <a:gradFill rotWithShape="1">
            <a:gsLst>
              <a:gs pos="0">
                <a:schemeClr val="hlink"/>
              </a:gs>
              <a:gs pos="100000">
                <a:schemeClr val="hlink">
                  <a:gamma/>
                  <a:shade val="46275"/>
                  <a:invGamma/>
                </a:schemeClr>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67600" name="Group 16">
            <a:extLst>
              <a:ext uri="{FF2B5EF4-FFF2-40B4-BE49-F238E27FC236}">
                <a16:creationId xmlns:a16="http://schemas.microsoft.com/office/drawing/2014/main" id="{4D8B9A15-9D9C-450E-8064-1BF7A91A0119}"/>
              </a:ext>
            </a:extLst>
          </p:cNvPr>
          <p:cNvGrpSpPr>
            <a:grpSpLocks/>
          </p:cNvGrpSpPr>
          <p:nvPr/>
        </p:nvGrpSpPr>
        <p:grpSpPr bwMode="auto">
          <a:xfrm>
            <a:off x="3441700" y="1524000"/>
            <a:ext cx="8105775" cy="8886826"/>
            <a:chOff x="1296" y="359"/>
            <a:chExt cx="2553" cy="2799"/>
          </a:xfrm>
        </p:grpSpPr>
        <p:sp>
          <p:nvSpPr>
            <p:cNvPr id="67601" name="Text Box 17">
              <a:extLst>
                <a:ext uri="{FF2B5EF4-FFF2-40B4-BE49-F238E27FC236}">
                  <a16:creationId xmlns:a16="http://schemas.microsoft.com/office/drawing/2014/main" id="{1155E9B3-02B8-431C-9B12-9C37B9D7D727}"/>
                </a:ext>
              </a:extLst>
            </p:cNvPr>
            <p:cNvSpPr txBox="1">
              <a:spLocks noChangeArrowheads="1"/>
            </p:cNvSpPr>
            <p:nvPr/>
          </p:nvSpPr>
          <p:spPr bwMode="auto">
            <a:xfrm>
              <a:off x="2026" y="2160"/>
              <a:ext cx="17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A’</a:t>
              </a:r>
            </a:p>
          </p:txBody>
        </p:sp>
        <p:sp>
          <p:nvSpPr>
            <p:cNvPr id="67602" name="Text Box 18">
              <a:extLst>
                <a:ext uri="{FF2B5EF4-FFF2-40B4-BE49-F238E27FC236}">
                  <a16:creationId xmlns:a16="http://schemas.microsoft.com/office/drawing/2014/main" id="{66CA1B5B-CFB2-4A89-B67A-79566595054A}"/>
                </a:ext>
              </a:extLst>
            </p:cNvPr>
            <p:cNvSpPr txBox="1">
              <a:spLocks noChangeArrowheads="1"/>
            </p:cNvSpPr>
            <p:nvPr/>
          </p:nvSpPr>
          <p:spPr bwMode="auto">
            <a:xfrm>
              <a:off x="1910" y="359"/>
              <a:ext cx="14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A</a:t>
              </a:r>
            </a:p>
          </p:txBody>
        </p:sp>
        <p:sp>
          <p:nvSpPr>
            <p:cNvPr id="67603" name="Text Box 19">
              <a:extLst>
                <a:ext uri="{FF2B5EF4-FFF2-40B4-BE49-F238E27FC236}">
                  <a16:creationId xmlns:a16="http://schemas.microsoft.com/office/drawing/2014/main" id="{37E67284-2E19-441F-A73D-40CA2A8F74D5}"/>
                </a:ext>
              </a:extLst>
            </p:cNvPr>
            <p:cNvSpPr txBox="1">
              <a:spLocks noChangeArrowheads="1"/>
            </p:cNvSpPr>
            <p:nvPr/>
          </p:nvSpPr>
          <p:spPr bwMode="auto">
            <a:xfrm>
              <a:off x="1296" y="1065"/>
              <a:ext cx="139"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B</a:t>
              </a:r>
            </a:p>
          </p:txBody>
        </p:sp>
        <p:sp>
          <p:nvSpPr>
            <p:cNvPr id="67604" name="Text Box 20">
              <a:extLst>
                <a:ext uri="{FF2B5EF4-FFF2-40B4-BE49-F238E27FC236}">
                  <a16:creationId xmlns:a16="http://schemas.microsoft.com/office/drawing/2014/main" id="{E72D667E-A1A6-444E-8C53-4268A94AC4D1}"/>
                </a:ext>
              </a:extLst>
            </p:cNvPr>
            <p:cNvSpPr txBox="1">
              <a:spLocks noChangeArrowheads="1"/>
            </p:cNvSpPr>
            <p:nvPr/>
          </p:nvSpPr>
          <p:spPr bwMode="auto">
            <a:xfrm>
              <a:off x="2948" y="864"/>
              <a:ext cx="13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C</a:t>
              </a:r>
            </a:p>
          </p:txBody>
        </p:sp>
        <p:sp>
          <p:nvSpPr>
            <p:cNvPr id="67605" name="Text Box 21">
              <a:extLst>
                <a:ext uri="{FF2B5EF4-FFF2-40B4-BE49-F238E27FC236}">
                  <a16:creationId xmlns:a16="http://schemas.microsoft.com/office/drawing/2014/main" id="{D3A53B9F-3934-4ABC-905A-00256092AEF5}"/>
                </a:ext>
              </a:extLst>
            </p:cNvPr>
            <p:cNvSpPr txBox="1">
              <a:spLocks noChangeArrowheads="1"/>
            </p:cNvSpPr>
            <p:nvPr/>
          </p:nvSpPr>
          <p:spPr bwMode="auto">
            <a:xfrm>
              <a:off x="3552" y="384"/>
              <a:ext cx="150"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D</a:t>
              </a:r>
            </a:p>
          </p:txBody>
        </p:sp>
        <p:sp>
          <p:nvSpPr>
            <p:cNvPr id="67606" name="Text Box 22">
              <a:extLst>
                <a:ext uri="{FF2B5EF4-FFF2-40B4-BE49-F238E27FC236}">
                  <a16:creationId xmlns:a16="http://schemas.microsoft.com/office/drawing/2014/main" id="{2C35EF1A-B962-46B9-AE27-50C7179063FC}"/>
                </a:ext>
              </a:extLst>
            </p:cNvPr>
            <p:cNvSpPr txBox="1">
              <a:spLocks noChangeArrowheads="1"/>
            </p:cNvSpPr>
            <p:nvPr/>
          </p:nvSpPr>
          <p:spPr bwMode="auto">
            <a:xfrm>
              <a:off x="1399" y="2954"/>
              <a:ext cx="17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B’</a:t>
              </a:r>
            </a:p>
          </p:txBody>
        </p:sp>
        <p:sp>
          <p:nvSpPr>
            <p:cNvPr id="67607" name="Text Box 23">
              <a:extLst>
                <a:ext uri="{FF2B5EF4-FFF2-40B4-BE49-F238E27FC236}">
                  <a16:creationId xmlns:a16="http://schemas.microsoft.com/office/drawing/2014/main" id="{E6A157AF-F547-4270-A0A8-ED5ABF1D926C}"/>
                </a:ext>
              </a:extLst>
            </p:cNvPr>
            <p:cNvSpPr txBox="1">
              <a:spLocks noChangeArrowheads="1"/>
            </p:cNvSpPr>
            <p:nvPr/>
          </p:nvSpPr>
          <p:spPr bwMode="auto">
            <a:xfrm>
              <a:off x="3125" y="2936"/>
              <a:ext cx="17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C’</a:t>
              </a:r>
            </a:p>
          </p:txBody>
        </p:sp>
        <p:sp>
          <p:nvSpPr>
            <p:cNvPr id="67608" name="Text Box 24">
              <a:extLst>
                <a:ext uri="{FF2B5EF4-FFF2-40B4-BE49-F238E27FC236}">
                  <a16:creationId xmlns:a16="http://schemas.microsoft.com/office/drawing/2014/main" id="{43FCC0EC-0161-4721-9638-FED275DCFB04}"/>
                </a:ext>
              </a:extLst>
            </p:cNvPr>
            <p:cNvSpPr txBox="1">
              <a:spLocks noChangeArrowheads="1"/>
            </p:cNvSpPr>
            <p:nvPr/>
          </p:nvSpPr>
          <p:spPr bwMode="auto">
            <a:xfrm>
              <a:off x="3661" y="2397"/>
              <a:ext cx="188"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D’</a:t>
              </a:r>
            </a:p>
          </p:txBody>
        </p:sp>
      </p:grpSp>
      <p:sp>
        <p:nvSpPr>
          <p:cNvPr id="67609" name="Rectangle 25">
            <a:extLst>
              <a:ext uri="{FF2B5EF4-FFF2-40B4-BE49-F238E27FC236}">
                <a16:creationId xmlns:a16="http://schemas.microsoft.com/office/drawing/2014/main" id="{DE6F98A4-0491-4C09-8528-9F7C24DAD8A1}"/>
              </a:ext>
            </a:extLst>
          </p:cNvPr>
          <p:cNvSpPr>
            <a:spLocks noChangeArrowheads="1"/>
          </p:cNvSpPr>
          <p:nvPr/>
        </p:nvSpPr>
        <p:spPr bwMode="auto">
          <a:xfrm>
            <a:off x="4203700" y="4041776"/>
            <a:ext cx="5029200" cy="5638800"/>
          </a:xfrm>
          <a:prstGeom prst="rect">
            <a:avLst/>
          </a:prstGeom>
          <a:solidFill>
            <a:schemeClr val="fo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67610" name="Freeform 26">
            <a:extLst>
              <a:ext uri="{FF2B5EF4-FFF2-40B4-BE49-F238E27FC236}">
                <a16:creationId xmlns:a16="http://schemas.microsoft.com/office/drawing/2014/main" id="{1597C071-00AA-4819-9ABD-9E0D1DFD7DC5}"/>
              </a:ext>
            </a:extLst>
          </p:cNvPr>
          <p:cNvSpPr>
            <a:spLocks/>
          </p:cNvSpPr>
          <p:nvPr/>
        </p:nvSpPr>
        <p:spPr bwMode="auto">
          <a:xfrm>
            <a:off x="4330700" y="2365376"/>
            <a:ext cx="6543676" cy="1701800"/>
          </a:xfrm>
          <a:custGeom>
            <a:avLst/>
            <a:gdLst>
              <a:gd name="T0" fmla="*/ 0 w 2109"/>
              <a:gd name="T1" fmla="*/ 542 h 542"/>
              <a:gd name="T2" fmla="*/ 1567 w 2109"/>
              <a:gd name="T3" fmla="*/ 542 h 542"/>
              <a:gd name="T4" fmla="*/ 2109 w 2109"/>
              <a:gd name="T5" fmla="*/ 8 h 542"/>
              <a:gd name="T6" fmla="*/ 525 w 2109"/>
              <a:gd name="T7" fmla="*/ 0 h 542"/>
              <a:gd name="T8" fmla="*/ 0 w 2109"/>
              <a:gd name="T9" fmla="*/ 525 h 542"/>
            </a:gdLst>
            <a:ahLst/>
            <a:cxnLst>
              <a:cxn ang="0">
                <a:pos x="T0" y="T1"/>
              </a:cxn>
              <a:cxn ang="0">
                <a:pos x="T2" y="T3"/>
              </a:cxn>
              <a:cxn ang="0">
                <a:pos x="T4" y="T5"/>
              </a:cxn>
              <a:cxn ang="0">
                <a:pos x="T6" y="T7"/>
              </a:cxn>
              <a:cxn ang="0">
                <a:pos x="T8" y="T9"/>
              </a:cxn>
            </a:cxnLst>
            <a:rect l="0" t="0" r="r" b="b"/>
            <a:pathLst>
              <a:path w="2109" h="542">
                <a:moveTo>
                  <a:pt x="0" y="542"/>
                </a:moveTo>
                <a:lnTo>
                  <a:pt x="1567" y="542"/>
                </a:lnTo>
                <a:lnTo>
                  <a:pt x="2109" y="8"/>
                </a:lnTo>
                <a:lnTo>
                  <a:pt x="525" y="0"/>
                </a:lnTo>
                <a:lnTo>
                  <a:pt x="0" y="525"/>
                </a:lnTo>
              </a:path>
            </a:pathLst>
          </a:custGeom>
          <a:gradFill rotWithShape="1">
            <a:gsLst>
              <a:gs pos="0">
                <a:schemeClr val="accent1">
                  <a:gamma/>
                  <a:shade val="46275"/>
                  <a:invGamma/>
                </a:schemeClr>
              </a:gs>
              <a:gs pos="100000">
                <a:schemeClr val="accent1"/>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67611" name="Text Box 27">
            <a:extLst>
              <a:ext uri="{FF2B5EF4-FFF2-40B4-BE49-F238E27FC236}">
                <a16:creationId xmlns:a16="http://schemas.microsoft.com/office/drawing/2014/main" id="{A2896E79-D191-4908-AFA2-EF27466E61A9}"/>
              </a:ext>
            </a:extLst>
          </p:cNvPr>
          <p:cNvSpPr txBox="1">
            <a:spLocks noChangeArrowheads="1"/>
          </p:cNvSpPr>
          <p:nvPr/>
        </p:nvSpPr>
        <p:spPr bwMode="auto">
          <a:xfrm>
            <a:off x="1600200" y="10636575"/>
            <a:ext cx="11122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err="1">
                <a:solidFill>
                  <a:srgbClr val="FF0000"/>
                </a:solidFill>
                <a:latin typeface="Times New Roman" panose="02020603050405020304" pitchFamily="18" charset="0"/>
              </a:rPr>
              <a:t>Đây</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một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khối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đa</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diện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lồi</a:t>
            </a:r>
            <a:endParaRPr lang="en-US" altLang="en-US" sz="40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611"/>
                                        </p:tgtEl>
                                        <p:attrNameLst>
                                          <p:attrName>style.visibility</p:attrName>
                                        </p:attrNameLst>
                                      </p:cBhvr>
                                      <p:to>
                                        <p:strVal val="visible"/>
                                      </p:to>
                                    </p:set>
                                    <p:animEffect transition="in" filter="barn(inVertical)">
                                      <p:cBhvr>
                                        <p:cTn id="7" dur="500"/>
                                        <p:tgtEl>
                                          <p:spTgt spid="676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barn(inVertical)">
                                      <p:cBhvr>
                                        <p:cTn id="12"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P spid="676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5" name="Freeform 87">
            <a:extLst>
              <a:ext uri="{FF2B5EF4-FFF2-40B4-BE49-F238E27FC236}">
                <a16:creationId xmlns:a16="http://schemas.microsoft.com/office/drawing/2014/main" id="{890AF9B1-8863-402B-8E08-5C9B2D94FFFC}"/>
              </a:ext>
            </a:extLst>
          </p:cNvPr>
          <p:cNvSpPr>
            <a:spLocks/>
          </p:cNvSpPr>
          <p:nvPr/>
        </p:nvSpPr>
        <p:spPr bwMode="auto">
          <a:xfrm>
            <a:off x="3486150" y="11439996"/>
            <a:ext cx="16611600" cy="1981200"/>
          </a:xfrm>
          <a:custGeom>
            <a:avLst/>
            <a:gdLst>
              <a:gd name="T0" fmla="*/ 0 w 2109"/>
              <a:gd name="T1" fmla="*/ 542 h 542"/>
              <a:gd name="T2" fmla="*/ 1567 w 2109"/>
              <a:gd name="T3" fmla="*/ 542 h 542"/>
              <a:gd name="T4" fmla="*/ 2109 w 2109"/>
              <a:gd name="T5" fmla="*/ 8 h 542"/>
              <a:gd name="T6" fmla="*/ 525 w 2109"/>
              <a:gd name="T7" fmla="*/ 0 h 542"/>
              <a:gd name="T8" fmla="*/ 0 w 2109"/>
              <a:gd name="T9" fmla="*/ 525 h 542"/>
            </a:gdLst>
            <a:ahLst/>
            <a:cxnLst>
              <a:cxn ang="0">
                <a:pos x="T0" y="T1"/>
              </a:cxn>
              <a:cxn ang="0">
                <a:pos x="T2" y="T3"/>
              </a:cxn>
              <a:cxn ang="0">
                <a:pos x="T4" y="T5"/>
              </a:cxn>
              <a:cxn ang="0">
                <a:pos x="T6" y="T7"/>
              </a:cxn>
              <a:cxn ang="0">
                <a:pos x="T8" y="T9"/>
              </a:cxn>
            </a:cxnLst>
            <a:rect l="0" t="0" r="r" b="b"/>
            <a:pathLst>
              <a:path w="2109" h="542">
                <a:moveTo>
                  <a:pt x="0" y="542"/>
                </a:moveTo>
                <a:lnTo>
                  <a:pt x="1567" y="542"/>
                </a:lnTo>
                <a:lnTo>
                  <a:pt x="2109" y="8"/>
                </a:lnTo>
                <a:lnTo>
                  <a:pt x="525" y="0"/>
                </a:lnTo>
                <a:lnTo>
                  <a:pt x="0" y="525"/>
                </a:lnTo>
              </a:path>
            </a:pathLst>
          </a:custGeom>
          <a:gradFill rotWithShape="1">
            <a:gsLst>
              <a:gs pos="0">
                <a:srgbClr val="FF99FF">
                  <a:gamma/>
                  <a:shade val="46275"/>
                  <a:invGamma/>
                </a:srgbClr>
              </a:gs>
              <a:gs pos="100000">
                <a:srgbClr val="FF99FF"/>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38" name="Freeform 70">
            <a:extLst>
              <a:ext uri="{FF2B5EF4-FFF2-40B4-BE49-F238E27FC236}">
                <a16:creationId xmlns:a16="http://schemas.microsoft.com/office/drawing/2014/main" id="{C1D39AA0-1CB8-4CEC-9328-BEE7421E9BBD}"/>
              </a:ext>
            </a:extLst>
          </p:cNvPr>
          <p:cNvSpPr>
            <a:spLocks/>
          </p:cNvSpPr>
          <p:nvPr/>
        </p:nvSpPr>
        <p:spPr bwMode="auto">
          <a:xfrm>
            <a:off x="9525001" y="4897516"/>
            <a:ext cx="7705726" cy="4863093"/>
          </a:xfrm>
          <a:custGeom>
            <a:avLst/>
            <a:gdLst>
              <a:gd name="T0" fmla="*/ 0 w 2427"/>
              <a:gd name="T1" fmla="*/ 1547 h 1547"/>
              <a:gd name="T2" fmla="*/ 2427 w 2427"/>
              <a:gd name="T3" fmla="*/ 1536 h 1547"/>
              <a:gd name="T4" fmla="*/ 1056 w 2427"/>
              <a:gd name="T5" fmla="*/ 0 h 1547"/>
              <a:gd name="T6" fmla="*/ 5 w 2427"/>
              <a:gd name="T7" fmla="*/ 1536 h 1547"/>
            </a:gdLst>
            <a:ahLst/>
            <a:cxnLst>
              <a:cxn ang="0">
                <a:pos x="T0" y="T1"/>
              </a:cxn>
              <a:cxn ang="0">
                <a:pos x="T2" y="T3"/>
              </a:cxn>
              <a:cxn ang="0">
                <a:pos x="T4" y="T5"/>
              </a:cxn>
              <a:cxn ang="0">
                <a:pos x="T6" y="T7"/>
              </a:cxn>
            </a:cxnLst>
            <a:rect l="0" t="0" r="r" b="b"/>
            <a:pathLst>
              <a:path w="2427" h="1547">
                <a:moveTo>
                  <a:pt x="0" y="1547"/>
                </a:moveTo>
                <a:lnTo>
                  <a:pt x="2427" y="1536"/>
                </a:lnTo>
                <a:lnTo>
                  <a:pt x="1056" y="0"/>
                </a:lnTo>
                <a:lnTo>
                  <a:pt x="5" y="1536"/>
                </a:lnTo>
              </a:path>
            </a:pathLst>
          </a:custGeom>
          <a:gradFill rotWithShape="1">
            <a:gsLst>
              <a:gs pos="0">
                <a:schemeClr val="accent1"/>
              </a:gs>
              <a:gs pos="100000">
                <a:schemeClr val="accent1">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39" name="Freeform 71">
            <a:extLst>
              <a:ext uri="{FF2B5EF4-FFF2-40B4-BE49-F238E27FC236}">
                <a16:creationId xmlns:a16="http://schemas.microsoft.com/office/drawing/2014/main" id="{6C97CFC5-615D-4679-AD32-119121CF41C6}"/>
              </a:ext>
            </a:extLst>
          </p:cNvPr>
          <p:cNvSpPr>
            <a:spLocks/>
          </p:cNvSpPr>
          <p:nvPr/>
        </p:nvSpPr>
        <p:spPr bwMode="auto">
          <a:xfrm>
            <a:off x="9626601" y="9792250"/>
            <a:ext cx="7461250" cy="1464901"/>
          </a:xfrm>
          <a:custGeom>
            <a:avLst/>
            <a:gdLst>
              <a:gd name="T0" fmla="*/ 16 w 2350"/>
              <a:gd name="T1" fmla="*/ 2 h 466"/>
              <a:gd name="T2" fmla="*/ 2350 w 2350"/>
              <a:gd name="T3" fmla="*/ 0 h 466"/>
              <a:gd name="T4" fmla="*/ 923 w 2350"/>
              <a:gd name="T5" fmla="*/ 466 h 466"/>
              <a:gd name="T6" fmla="*/ 0 w 2350"/>
              <a:gd name="T7" fmla="*/ 9 h 466"/>
            </a:gdLst>
            <a:ahLst/>
            <a:cxnLst>
              <a:cxn ang="0">
                <a:pos x="T0" y="T1"/>
              </a:cxn>
              <a:cxn ang="0">
                <a:pos x="T2" y="T3"/>
              </a:cxn>
              <a:cxn ang="0">
                <a:pos x="T4" y="T5"/>
              </a:cxn>
              <a:cxn ang="0">
                <a:pos x="T6" y="T7"/>
              </a:cxn>
            </a:cxnLst>
            <a:rect l="0" t="0" r="r" b="b"/>
            <a:pathLst>
              <a:path w="2350" h="466">
                <a:moveTo>
                  <a:pt x="16" y="2"/>
                </a:moveTo>
                <a:lnTo>
                  <a:pt x="2350" y="0"/>
                </a:lnTo>
                <a:lnTo>
                  <a:pt x="923" y="466"/>
                </a:lnTo>
                <a:lnTo>
                  <a:pt x="0" y="9"/>
                </a:lnTo>
              </a:path>
            </a:pathLst>
          </a:custGeom>
          <a:gradFill rotWithShape="1">
            <a:gsLst>
              <a:gs pos="0">
                <a:schemeClr val="accent2">
                  <a:gamma/>
                  <a:shade val="46275"/>
                  <a:invGamma/>
                </a:schemeClr>
              </a:gs>
              <a:gs pos="100000">
                <a:schemeClr val="accent2"/>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7240" name="Group 72">
            <a:extLst>
              <a:ext uri="{FF2B5EF4-FFF2-40B4-BE49-F238E27FC236}">
                <a16:creationId xmlns:a16="http://schemas.microsoft.com/office/drawing/2014/main" id="{F3FA3A52-6DBF-48A2-A905-84DBE99376CA}"/>
              </a:ext>
            </a:extLst>
          </p:cNvPr>
          <p:cNvGrpSpPr>
            <a:grpSpLocks/>
          </p:cNvGrpSpPr>
          <p:nvPr/>
        </p:nvGrpSpPr>
        <p:grpSpPr bwMode="auto">
          <a:xfrm>
            <a:off x="9525000" y="4939811"/>
            <a:ext cx="7772400" cy="6337426"/>
            <a:chOff x="1248" y="240"/>
            <a:chExt cx="2448" cy="2016"/>
          </a:xfrm>
        </p:grpSpPr>
        <p:sp>
          <p:nvSpPr>
            <p:cNvPr id="7241" name="Line 73">
              <a:extLst>
                <a:ext uri="{FF2B5EF4-FFF2-40B4-BE49-F238E27FC236}">
                  <a16:creationId xmlns:a16="http://schemas.microsoft.com/office/drawing/2014/main" id="{32C9EFEF-492C-4F70-96E9-550F78AB25EE}"/>
                </a:ext>
              </a:extLst>
            </p:cNvPr>
            <p:cNvSpPr>
              <a:spLocks noChangeShapeType="1"/>
            </p:cNvSpPr>
            <p:nvPr/>
          </p:nvSpPr>
          <p:spPr bwMode="auto">
            <a:xfrm>
              <a:off x="1248" y="1776"/>
              <a:ext cx="2448"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42" name="Line 74">
              <a:extLst>
                <a:ext uri="{FF2B5EF4-FFF2-40B4-BE49-F238E27FC236}">
                  <a16:creationId xmlns:a16="http://schemas.microsoft.com/office/drawing/2014/main" id="{E31FF2E7-43AF-4EF9-AF24-2A911602F60B}"/>
                </a:ext>
              </a:extLst>
            </p:cNvPr>
            <p:cNvSpPr>
              <a:spLocks noChangeShapeType="1"/>
            </p:cNvSpPr>
            <p:nvPr/>
          </p:nvSpPr>
          <p:spPr bwMode="auto">
            <a:xfrm flipH="1">
              <a:off x="2208" y="1776"/>
              <a:ext cx="1488" cy="48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43" name="Line 75">
              <a:extLst>
                <a:ext uri="{FF2B5EF4-FFF2-40B4-BE49-F238E27FC236}">
                  <a16:creationId xmlns:a16="http://schemas.microsoft.com/office/drawing/2014/main" id="{FD21D60C-C470-4592-BB73-E64210F77C6F}"/>
                </a:ext>
              </a:extLst>
            </p:cNvPr>
            <p:cNvSpPr>
              <a:spLocks noChangeShapeType="1"/>
            </p:cNvSpPr>
            <p:nvPr/>
          </p:nvSpPr>
          <p:spPr bwMode="auto">
            <a:xfrm>
              <a:off x="1248" y="1776"/>
              <a:ext cx="960" cy="48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44" name="Line 76">
              <a:extLst>
                <a:ext uri="{FF2B5EF4-FFF2-40B4-BE49-F238E27FC236}">
                  <a16:creationId xmlns:a16="http://schemas.microsoft.com/office/drawing/2014/main" id="{A7BD38D5-8A74-43EF-85C3-04F054A8DD00}"/>
                </a:ext>
              </a:extLst>
            </p:cNvPr>
            <p:cNvSpPr>
              <a:spLocks noChangeShapeType="1"/>
            </p:cNvSpPr>
            <p:nvPr/>
          </p:nvSpPr>
          <p:spPr bwMode="auto">
            <a:xfrm flipH="1">
              <a:off x="1248" y="240"/>
              <a:ext cx="1056" cy="1536"/>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45" name="Line 77">
              <a:extLst>
                <a:ext uri="{FF2B5EF4-FFF2-40B4-BE49-F238E27FC236}">
                  <a16:creationId xmlns:a16="http://schemas.microsoft.com/office/drawing/2014/main" id="{F9D2092D-EF88-4B8D-8012-940C4BAED645}"/>
                </a:ext>
              </a:extLst>
            </p:cNvPr>
            <p:cNvSpPr>
              <a:spLocks noChangeShapeType="1"/>
            </p:cNvSpPr>
            <p:nvPr/>
          </p:nvSpPr>
          <p:spPr bwMode="auto">
            <a:xfrm>
              <a:off x="2304" y="240"/>
              <a:ext cx="1392" cy="1536"/>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46" name="Line 78">
              <a:extLst>
                <a:ext uri="{FF2B5EF4-FFF2-40B4-BE49-F238E27FC236}">
                  <a16:creationId xmlns:a16="http://schemas.microsoft.com/office/drawing/2014/main" id="{01899F36-D750-4D0C-9406-1A9124CAFF84}"/>
                </a:ext>
              </a:extLst>
            </p:cNvPr>
            <p:cNvSpPr>
              <a:spLocks noChangeShapeType="1"/>
            </p:cNvSpPr>
            <p:nvPr/>
          </p:nvSpPr>
          <p:spPr bwMode="auto">
            <a:xfrm flipH="1">
              <a:off x="2208" y="240"/>
              <a:ext cx="96" cy="2016"/>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7247" name="Freeform 79">
            <a:extLst>
              <a:ext uri="{FF2B5EF4-FFF2-40B4-BE49-F238E27FC236}">
                <a16:creationId xmlns:a16="http://schemas.microsoft.com/office/drawing/2014/main" id="{054A1161-3254-413F-82EF-67C0BDFB6ECF}"/>
              </a:ext>
            </a:extLst>
          </p:cNvPr>
          <p:cNvSpPr>
            <a:spLocks/>
          </p:cNvSpPr>
          <p:nvPr/>
        </p:nvSpPr>
        <p:spPr bwMode="auto">
          <a:xfrm>
            <a:off x="12592051" y="4898743"/>
            <a:ext cx="4705350" cy="6378291"/>
          </a:xfrm>
          <a:custGeom>
            <a:avLst/>
            <a:gdLst>
              <a:gd name="T0" fmla="*/ 5 w 1482"/>
              <a:gd name="T1" fmla="*/ 2027 h 2029"/>
              <a:gd name="T2" fmla="*/ 1482 w 1482"/>
              <a:gd name="T3" fmla="*/ 1545 h 2029"/>
              <a:gd name="T4" fmla="*/ 101 w 1482"/>
              <a:gd name="T5" fmla="*/ 0 h 2029"/>
              <a:gd name="T6" fmla="*/ 0 w 1482"/>
              <a:gd name="T7" fmla="*/ 2029 h 2029"/>
            </a:gdLst>
            <a:ahLst/>
            <a:cxnLst>
              <a:cxn ang="0">
                <a:pos x="T0" y="T1"/>
              </a:cxn>
              <a:cxn ang="0">
                <a:pos x="T2" y="T3"/>
              </a:cxn>
              <a:cxn ang="0">
                <a:pos x="T4" y="T5"/>
              </a:cxn>
              <a:cxn ang="0">
                <a:pos x="T6" y="T7"/>
              </a:cxn>
            </a:cxnLst>
            <a:rect l="0" t="0" r="r" b="b"/>
            <a:pathLst>
              <a:path w="1482" h="2029">
                <a:moveTo>
                  <a:pt x="5" y="2027"/>
                </a:moveTo>
                <a:lnTo>
                  <a:pt x="1482" y="1545"/>
                </a:lnTo>
                <a:lnTo>
                  <a:pt x="101" y="0"/>
                </a:lnTo>
                <a:lnTo>
                  <a:pt x="0" y="2029"/>
                </a:lnTo>
              </a:path>
            </a:pathLst>
          </a:custGeom>
          <a:gradFill rotWithShape="1">
            <a:gsLst>
              <a:gs pos="0">
                <a:schemeClr val="hlink"/>
              </a:gs>
              <a:gs pos="100000">
                <a:schemeClr va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48" name="Freeform 80">
            <a:extLst>
              <a:ext uri="{FF2B5EF4-FFF2-40B4-BE49-F238E27FC236}">
                <a16:creationId xmlns:a16="http://schemas.microsoft.com/office/drawing/2014/main" id="{18FE9793-72A9-44A0-B313-3C3C1C10E854}"/>
              </a:ext>
            </a:extLst>
          </p:cNvPr>
          <p:cNvSpPr>
            <a:spLocks/>
          </p:cNvSpPr>
          <p:nvPr/>
        </p:nvSpPr>
        <p:spPr bwMode="auto">
          <a:xfrm>
            <a:off x="9509127" y="5012477"/>
            <a:ext cx="3368674" cy="6265123"/>
          </a:xfrm>
          <a:custGeom>
            <a:avLst/>
            <a:gdLst>
              <a:gd name="T0" fmla="*/ 5 w 1061"/>
              <a:gd name="T1" fmla="*/ 1529 h 1993"/>
              <a:gd name="T2" fmla="*/ 951 w 1061"/>
              <a:gd name="T3" fmla="*/ 1993 h 1993"/>
              <a:gd name="T4" fmla="*/ 1061 w 1061"/>
              <a:gd name="T5" fmla="*/ 0 h 1993"/>
              <a:gd name="T6" fmla="*/ 0 w 1061"/>
              <a:gd name="T7" fmla="*/ 1527 h 1993"/>
            </a:gdLst>
            <a:ahLst/>
            <a:cxnLst>
              <a:cxn ang="0">
                <a:pos x="T0" y="T1"/>
              </a:cxn>
              <a:cxn ang="0">
                <a:pos x="T2" y="T3"/>
              </a:cxn>
              <a:cxn ang="0">
                <a:pos x="T4" y="T5"/>
              </a:cxn>
              <a:cxn ang="0">
                <a:pos x="T6" y="T7"/>
              </a:cxn>
            </a:cxnLst>
            <a:rect l="0" t="0" r="r" b="b"/>
            <a:pathLst>
              <a:path w="1061" h="1993">
                <a:moveTo>
                  <a:pt x="5" y="1529"/>
                </a:moveTo>
                <a:lnTo>
                  <a:pt x="951" y="1993"/>
                </a:lnTo>
                <a:lnTo>
                  <a:pt x="1061" y="0"/>
                </a:lnTo>
                <a:lnTo>
                  <a:pt x="0" y="1527"/>
                </a:lnTo>
              </a:path>
            </a:pathLst>
          </a:custGeom>
          <a:gradFill rotWithShape="1">
            <a:gsLst>
              <a:gs pos="0">
                <a:schemeClr val="folHlink"/>
              </a:gs>
              <a:gs pos="100000">
                <a:schemeClr val="fo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7249" name="Text Box 81">
            <a:extLst>
              <a:ext uri="{FF2B5EF4-FFF2-40B4-BE49-F238E27FC236}">
                <a16:creationId xmlns:a16="http://schemas.microsoft.com/office/drawing/2014/main" id="{5F0283D5-178A-4B0C-B1A5-AEF641D32143}"/>
              </a:ext>
            </a:extLst>
          </p:cNvPr>
          <p:cNvSpPr txBox="1">
            <a:spLocks noChangeArrowheads="1"/>
          </p:cNvSpPr>
          <p:nvPr/>
        </p:nvSpPr>
        <p:spPr bwMode="auto">
          <a:xfrm>
            <a:off x="17418051" y="9026124"/>
            <a:ext cx="518091" cy="63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D</a:t>
            </a:r>
          </a:p>
        </p:txBody>
      </p:sp>
      <p:sp>
        <p:nvSpPr>
          <p:cNvPr id="7250" name="Text Box 82">
            <a:extLst>
              <a:ext uri="{FF2B5EF4-FFF2-40B4-BE49-F238E27FC236}">
                <a16:creationId xmlns:a16="http://schemas.microsoft.com/office/drawing/2014/main" id="{1DC6B96F-7D9D-48DB-B9E5-F11818F06F0A}"/>
              </a:ext>
            </a:extLst>
          </p:cNvPr>
          <p:cNvSpPr txBox="1">
            <a:spLocks noChangeArrowheads="1"/>
          </p:cNvSpPr>
          <p:nvPr/>
        </p:nvSpPr>
        <p:spPr bwMode="auto">
          <a:xfrm>
            <a:off x="12420601" y="4301724"/>
            <a:ext cx="518091" cy="63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latin typeface="Times New Roman" panose="02020603050405020304" pitchFamily="18" charset="0"/>
              </a:rPr>
              <a:t>A</a:t>
            </a:r>
          </a:p>
        </p:txBody>
      </p:sp>
      <p:sp>
        <p:nvSpPr>
          <p:cNvPr id="7251" name="Text Box 83">
            <a:extLst>
              <a:ext uri="{FF2B5EF4-FFF2-40B4-BE49-F238E27FC236}">
                <a16:creationId xmlns:a16="http://schemas.microsoft.com/office/drawing/2014/main" id="{924F0F53-40C3-4683-A788-FE02E248ECD1}"/>
              </a:ext>
            </a:extLst>
          </p:cNvPr>
          <p:cNvSpPr txBox="1">
            <a:spLocks noChangeArrowheads="1"/>
          </p:cNvSpPr>
          <p:nvPr/>
        </p:nvSpPr>
        <p:spPr bwMode="auto">
          <a:xfrm>
            <a:off x="8610601" y="8873724"/>
            <a:ext cx="492443" cy="63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latin typeface="Times New Roman" panose="02020603050405020304" pitchFamily="18" charset="0"/>
              </a:rPr>
              <a:t>B</a:t>
            </a:r>
          </a:p>
        </p:txBody>
      </p:sp>
      <p:sp>
        <p:nvSpPr>
          <p:cNvPr id="7252" name="Text Box 84">
            <a:extLst>
              <a:ext uri="{FF2B5EF4-FFF2-40B4-BE49-F238E27FC236}">
                <a16:creationId xmlns:a16="http://schemas.microsoft.com/office/drawing/2014/main" id="{4D052780-7460-49FF-BA5E-D4EC0608213C}"/>
              </a:ext>
            </a:extLst>
          </p:cNvPr>
          <p:cNvSpPr txBox="1">
            <a:spLocks noChangeArrowheads="1"/>
          </p:cNvSpPr>
          <p:nvPr/>
        </p:nvSpPr>
        <p:spPr bwMode="auto">
          <a:xfrm>
            <a:off x="12026901" y="10397724"/>
            <a:ext cx="518091" cy="63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latin typeface="Times New Roman" panose="02020603050405020304" pitchFamily="18" charset="0"/>
              </a:rPr>
              <a:t>C</a:t>
            </a:r>
          </a:p>
        </p:txBody>
      </p:sp>
      <p:sp>
        <p:nvSpPr>
          <p:cNvPr id="7257" name="AutoShape 89">
            <a:hlinkClick r:id="" action="ppaction://noaction" highlightClick="1"/>
            <a:extLst>
              <a:ext uri="{FF2B5EF4-FFF2-40B4-BE49-F238E27FC236}">
                <a16:creationId xmlns:a16="http://schemas.microsoft.com/office/drawing/2014/main" id="{2994C986-DC46-429E-B877-F7E3877062B1}"/>
              </a:ext>
            </a:extLst>
          </p:cNvPr>
          <p:cNvSpPr>
            <a:spLocks noChangeArrowheads="1"/>
          </p:cNvSpPr>
          <p:nvPr/>
        </p:nvSpPr>
        <p:spPr bwMode="auto">
          <a:xfrm>
            <a:off x="19278600" y="7047005"/>
            <a:ext cx="4114800" cy="1056238"/>
          </a:xfrm>
          <a:prstGeom prst="actionButtonBlank">
            <a:avLst/>
          </a:prstGeom>
          <a:gradFill rotWithShape="1">
            <a:gsLst>
              <a:gs pos="0">
                <a:srgbClr val="FF99FF">
                  <a:gamma/>
                  <a:shade val="46275"/>
                  <a:invGamma/>
                </a:srgbClr>
              </a:gs>
              <a:gs pos="100000">
                <a:srgbClr val="FF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dirty="0" err="1">
                <a:solidFill>
                  <a:srgbClr val="0000FF"/>
                </a:solidFill>
              </a:rPr>
              <a:t>Hiện</a:t>
            </a:r>
            <a:r>
              <a:rPr lang="en-US" altLang="en-US" sz="4000" dirty="0">
                <a:solidFill>
                  <a:srgbClr val="0000FF"/>
                </a:solidFill>
              </a:rPr>
              <a:t> </a:t>
            </a:r>
            <a:r>
              <a:rPr lang="en-US" altLang="en-US" sz="4000" dirty="0" err="1">
                <a:solidFill>
                  <a:srgbClr val="0000FF"/>
                </a:solidFill>
              </a:rPr>
              <a:t>mặt</a:t>
            </a:r>
            <a:r>
              <a:rPr lang="en-US" altLang="en-US" sz="4000" dirty="0">
                <a:solidFill>
                  <a:srgbClr val="0000FF"/>
                </a:solidFill>
              </a:rPr>
              <a:t> </a:t>
            </a:r>
            <a:r>
              <a:rPr lang="en-US" altLang="en-US" sz="4000" dirty="0" err="1">
                <a:solidFill>
                  <a:srgbClr val="0000FF"/>
                </a:solidFill>
              </a:rPr>
              <a:t>phẳng</a:t>
            </a:r>
            <a:endParaRPr lang="en-US" altLang="en-US" sz="4000" dirty="0">
              <a:solidFill>
                <a:srgbClr val="0000FF"/>
              </a:solidFill>
            </a:endParaRPr>
          </a:p>
        </p:txBody>
      </p:sp>
      <p:sp>
        <p:nvSpPr>
          <p:cNvPr id="7258" name="AutoShape 90">
            <a:hlinkClick r:id="" action="ppaction://noaction" highlightClick="1"/>
            <a:extLst>
              <a:ext uri="{FF2B5EF4-FFF2-40B4-BE49-F238E27FC236}">
                <a16:creationId xmlns:a16="http://schemas.microsoft.com/office/drawing/2014/main" id="{5D1C2CFF-FCDF-48EA-A731-17950C7896EB}"/>
              </a:ext>
            </a:extLst>
          </p:cNvPr>
          <p:cNvSpPr>
            <a:spLocks noChangeArrowheads="1"/>
          </p:cNvSpPr>
          <p:nvPr/>
        </p:nvSpPr>
        <p:spPr bwMode="auto">
          <a:xfrm>
            <a:off x="19126200" y="8266205"/>
            <a:ext cx="4267200" cy="1056238"/>
          </a:xfrm>
          <a:prstGeom prst="actionButtonBlank">
            <a:avLst/>
          </a:prstGeom>
          <a:gradFill rotWithShape="1">
            <a:gsLst>
              <a:gs pos="0">
                <a:srgbClr val="FF99FF">
                  <a:gamma/>
                  <a:shade val="46275"/>
                  <a:invGamma/>
                </a:srgbClr>
              </a:gs>
              <a:gs pos="100000">
                <a:srgbClr val="FF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a:solidFill>
                  <a:srgbClr val="0000FF"/>
                </a:solidFill>
              </a:rPr>
              <a:t>Mp chuyển động</a:t>
            </a:r>
          </a:p>
        </p:txBody>
      </p:sp>
      <p:sp>
        <p:nvSpPr>
          <p:cNvPr id="22" name="Rectangle 21">
            <a:extLst>
              <a:ext uri="{FF2B5EF4-FFF2-40B4-BE49-F238E27FC236}">
                <a16:creationId xmlns:a16="http://schemas.microsoft.com/office/drawing/2014/main" id="{51F35858-8780-488A-94C9-D56EF56F5B95}"/>
              </a:ext>
            </a:extLst>
          </p:cNvPr>
          <p:cNvSpPr/>
          <p:nvPr/>
        </p:nvSpPr>
        <p:spPr>
          <a:xfrm>
            <a:off x="1599153" y="1911278"/>
            <a:ext cx="19965447" cy="1446550"/>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dirty="0">
                <a:solidFill>
                  <a:schemeClr val="tx1"/>
                </a:solidFill>
                <a:sym typeface="Wingdings 2" panose="05020102010507070707" pitchFamily="18" charset="2"/>
              </a:rPr>
              <a:t></a:t>
            </a:r>
            <a:r>
              <a:rPr lang="fr-FR" sz="4400" dirty="0" err="1">
                <a:solidFill>
                  <a:schemeClr val="tx1"/>
                </a:solidFill>
                <a:sym typeface="Wingdings 2" panose="05020102010507070707" pitchFamily="18" charset="2"/>
              </a:rPr>
              <a:t>Nhận</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xét</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Một</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khối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đa</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diện</a:t>
            </a:r>
            <a:r>
              <a:rPr lang="fr-FR" sz="4400" dirty="0">
                <a:solidFill>
                  <a:schemeClr val="tx1"/>
                </a:solidFill>
                <a:sym typeface="Wingdings 2" panose="05020102010507070707" pitchFamily="18" charset="2"/>
              </a:rPr>
              <a:t> là </a:t>
            </a:r>
            <a:r>
              <a:rPr lang="fr-FR" sz="4400" dirty="0" err="1">
                <a:solidFill>
                  <a:schemeClr val="tx1"/>
                </a:solidFill>
                <a:sym typeface="Wingdings 2" panose="05020102010507070707" pitchFamily="18" charset="2"/>
              </a:rPr>
              <a:t>khối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đa</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diện</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lồi</a:t>
            </a:r>
            <a:r>
              <a:rPr lang="fr-FR" sz="4400" dirty="0">
                <a:solidFill>
                  <a:schemeClr val="tx1"/>
                </a:solidFill>
                <a:sym typeface="Wingdings 2" panose="05020102010507070707" pitchFamily="18" charset="2"/>
              </a:rPr>
              <a:t> khi </a:t>
            </a:r>
            <a:r>
              <a:rPr lang="fr-FR" sz="4400" dirty="0" err="1">
                <a:solidFill>
                  <a:schemeClr val="tx1"/>
                </a:solidFill>
                <a:sym typeface="Wingdings 2" panose="05020102010507070707" pitchFamily="18" charset="2"/>
              </a:rPr>
              <a:t>và</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chỉ</a:t>
            </a:r>
            <a:r>
              <a:rPr lang="fr-FR" sz="4400" dirty="0">
                <a:solidFill>
                  <a:schemeClr val="tx1"/>
                </a:solidFill>
                <a:sym typeface="Wingdings 2" panose="05020102010507070707" pitchFamily="18" charset="2"/>
              </a:rPr>
              <a:t> khi </a:t>
            </a:r>
            <a:r>
              <a:rPr lang="fr-FR" sz="4400" dirty="0" err="1">
                <a:solidFill>
                  <a:schemeClr val="tx1"/>
                </a:solidFill>
                <a:sym typeface="Wingdings 2" panose="05020102010507070707" pitchFamily="18" charset="2"/>
              </a:rPr>
              <a:t>miền</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trong</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của</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nó</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luôn</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nằm</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về</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một</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phía</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đối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với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mỗi</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mặt</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phẳng</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chứa</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một</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mặt</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của</a:t>
            </a:r>
            <a:r>
              <a:rPr lang="fr-FR" sz="4400" dirty="0">
                <a:solidFill>
                  <a:schemeClr val="tx1"/>
                </a:solidFill>
                <a:sym typeface="Wingdings 2" panose="05020102010507070707" pitchFamily="18" charset="2"/>
              </a:rPr>
              <a:t> </a:t>
            </a:r>
            <a:r>
              <a:rPr lang="fr-FR" sz="4400" dirty="0" err="1">
                <a:solidFill>
                  <a:schemeClr val="tx1"/>
                </a:solidFill>
                <a:sym typeface="Wingdings 2" panose="05020102010507070707" pitchFamily="18" charset="2"/>
              </a:rPr>
              <a:t>nó</a:t>
            </a:r>
            <a:r>
              <a:rPr lang="fr-FR" sz="4400" dirty="0">
                <a:solidFill>
                  <a:schemeClr val="tx1"/>
                </a:solidFill>
                <a:sym typeface="Wingdings 2" panose="05020102010507070707" pitchFamily="18" charset="2"/>
              </a:rPr>
              <a:t>.</a:t>
            </a:r>
            <a:endParaRPr lang="vi-VN"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7247"/>
                                        </p:tgtEl>
                                      </p:cBhvr>
                                    </p:animEffect>
                                    <p:set>
                                      <p:cBhvr>
                                        <p:cTn id="12" dur="1" fill="hold">
                                          <p:stCondLst>
                                            <p:cond delay="1999"/>
                                          </p:stCondLst>
                                        </p:cTn>
                                        <p:tgtEl>
                                          <p:spTgt spid="724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7248"/>
                                        </p:tgtEl>
                                      </p:cBhvr>
                                    </p:animEffect>
                                    <p:set>
                                      <p:cBhvr>
                                        <p:cTn id="17" dur="1" fill="hold">
                                          <p:stCondLst>
                                            <p:cond delay="1999"/>
                                          </p:stCondLst>
                                        </p:cTn>
                                        <p:tgtEl>
                                          <p:spTgt spid="72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25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7255"/>
                                        </p:tgtEl>
                                        <p:attrNameLst>
                                          <p:attrName>style.visibility</p:attrName>
                                        </p:attrNameLst>
                                      </p:cBhvr>
                                      <p:to>
                                        <p:strVal val="visible"/>
                                      </p:to>
                                    </p:set>
                                    <p:animEffect transition="in" filter="randombar(horizontal)">
                                      <p:cBhvr>
                                        <p:cTn id="23" dur="500"/>
                                        <p:tgtEl>
                                          <p:spTgt spid="7255"/>
                                        </p:tgtEl>
                                      </p:cBhvr>
                                    </p:animEffect>
                                  </p:childTnLst>
                                </p:cTn>
                              </p:par>
                            </p:childTnLst>
                          </p:cTn>
                        </p:par>
                      </p:childTnLst>
                    </p:cTn>
                  </p:par>
                </p:childTnLst>
              </p:cTn>
              <p:nextCondLst>
                <p:cond evt="onClick" delay="0">
                  <p:tgtEl>
                    <p:spTgt spid="7257"/>
                  </p:tgtEl>
                </p:cond>
              </p:nextCondLst>
            </p:seq>
            <p:seq concurrent="1" nextAc="seek">
              <p:cTn id="24" restart="whenNotActive" fill="hold" evtFilter="cancelBubble" nodeType="interactiveSeq">
                <p:stCondLst>
                  <p:cond evt="onClick" delay="0">
                    <p:tgtEl>
                      <p:spTgt spid="725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64" presetClass="path" presetSubtype="0" accel="50000" decel="50000" fill="hold" nodeType="clickEffect">
                                  <p:stCondLst>
                                    <p:cond delay="0"/>
                                  </p:stCondLst>
                                  <p:childTnLst>
                                    <p:animMotion origin="layout" path="M 3.33333E-6 4.50867E-6 L 0.00416 -0.12763 " pathEditMode="relative" rAng="0" ptsTypes="AA">
                                      <p:cBhvr>
                                        <p:cTn id="28" dur="2000" fill="hold"/>
                                        <p:tgtEl>
                                          <p:spTgt spid="7255"/>
                                        </p:tgtEl>
                                        <p:attrNameLst>
                                          <p:attrName>ppt_x</p:attrName>
                                          <p:attrName>ppt_y</p:attrName>
                                        </p:attrNameLst>
                                      </p:cBhvr>
                                      <p:rCtr x="208" y="-6382"/>
                                    </p:animMotion>
                                  </p:childTnLst>
                                </p:cTn>
                              </p:par>
                            </p:childTnLst>
                          </p:cTn>
                        </p:par>
                      </p:childTnLst>
                    </p:cTn>
                  </p:par>
                </p:childTnLst>
              </p:cTn>
              <p:nextCondLst>
                <p:cond evt="onClick" delay="0">
                  <p:tgtEl>
                    <p:spTgt spid="7258"/>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0"/>
            <a:ext cx="12114292" cy="907192"/>
            <a:chOff x="7459670" y="7543799"/>
            <a:chExt cx="20011305" cy="907311"/>
          </a:xfrm>
        </p:grpSpPr>
        <p:sp>
          <p:nvSpPr>
            <p:cNvPr id="44" name="TextBox 43"/>
            <p:cNvSpPr txBox="1"/>
            <p:nvPr/>
          </p:nvSpPr>
          <p:spPr>
            <a:xfrm>
              <a:off x="8993186" y="7620004"/>
              <a:ext cx="18477789"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KHỐI ĐA DIỆN ĐỀU</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71129" y="7640053"/>
                  <a:ext cx="1184168"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grpSp>
        </p:grpSp>
      </p:grpSp>
      <p:sp>
        <p:nvSpPr>
          <p:cNvPr id="12" name="Rectangle 11">
            <a:extLst>
              <a:ext uri="{FF2B5EF4-FFF2-40B4-BE49-F238E27FC236}">
                <a16:creationId xmlns:a16="http://schemas.microsoft.com/office/drawing/2014/main" id="{372C34B5-28E6-4EC8-B246-38F191EAA9DC}"/>
              </a:ext>
            </a:extLst>
          </p:cNvPr>
          <p:cNvSpPr/>
          <p:nvPr/>
        </p:nvSpPr>
        <p:spPr>
          <a:xfrm>
            <a:off x="1900031" y="3109989"/>
            <a:ext cx="6216444"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rPr>
              <a:t>ĐỊNH NGHĨA</a:t>
            </a:r>
            <a:endParaRPr lang="vi-VN" sz="4400" b="1" dirty="0">
              <a:solidFill>
                <a:srgbClr val="0000FF"/>
              </a:solidFill>
            </a:endParaRPr>
          </a:p>
        </p:txBody>
      </p:sp>
      <p:sp>
        <p:nvSpPr>
          <p:cNvPr id="69" name="Rectangle 68">
            <a:extLst>
              <a:ext uri="{FF2B5EF4-FFF2-40B4-BE49-F238E27FC236}">
                <a16:creationId xmlns:a16="http://schemas.microsoft.com/office/drawing/2014/main" id="{6E6E3B4B-714C-411C-A72D-98A6926E4CF1}"/>
              </a:ext>
            </a:extLst>
          </p:cNvPr>
          <p:cNvSpPr/>
          <p:nvPr/>
        </p:nvSpPr>
        <p:spPr>
          <a:xfrm>
            <a:off x="1895549" y="7164050"/>
            <a:ext cx="19669051" cy="1446550"/>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rPr>
              <a:t>NHẬN XÉT: </a:t>
            </a:r>
            <a:r>
              <a:rPr lang="en-US" altLang="en-US" sz="4400" dirty="0" err="1">
                <a:latin typeface="Times New Roman" panose="02020603050405020304" pitchFamily="18" charset="0"/>
              </a:rPr>
              <a:t>Từ</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định</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nghĩa</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trên</a:t>
            </a:r>
            <a:r>
              <a:rPr lang="en-US" altLang="en-US" sz="4400" dirty="0">
                <a:latin typeface="Times New Roman" panose="02020603050405020304" pitchFamily="18" charset="0"/>
              </a:rPr>
              <a:t> ta </a:t>
            </a:r>
            <a:r>
              <a:rPr lang="en-US" altLang="en-US" sz="4400" dirty="0" err="1">
                <a:latin typeface="Times New Roman" panose="02020603050405020304" pitchFamily="18" charset="0"/>
              </a:rPr>
              <a:t>thấy</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các</a:t>
            </a:r>
            <a:r>
              <a:rPr lang="en-US" altLang="en-US" sz="4400" dirty="0">
                <a:latin typeface="Times New Roman" panose="02020603050405020304" pitchFamily="18" charset="0"/>
              </a:rPr>
              <a:t> </a:t>
            </a:r>
            <a:r>
              <a:rPr lang="en-US" altLang="en-US" sz="4400" err="1">
                <a:latin typeface="Times New Roman" panose="02020603050405020304" pitchFamily="18" charset="0"/>
              </a:rPr>
              <a:t>mặt</a:t>
            </a:r>
            <a:r>
              <a:rPr lang="en-US" altLang="en-US" sz="4400">
                <a:latin typeface="Times New Roman" panose="02020603050405020304" pitchFamily="18" charset="0"/>
              </a:rPr>
              <a:t> của </a:t>
            </a:r>
            <a:r>
              <a:rPr lang="en-US" altLang="en-US" sz="4400" dirty="0" err="1">
                <a:latin typeface="Times New Roman" panose="02020603050405020304" pitchFamily="18" charset="0"/>
              </a:rPr>
              <a:t>một</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khối</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đa</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diện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đều</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là</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những</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đa</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giác</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đều</a:t>
            </a:r>
            <a:r>
              <a:rPr lang="en-US" altLang="en-US" sz="4400" dirty="0">
                <a:latin typeface="Times New Roman" panose="02020603050405020304" pitchFamily="18" charset="0"/>
              </a:rPr>
              <a:t> bằng </a:t>
            </a:r>
            <a:r>
              <a:rPr lang="en-US" altLang="en-US" sz="4400" dirty="0" err="1">
                <a:latin typeface="Times New Roman" panose="02020603050405020304" pitchFamily="18" charset="0"/>
              </a:rPr>
              <a:t>nhau</a:t>
            </a:r>
            <a:endParaRPr lang="en-US" altLang="en-US" sz="4400" dirty="0">
              <a:latin typeface="Times New Roman" panose="02020603050405020304" pitchFamily="18" charset="0"/>
            </a:endParaRPr>
          </a:p>
        </p:txBody>
      </p:sp>
      <p:sp>
        <p:nvSpPr>
          <p:cNvPr id="19" name="Rectangle 9">
            <a:extLst>
              <a:ext uri="{FF2B5EF4-FFF2-40B4-BE49-F238E27FC236}">
                <a16:creationId xmlns:a16="http://schemas.microsoft.com/office/drawing/2014/main" id="{7344610E-194D-4532-BC1B-AACDE2A0BFC1}"/>
              </a:ext>
            </a:extLst>
          </p:cNvPr>
          <p:cNvSpPr>
            <a:spLocks noChangeArrowheads="1"/>
          </p:cNvSpPr>
          <p:nvPr/>
        </p:nvSpPr>
        <p:spPr bwMode="auto">
          <a:xfrm>
            <a:off x="3048000" y="4091038"/>
            <a:ext cx="16459106"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dirty="0" err="1">
                <a:latin typeface="Times New Roman" panose="02020603050405020304" pitchFamily="18" charset="0"/>
              </a:rPr>
              <a:t>Khối</a:t>
            </a:r>
            <a:r>
              <a:rPr lang="en-US" altLang="en-US" dirty="0">
                <a:latin typeface="Times New Roman" panose="02020603050405020304" pitchFamily="18" charset="0"/>
              </a:rPr>
              <a:t> </a:t>
            </a:r>
            <a:r>
              <a:rPr lang="en-US" altLang="en-US" dirty="0" err="1">
                <a:latin typeface="Times New Roman" panose="02020603050405020304" pitchFamily="18" charset="0"/>
              </a:rPr>
              <a:t>đa</a:t>
            </a:r>
            <a:r>
              <a:rPr lang="en-US" altLang="en-US" dirty="0">
                <a:latin typeface="Times New Roman" panose="02020603050405020304" pitchFamily="18" charset="0"/>
              </a:rPr>
              <a:t> </a:t>
            </a:r>
            <a:r>
              <a:rPr lang="en-US" altLang="en-US" dirty="0" err="1">
                <a:latin typeface="Times New Roman" panose="02020603050405020304" pitchFamily="18" charset="0"/>
              </a:rPr>
              <a:t>diện</a:t>
            </a:r>
            <a:r>
              <a:rPr lang="en-US" altLang="en-US" dirty="0">
                <a:latin typeface="Times New Roman" panose="02020603050405020304" pitchFamily="18" charset="0"/>
              </a:rPr>
              <a:t> </a:t>
            </a:r>
            <a:r>
              <a:rPr lang="en-US" altLang="en-US" dirty="0" err="1">
                <a:latin typeface="Times New Roman" panose="02020603050405020304" pitchFamily="18" charset="0"/>
              </a:rPr>
              <a:t>đều</a:t>
            </a:r>
            <a:r>
              <a:rPr lang="en-US" altLang="en-US" dirty="0">
                <a:latin typeface="Times New Roman" panose="02020603050405020304" pitchFamily="18" charset="0"/>
              </a:rPr>
              <a:t> </a:t>
            </a:r>
            <a:r>
              <a:rPr lang="en-US" altLang="en-US" dirty="0" err="1">
                <a:latin typeface="Times New Roman" panose="02020603050405020304" pitchFamily="18" charset="0"/>
              </a:rPr>
              <a:t>là</a:t>
            </a:r>
            <a:r>
              <a:rPr lang="en-US" altLang="en-US" dirty="0">
                <a:latin typeface="Times New Roman" panose="02020603050405020304" pitchFamily="18" charset="0"/>
              </a:rPr>
              <a:t> </a:t>
            </a:r>
            <a:r>
              <a:rPr lang="en-US" altLang="en-US" dirty="0" err="1">
                <a:latin typeface="Times New Roman" panose="02020603050405020304" pitchFamily="18" charset="0"/>
              </a:rPr>
              <a:t>khối</a:t>
            </a:r>
            <a:r>
              <a:rPr lang="en-US" altLang="en-US" dirty="0">
                <a:latin typeface="Times New Roman" panose="02020603050405020304" pitchFamily="18" charset="0"/>
              </a:rPr>
              <a:t> </a:t>
            </a:r>
            <a:r>
              <a:rPr lang="en-US" altLang="en-US" dirty="0" err="1">
                <a:latin typeface="Times New Roman" panose="02020603050405020304" pitchFamily="18" charset="0"/>
              </a:rPr>
              <a:t>đa</a:t>
            </a:r>
            <a:r>
              <a:rPr lang="en-US" altLang="en-US" dirty="0">
                <a:latin typeface="Times New Roman" panose="02020603050405020304" pitchFamily="18" charset="0"/>
              </a:rPr>
              <a:t> </a:t>
            </a:r>
            <a:r>
              <a:rPr lang="en-US" altLang="en-US" dirty="0" err="1">
                <a:latin typeface="Times New Roman" panose="02020603050405020304" pitchFamily="18" charset="0"/>
              </a:rPr>
              <a:t>diện</a:t>
            </a:r>
            <a:r>
              <a:rPr lang="en-US" altLang="en-US" dirty="0">
                <a:latin typeface="Times New Roman" panose="02020603050405020304" pitchFamily="18" charset="0"/>
              </a:rPr>
              <a:t> </a:t>
            </a:r>
            <a:r>
              <a:rPr lang="en-US" altLang="en-US" dirty="0" err="1">
                <a:latin typeface="Times New Roman" panose="02020603050405020304" pitchFamily="18" charset="0"/>
              </a:rPr>
              <a:t>lồi</a:t>
            </a:r>
            <a:r>
              <a:rPr lang="en-US" altLang="en-US" dirty="0">
                <a:latin typeface="Times New Roman" panose="02020603050405020304" pitchFamily="18" charset="0"/>
              </a:rPr>
              <a:t> </a:t>
            </a:r>
            <a:r>
              <a:rPr lang="en-US" altLang="en-US" dirty="0" err="1">
                <a:latin typeface="Times New Roman" panose="02020603050405020304" pitchFamily="18" charset="0"/>
              </a:rPr>
              <a:t>có</a:t>
            </a:r>
            <a:r>
              <a:rPr lang="en-US" altLang="en-US" dirty="0">
                <a:latin typeface="Times New Roman" panose="02020603050405020304" pitchFamily="18" charset="0"/>
              </a:rPr>
              <a:t> </a:t>
            </a:r>
            <a:r>
              <a:rPr lang="en-US" altLang="en-US" dirty="0" err="1">
                <a:latin typeface="Times New Roman" panose="02020603050405020304" pitchFamily="18" charset="0"/>
              </a:rPr>
              <a:t>tính</a:t>
            </a:r>
            <a:r>
              <a:rPr lang="en-US" altLang="en-US" dirty="0">
                <a:latin typeface="Times New Roman" panose="02020603050405020304" pitchFamily="18" charset="0"/>
              </a:rPr>
              <a:t> </a:t>
            </a:r>
            <a:r>
              <a:rPr lang="en-US" altLang="en-US" dirty="0" err="1">
                <a:latin typeface="Times New Roman" panose="02020603050405020304" pitchFamily="18" charset="0"/>
              </a:rPr>
              <a:t>chất</a:t>
            </a:r>
            <a:r>
              <a:rPr lang="en-US" altLang="en-US" dirty="0">
                <a:latin typeface="Times New Roman" panose="02020603050405020304" pitchFamily="18" charset="0"/>
              </a:rPr>
              <a:t> </a:t>
            </a:r>
            <a:r>
              <a:rPr lang="en-US" altLang="en-US" dirty="0" err="1">
                <a:latin typeface="Times New Roman" panose="02020603050405020304" pitchFamily="18" charset="0"/>
              </a:rPr>
              <a:t>sau</a:t>
            </a:r>
            <a:r>
              <a:rPr lang="en-US" altLang="en-US" dirty="0">
                <a:latin typeface="Times New Roman" panose="02020603050405020304" pitchFamily="18" charset="0"/>
              </a:rPr>
              <a:t> </a:t>
            </a:r>
            <a:r>
              <a:rPr lang="en-US" altLang="en-US" dirty="0" err="1">
                <a:latin typeface="Times New Roman" panose="02020603050405020304" pitchFamily="18" charset="0"/>
              </a:rPr>
              <a:t>đây</a:t>
            </a:r>
            <a:r>
              <a:rPr lang="en-US" altLang="en-US" dirty="0">
                <a:latin typeface="Times New Roman" panose="02020603050405020304" pitchFamily="18" charset="0"/>
              </a:rPr>
              <a:t>:</a:t>
            </a:r>
          </a:p>
          <a:p>
            <a:r>
              <a:rPr lang="en-US" altLang="en-US">
                <a:latin typeface="Times New Roman" panose="02020603050405020304" pitchFamily="18" charset="0"/>
              </a:rPr>
              <a:t>     a)  Mỗi </a:t>
            </a:r>
            <a:r>
              <a:rPr lang="en-US" altLang="en-US" dirty="0" err="1">
                <a:latin typeface="Times New Roman" panose="02020603050405020304" pitchFamily="18" charset="0"/>
              </a:rPr>
              <a:t>mặt</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nó</a:t>
            </a:r>
            <a:r>
              <a:rPr lang="en-US" altLang="en-US" dirty="0">
                <a:latin typeface="Times New Roman" panose="02020603050405020304" pitchFamily="18" charset="0"/>
              </a:rPr>
              <a:t> </a:t>
            </a:r>
            <a:r>
              <a:rPr lang="en-US" altLang="en-US" dirty="0" err="1">
                <a:latin typeface="Times New Roman" panose="02020603050405020304" pitchFamily="18" charset="0"/>
              </a:rPr>
              <a:t>là</a:t>
            </a:r>
            <a:r>
              <a:rPr lang="en-US" altLang="en-US" dirty="0">
                <a:latin typeface="Times New Roman" panose="02020603050405020304" pitchFamily="18" charset="0"/>
              </a:rPr>
              <a:t> </a:t>
            </a:r>
            <a:r>
              <a:rPr lang="en-US" altLang="en-US" dirty="0" err="1">
                <a:latin typeface="Times New Roman" panose="02020603050405020304" pitchFamily="18" charset="0"/>
              </a:rPr>
              <a:t>một</a:t>
            </a:r>
            <a:r>
              <a:rPr lang="en-US" altLang="en-US" dirty="0">
                <a:latin typeface="Times New Roman" panose="02020603050405020304" pitchFamily="18" charset="0"/>
              </a:rPr>
              <a:t> </a:t>
            </a:r>
            <a:r>
              <a:rPr lang="en-US" altLang="en-US" dirty="0" err="1">
                <a:latin typeface="Times New Roman" panose="02020603050405020304" pitchFamily="18" charset="0"/>
              </a:rPr>
              <a:t>đa</a:t>
            </a:r>
            <a:r>
              <a:rPr lang="en-US" altLang="en-US" dirty="0">
                <a:latin typeface="Times New Roman" panose="02020603050405020304" pitchFamily="18" charset="0"/>
              </a:rPr>
              <a:t> </a:t>
            </a:r>
            <a:r>
              <a:rPr lang="en-US" altLang="en-US" dirty="0" err="1">
                <a:latin typeface="Times New Roman" panose="02020603050405020304" pitchFamily="18" charset="0"/>
              </a:rPr>
              <a:t>giác</a:t>
            </a:r>
            <a:r>
              <a:rPr lang="en-US" altLang="en-US" dirty="0">
                <a:latin typeface="Times New Roman" panose="02020603050405020304" pitchFamily="18" charset="0"/>
              </a:rPr>
              <a:t> </a:t>
            </a:r>
            <a:r>
              <a:rPr lang="en-US" altLang="en-US" dirty="0" err="1">
                <a:latin typeface="Times New Roman" panose="02020603050405020304" pitchFamily="18" charset="0"/>
              </a:rPr>
              <a:t>đều</a:t>
            </a:r>
            <a:r>
              <a:rPr lang="en-US" altLang="en-US" dirty="0">
                <a:latin typeface="Times New Roman" panose="02020603050405020304" pitchFamily="18" charset="0"/>
              </a:rPr>
              <a:t> p </a:t>
            </a:r>
            <a:r>
              <a:rPr lang="en-US" altLang="en-US" dirty="0" err="1">
                <a:latin typeface="Times New Roman" panose="02020603050405020304" pitchFamily="18" charset="0"/>
              </a:rPr>
              <a:t>cạnh</a:t>
            </a:r>
            <a:r>
              <a:rPr lang="en-US" altLang="en-US" dirty="0">
                <a:latin typeface="Times New Roman" panose="02020603050405020304" pitchFamily="18" charset="0"/>
              </a:rPr>
              <a:t>.</a:t>
            </a:r>
          </a:p>
          <a:p>
            <a:r>
              <a:rPr lang="en-US" altLang="en-US">
                <a:latin typeface="Times New Roman" panose="02020603050405020304" pitchFamily="18" charset="0"/>
              </a:rPr>
              <a:t>     b)  Mỗi </a:t>
            </a:r>
            <a:r>
              <a:rPr lang="en-US" altLang="en-US" dirty="0" err="1">
                <a:latin typeface="Times New Roman" panose="02020603050405020304" pitchFamily="18" charset="0"/>
              </a:rPr>
              <a:t>đỉnh</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nó</a:t>
            </a:r>
            <a:r>
              <a:rPr lang="en-US" altLang="en-US" dirty="0">
                <a:latin typeface="Times New Roman" panose="02020603050405020304" pitchFamily="18" charset="0"/>
              </a:rPr>
              <a:t> </a:t>
            </a:r>
            <a:r>
              <a:rPr lang="en-US" altLang="en-US" dirty="0" err="1">
                <a:latin typeface="Times New Roman" panose="02020603050405020304" pitchFamily="18" charset="0"/>
              </a:rPr>
              <a:t>là</a:t>
            </a:r>
            <a:r>
              <a:rPr lang="en-US" altLang="en-US" dirty="0">
                <a:latin typeface="Times New Roman" panose="02020603050405020304" pitchFamily="18" charset="0"/>
              </a:rPr>
              <a:t> </a:t>
            </a:r>
            <a:r>
              <a:rPr lang="en-US" altLang="en-US" dirty="0" err="1">
                <a:latin typeface="Times New Roman" panose="02020603050405020304" pitchFamily="18" charset="0"/>
              </a:rPr>
              <a:t>đỉnh</a:t>
            </a:r>
            <a:r>
              <a:rPr lang="en-US" altLang="en-US" dirty="0">
                <a:latin typeface="Times New Roman" panose="02020603050405020304" pitchFamily="18" charset="0"/>
              </a:rPr>
              <a:t> </a:t>
            </a:r>
            <a:r>
              <a:rPr lang="en-US" altLang="en-US" dirty="0" err="1">
                <a:latin typeface="Times New Roman" panose="02020603050405020304" pitchFamily="18" charset="0"/>
              </a:rPr>
              <a:t>chung</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đúng</a:t>
            </a:r>
            <a:r>
              <a:rPr lang="en-US" altLang="en-US" dirty="0">
                <a:latin typeface="Times New Roman" panose="02020603050405020304" pitchFamily="18" charset="0"/>
              </a:rPr>
              <a:t> q </a:t>
            </a:r>
            <a:r>
              <a:rPr lang="en-US" altLang="en-US" dirty="0" err="1">
                <a:latin typeface="Times New Roman" panose="02020603050405020304" pitchFamily="18" charset="0"/>
              </a:rPr>
              <a:t>mặt</a:t>
            </a:r>
            <a:r>
              <a:rPr lang="en-US" altLang="en-US" dirty="0">
                <a:latin typeface="Times New Roman" panose="02020603050405020304" pitchFamily="18" charset="0"/>
              </a:rPr>
              <a:t>.</a:t>
            </a:r>
          </a:p>
        </p:txBody>
      </p:sp>
      <p:sp>
        <p:nvSpPr>
          <p:cNvPr id="13" name="Rectangle 9">
            <a:extLst>
              <a:ext uri="{FF2B5EF4-FFF2-40B4-BE49-F238E27FC236}">
                <a16:creationId xmlns:a16="http://schemas.microsoft.com/office/drawing/2014/main" id="{6A777693-14AB-472A-B036-B881778232A8}"/>
              </a:ext>
            </a:extLst>
          </p:cNvPr>
          <p:cNvSpPr>
            <a:spLocks noChangeArrowheads="1"/>
          </p:cNvSpPr>
          <p:nvPr/>
        </p:nvSpPr>
        <p:spPr bwMode="auto">
          <a:xfrm>
            <a:off x="3048000" y="6103947"/>
            <a:ext cx="16459106"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dirty="0" err="1">
                <a:latin typeface="Times New Roman" panose="02020603050405020304" pitchFamily="18" charset="0"/>
              </a:rPr>
              <a:t>Khối</a:t>
            </a:r>
            <a:r>
              <a:rPr lang="en-US" altLang="en-US" dirty="0">
                <a:latin typeface="Times New Roman" panose="02020603050405020304" pitchFamily="18" charset="0"/>
              </a:rPr>
              <a:t> </a:t>
            </a:r>
            <a:r>
              <a:rPr lang="en-US" altLang="en-US" dirty="0" err="1">
                <a:latin typeface="Times New Roman" panose="02020603050405020304" pitchFamily="18" charset="0"/>
              </a:rPr>
              <a:t>đa</a:t>
            </a:r>
            <a:r>
              <a:rPr lang="en-US" altLang="en-US" dirty="0">
                <a:latin typeface="Times New Roman" panose="02020603050405020304" pitchFamily="18" charset="0"/>
              </a:rPr>
              <a:t> </a:t>
            </a:r>
            <a:r>
              <a:rPr lang="en-US" altLang="en-US" dirty="0" err="1">
                <a:latin typeface="Times New Roman" panose="02020603050405020304" pitchFamily="18" charset="0"/>
              </a:rPr>
              <a:t>diện</a:t>
            </a:r>
            <a:r>
              <a:rPr lang="en-US" altLang="en-US" dirty="0">
                <a:latin typeface="Times New Roman" panose="02020603050405020304" pitchFamily="18" charset="0"/>
              </a:rPr>
              <a:t> </a:t>
            </a:r>
            <a:r>
              <a:rPr lang="en-US" altLang="en-US" dirty="0" err="1">
                <a:latin typeface="Times New Roman" panose="02020603050405020304" pitchFamily="18" charset="0"/>
              </a:rPr>
              <a:t>như</a:t>
            </a:r>
            <a:r>
              <a:rPr lang="en-US" altLang="en-US" dirty="0">
                <a:latin typeface="Times New Roman" panose="02020603050405020304" pitchFamily="18" charset="0"/>
              </a:rPr>
              <a:t> </a:t>
            </a:r>
            <a:r>
              <a:rPr lang="en-US" altLang="en-US" dirty="0" err="1">
                <a:latin typeface="Times New Roman" panose="02020603050405020304" pitchFamily="18" charset="0"/>
              </a:rPr>
              <a:t>vậy</a:t>
            </a:r>
            <a:r>
              <a:rPr lang="en-US" altLang="en-US" dirty="0">
                <a:latin typeface="Times New Roman" panose="02020603050405020304" pitchFamily="18" charset="0"/>
              </a:rPr>
              <a:t> </a:t>
            </a:r>
            <a:r>
              <a:rPr lang="en-US" altLang="en-US" dirty="0" err="1">
                <a:latin typeface="Times New Roman" panose="02020603050405020304" pitchFamily="18" charset="0"/>
              </a:rPr>
              <a:t>đều</a:t>
            </a:r>
            <a:r>
              <a:rPr lang="en-US" altLang="en-US" dirty="0">
                <a:latin typeface="Times New Roman" panose="02020603050405020304" pitchFamily="18" charset="0"/>
              </a:rPr>
              <a:t> </a:t>
            </a:r>
            <a:r>
              <a:rPr lang="en-US" altLang="en-US" dirty="0" err="1">
                <a:latin typeface="Times New Roman" panose="02020603050405020304" pitchFamily="18" charset="0"/>
              </a:rPr>
              <a:t>gọi</a:t>
            </a:r>
            <a:r>
              <a:rPr lang="en-US" altLang="en-US" dirty="0">
                <a:latin typeface="Times New Roman" panose="02020603050405020304" pitchFamily="18" charset="0"/>
              </a:rPr>
              <a:t> </a:t>
            </a:r>
            <a:r>
              <a:rPr lang="en-US" altLang="en-US" dirty="0" err="1">
                <a:latin typeface="Times New Roman" panose="02020603050405020304" pitchFamily="18" charset="0"/>
              </a:rPr>
              <a:t>là</a:t>
            </a:r>
            <a:r>
              <a:rPr lang="en-US" altLang="en-US" dirty="0">
                <a:latin typeface="Times New Roman" panose="02020603050405020304" pitchFamily="18" charset="0"/>
              </a:rPr>
              <a:t> </a:t>
            </a:r>
            <a:r>
              <a:rPr lang="en-US" altLang="en-US" dirty="0" err="1">
                <a:latin typeface="Times New Roman" panose="02020603050405020304" pitchFamily="18" charset="0"/>
              </a:rPr>
              <a:t>khối</a:t>
            </a:r>
            <a:r>
              <a:rPr lang="en-US" altLang="en-US" dirty="0">
                <a:latin typeface="Times New Roman" panose="02020603050405020304" pitchFamily="18" charset="0"/>
              </a:rPr>
              <a:t> </a:t>
            </a:r>
            <a:r>
              <a:rPr lang="en-US" altLang="en-US" dirty="0" err="1">
                <a:latin typeface="Times New Roman" panose="02020603050405020304" pitchFamily="18" charset="0"/>
              </a:rPr>
              <a:t>đa</a:t>
            </a:r>
            <a:r>
              <a:rPr lang="en-US" altLang="en-US" dirty="0">
                <a:latin typeface="Times New Roman" panose="02020603050405020304" pitchFamily="18" charset="0"/>
              </a:rPr>
              <a:t> </a:t>
            </a:r>
            <a:r>
              <a:rPr lang="en-US" altLang="en-US" dirty="0" err="1">
                <a:latin typeface="Times New Roman" panose="02020603050405020304" pitchFamily="18" charset="0"/>
              </a:rPr>
              <a:t>diện</a:t>
            </a:r>
            <a:r>
              <a:rPr lang="en-US" altLang="en-US" dirty="0">
                <a:latin typeface="Times New Roman" panose="02020603050405020304" pitchFamily="18" charset="0"/>
              </a:rPr>
              <a:t> </a:t>
            </a:r>
            <a:r>
              <a:rPr lang="en-US" altLang="en-US" dirty="0" err="1">
                <a:latin typeface="Times New Roman" panose="02020603050405020304" pitchFamily="18" charset="0"/>
              </a:rPr>
              <a:t>đều</a:t>
            </a:r>
            <a:r>
              <a:rPr lang="en-US" altLang="en-US" dirty="0">
                <a:latin typeface="Times New Roman" panose="02020603050405020304" pitchFamily="18" charset="0"/>
              </a:rPr>
              <a:t> </a:t>
            </a:r>
            <a:r>
              <a:rPr lang="en-US" altLang="en-US" dirty="0" err="1">
                <a:latin typeface="Times New Roman" panose="02020603050405020304" pitchFamily="18" charset="0"/>
              </a:rPr>
              <a:t>loại</a:t>
            </a:r>
            <a:r>
              <a:rPr lang="en-US" altLang="en-US" dirty="0">
                <a:latin typeface="Times New Roman" panose="02020603050405020304" pitchFamily="18" charset="0"/>
              </a:rPr>
              <a:t> </a:t>
            </a:r>
            <a:r>
              <a:rPr lang="en-US" altLang="en-US" i="1" dirty="0">
                <a:latin typeface="Times New Roman" panose="02020603050405020304" pitchFamily="18" charset="0"/>
              </a:rPr>
              <a:t>{</a:t>
            </a:r>
            <a:r>
              <a:rPr lang="en-US" altLang="en-US" i="1" dirty="0" err="1">
                <a:latin typeface="Times New Roman" panose="02020603050405020304" pitchFamily="18" charset="0"/>
              </a:rPr>
              <a:t>p;q</a:t>
            </a:r>
            <a:r>
              <a:rPr lang="en-US" altLang="en-US" i="1" dirty="0">
                <a:latin typeface="Times New Roman" panose="02020603050405020304" pitchFamily="18" charset="0"/>
              </a:rPr>
              <a:t>}</a:t>
            </a:r>
            <a:r>
              <a:rPr lang="en-US" altLang="en-US" dirty="0">
                <a:latin typeface="Times New Roman" panose="02020603050405020304" pitchFamily="18" charset="0"/>
              </a:rPr>
              <a:t>.</a:t>
            </a:r>
          </a:p>
        </p:txBody>
      </p:sp>
    </p:spTree>
    <p:extLst>
      <p:ext uri="{BB962C8B-B14F-4D97-AF65-F5344CB8AC3E}">
        <p14:creationId xmlns:p14="http://schemas.microsoft.com/office/powerpoint/2010/main" val="216827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circle(in)">
                                      <p:cBhvr>
                                        <p:cTn id="27"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9" grpId="0"/>
      <p:bldP spid="1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a:extLst>
              <a:ext uri="{FF2B5EF4-FFF2-40B4-BE49-F238E27FC236}">
                <a16:creationId xmlns:a16="http://schemas.microsoft.com/office/drawing/2014/main" id="{112F4976-49F3-42C3-B10C-35C236AB7703}"/>
              </a:ext>
            </a:extLst>
          </p:cNvPr>
          <p:cNvSpPr>
            <a:spLocks/>
          </p:cNvSpPr>
          <p:nvPr/>
        </p:nvSpPr>
        <p:spPr bwMode="auto">
          <a:xfrm>
            <a:off x="7781927" y="1936751"/>
            <a:ext cx="1666874" cy="7207250"/>
          </a:xfrm>
          <a:custGeom>
            <a:avLst/>
            <a:gdLst>
              <a:gd name="T0" fmla="*/ 0 w 525"/>
              <a:gd name="T1" fmla="*/ 528 h 2270"/>
              <a:gd name="T2" fmla="*/ 525 w 525"/>
              <a:gd name="T3" fmla="*/ 0 h 2270"/>
              <a:gd name="T4" fmla="*/ 517 w 525"/>
              <a:gd name="T5" fmla="*/ 1762 h 2270"/>
              <a:gd name="T6" fmla="*/ 0 w 525"/>
              <a:gd name="T7" fmla="*/ 2270 h 2270"/>
              <a:gd name="T8" fmla="*/ 8 w 525"/>
              <a:gd name="T9" fmla="*/ 517 h 2270"/>
            </a:gdLst>
            <a:ahLst/>
            <a:cxnLst>
              <a:cxn ang="0">
                <a:pos x="T0" y="T1"/>
              </a:cxn>
              <a:cxn ang="0">
                <a:pos x="T2" y="T3"/>
              </a:cxn>
              <a:cxn ang="0">
                <a:pos x="T4" y="T5"/>
              </a:cxn>
              <a:cxn ang="0">
                <a:pos x="T6" y="T7"/>
              </a:cxn>
              <a:cxn ang="0">
                <a:pos x="T8" y="T9"/>
              </a:cxn>
            </a:cxnLst>
            <a:rect l="0" t="0" r="r" b="b"/>
            <a:pathLst>
              <a:path w="525" h="2270">
                <a:moveTo>
                  <a:pt x="0" y="528"/>
                </a:moveTo>
                <a:lnTo>
                  <a:pt x="525" y="0"/>
                </a:lnTo>
                <a:lnTo>
                  <a:pt x="517" y="1762"/>
                </a:lnTo>
                <a:lnTo>
                  <a:pt x="0" y="2270"/>
                </a:lnTo>
                <a:lnTo>
                  <a:pt x="8" y="517"/>
                </a:lnTo>
              </a:path>
            </a:pathLst>
          </a:custGeom>
          <a:gradFill rotWithShape="1">
            <a:gsLst>
              <a:gs pos="0">
                <a:schemeClr val="hlink"/>
              </a:gs>
              <a:gs pos="100000">
                <a:schemeClr val="hlink">
                  <a:gamma/>
                  <a:shade val="46275"/>
                  <a:invGamma/>
                </a:schemeClr>
              </a:gs>
            </a:gsLst>
            <a:lin ang="5400000" scaled="1"/>
          </a:grad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53251" name="Rectangle 3">
            <a:extLst>
              <a:ext uri="{FF2B5EF4-FFF2-40B4-BE49-F238E27FC236}">
                <a16:creationId xmlns:a16="http://schemas.microsoft.com/office/drawing/2014/main" id="{9E832719-AB6A-4462-AC11-38FB499C5C7D}"/>
              </a:ext>
            </a:extLst>
          </p:cNvPr>
          <p:cNvSpPr>
            <a:spLocks noChangeArrowheads="1"/>
          </p:cNvSpPr>
          <p:nvPr/>
        </p:nvSpPr>
        <p:spPr bwMode="auto">
          <a:xfrm>
            <a:off x="9448800" y="1828800"/>
            <a:ext cx="5029200" cy="5638800"/>
          </a:xfrm>
          <a:prstGeom prst="rect">
            <a:avLst/>
          </a:prstGeom>
          <a:gradFill rotWithShape="1">
            <a:gsLst>
              <a:gs pos="0">
                <a:schemeClr val="folHlink"/>
              </a:gs>
              <a:gs pos="100000">
                <a:schemeClr val="folHlink">
                  <a:gamma/>
                  <a:shade val="46275"/>
                  <a:invGamma/>
                </a:schemeClr>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53252" name="Freeform 4">
            <a:extLst>
              <a:ext uri="{FF2B5EF4-FFF2-40B4-BE49-F238E27FC236}">
                <a16:creationId xmlns:a16="http://schemas.microsoft.com/office/drawing/2014/main" id="{D61669F6-872E-4AD0-9F12-78B6F8DF2ADE}"/>
              </a:ext>
            </a:extLst>
          </p:cNvPr>
          <p:cNvSpPr>
            <a:spLocks/>
          </p:cNvSpPr>
          <p:nvPr/>
        </p:nvSpPr>
        <p:spPr bwMode="auto">
          <a:xfrm>
            <a:off x="7899400" y="7467600"/>
            <a:ext cx="6543676" cy="1701800"/>
          </a:xfrm>
          <a:custGeom>
            <a:avLst/>
            <a:gdLst>
              <a:gd name="T0" fmla="*/ 0 w 2109"/>
              <a:gd name="T1" fmla="*/ 542 h 542"/>
              <a:gd name="T2" fmla="*/ 1567 w 2109"/>
              <a:gd name="T3" fmla="*/ 542 h 542"/>
              <a:gd name="T4" fmla="*/ 2109 w 2109"/>
              <a:gd name="T5" fmla="*/ 8 h 542"/>
              <a:gd name="T6" fmla="*/ 525 w 2109"/>
              <a:gd name="T7" fmla="*/ 0 h 542"/>
              <a:gd name="T8" fmla="*/ 0 w 2109"/>
              <a:gd name="T9" fmla="*/ 525 h 542"/>
            </a:gdLst>
            <a:ahLst/>
            <a:cxnLst>
              <a:cxn ang="0">
                <a:pos x="T0" y="T1"/>
              </a:cxn>
              <a:cxn ang="0">
                <a:pos x="T2" y="T3"/>
              </a:cxn>
              <a:cxn ang="0">
                <a:pos x="T4" y="T5"/>
              </a:cxn>
              <a:cxn ang="0">
                <a:pos x="T6" y="T7"/>
              </a:cxn>
              <a:cxn ang="0">
                <a:pos x="T8" y="T9"/>
              </a:cxn>
            </a:cxnLst>
            <a:rect l="0" t="0" r="r" b="b"/>
            <a:pathLst>
              <a:path w="2109" h="542">
                <a:moveTo>
                  <a:pt x="0" y="542"/>
                </a:moveTo>
                <a:lnTo>
                  <a:pt x="1567" y="542"/>
                </a:lnTo>
                <a:lnTo>
                  <a:pt x="2109" y="8"/>
                </a:lnTo>
                <a:lnTo>
                  <a:pt x="525" y="0"/>
                </a:lnTo>
                <a:lnTo>
                  <a:pt x="0" y="525"/>
                </a:lnTo>
              </a:path>
            </a:pathLst>
          </a:custGeom>
          <a:gradFill rotWithShape="1">
            <a:gsLst>
              <a:gs pos="0">
                <a:schemeClr val="accent1">
                  <a:gamma/>
                  <a:shade val="46275"/>
                  <a:invGamma/>
                </a:schemeClr>
              </a:gs>
              <a:gs pos="100000">
                <a:schemeClr val="accent1"/>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53253" name="Group 5">
            <a:extLst>
              <a:ext uri="{FF2B5EF4-FFF2-40B4-BE49-F238E27FC236}">
                <a16:creationId xmlns:a16="http://schemas.microsoft.com/office/drawing/2014/main" id="{D49D94E4-3722-4A48-96E8-587D3EAC2F84}"/>
              </a:ext>
            </a:extLst>
          </p:cNvPr>
          <p:cNvGrpSpPr>
            <a:grpSpLocks/>
          </p:cNvGrpSpPr>
          <p:nvPr/>
        </p:nvGrpSpPr>
        <p:grpSpPr bwMode="auto">
          <a:xfrm>
            <a:off x="7772400" y="1828800"/>
            <a:ext cx="6705600" cy="7340600"/>
            <a:chOff x="1152" y="1288"/>
            <a:chExt cx="2112" cy="2312"/>
          </a:xfrm>
        </p:grpSpPr>
        <p:sp>
          <p:nvSpPr>
            <p:cNvPr id="53254" name="AutoShape 6">
              <a:extLst>
                <a:ext uri="{FF2B5EF4-FFF2-40B4-BE49-F238E27FC236}">
                  <a16:creationId xmlns:a16="http://schemas.microsoft.com/office/drawing/2014/main" id="{D2B15828-24C5-47E2-B49A-2B7482EBDC38}"/>
                </a:ext>
              </a:extLst>
            </p:cNvPr>
            <p:cNvSpPr>
              <a:spLocks noChangeArrowheads="1"/>
            </p:cNvSpPr>
            <p:nvPr/>
          </p:nvSpPr>
          <p:spPr bwMode="auto">
            <a:xfrm>
              <a:off x="1152" y="1296"/>
              <a:ext cx="2112" cy="2304"/>
            </a:xfrm>
            <a:prstGeom prst="cube">
              <a:avLst>
                <a:gd name="adj" fmla="val 25000"/>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53255" name="Line 7">
              <a:extLst>
                <a:ext uri="{FF2B5EF4-FFF2-40B4-BE49-F238E27FC236}">
                  <a16:creationId xmlns:a16="http://schemas.microsoft.com/office/drawing/2014/main" id="{F3D3D95F-DA0E-4667-8882-CC3427700C96}"/>
                </a:ext>
              </a:extLst>
            </p:cNvPr>
            <p:cNvSpPr>
              <a:spLocks noChangeShapeType="1"/>
            </p:cNvSpPr>
            <p:nvPr/>
          </p:nvSpPr>
          <p:spPr bwMode="auto">
            <a:xfrm>
              <a:off x="1680" y="3064"/>
              <a:ext cx="1584"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53256" name="Line 8">
              <a:extLst>
                <a:ext uri="{FF2B5EF4-FFF2-40B4-BE49-F238E27FC236}">
                  <a16:creationId xmlns:a16="http://schemas.microsoft.com/office/drawing/2014/main" id="{3EC6D947-8DE2-4D0D-A5D8-5072AD3434B5}"/>
                </a:ext>
              </a:extLst>
            </p:cNvPr>
            <p:cNvSpPr>
              <a:spLocks noChangeShapeType="1"/>
            </p:cNvSpPr>
            <p:nvPr/>
          </p:nvSpPr>
          <p:spPr bwMode="auto">
            <a:xfrm flipH="1">
              <a:off x="1168" y="3064"/>
              <a:ext cx="528" cy="528"/>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53257" name="Line 9">
              <a:extLst>
                <a:ext uri="{FF2B5EF4-FFF2-40B4-BE49-F238E27FC236}">
                  <a16:creationId xmlns:a16="http://schemas.microsoft.com/office/drawing/2014/main" id="{BA8DBB88-0A81-4827-92D2-DEB816752D23}"/>
                </a:ext>
              </a:extLst>
            </p:cNvPr>
            <p:cNvSpPr>
              <a:spLocks noChangeShapeType="1"/>
            </p:cNvSpPr>
            <p:nvPr/>
          </p:nvSpPr>
          <p:spPr bwMode="auto">
            <a:xfrm>
              <a:off x="1688" y="1288"/>
              <a:ext cx="0" cy="1776"/>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sp>
        <p:nvSpPr>
          <p:cNvPr id="53258" name="Freeform 10">
            <a:extLst>
              <a:ext uri="{FF2B5EF4-FFF2-40B4-BE49-F238E27FC236}">
                <a16:creationId xmlns:a16="http://schemas.microsoft.com/office/drawing/2014/main" id="{66E342D5-B11F-41E0-81BD-FA34E2A82E71}"/>
              </a:ext>
            </a:extLst>
          </p:cNvPr>
          <p:cNvSpPr>
            <a:spLocks/>
          </p:cNvSpPr>
          <p:nvPr/>
        </p:nvSpPr>
        <p:spPr bwMode="auto">
          <a:xfrm>
            <a:off x="12801600" y="1962151"/>
            <a:ext cx="1666876" cy="7207250"/>
          </a:xfrm>
          <a:custGeom>
            <a:avLst/>
            <a:gdLst>
              <a:gd name="T0" fmla="*/ 0 w 525"/>
              <a:gd name="T1" fmla="*/ 528 h 2270"/>
              <a:gd name="T2" fmla="*/ 525 w 525"/>
              <a:gd name="T3" fmla="*/ 0 h 2270"/>
              <a:gd name="T4" fmla="*/ 517 w 525"/>
              <a:gd name="T5" fmla="*/ 1762 h 2270"/>
              <a:gd name="T6" fmla="*/ 0 w 525"/>
              <a:gd name="T7" fmla="*/ 2270 h 2270"/>
              <a:gd name="T8" fmla="*/ 8 w 525"/>
              <a:gd name="T9" fmla="*/ 517 h 2270"/>
            </a:gdLst>
            <a:ahLst/>
            <a:cxnLst>
              <a:cxn ang="0">
                <a:pos x="T0" y="T1"/>
              </a:cxn>
              <a:cxn ang="0">
                <a:pos x="T2" y="T3"/>
              </a:cxn>
              <a:cxn ang="0">
                <a:pos x="T4" y="T5"/>
              </a:cxn>
              <a:cxn ang="0">
                <a:pos x="T6" y="T7"/>
              </a:cxn>
              <a:cxn ang="0">
                <a:pos x="T8" y="T9"/>
              </a:cxn>
            </a:cxnLst>
            <a:rect l="0" t="0" r="r" b="b"/>
            <a:pathLst>
              <a:path w="525" h="2270">
                <a:moveTo>
                  <a:pt x="0" y="528"/>
                </a:moveTo>
                <a:lnTo>
                  <a:pt x="525" y="0"/>
                </a:lnTo>
                <a:lnTo>
                  <a:pt x="517" y="1762"/>
                </a:lnTo>
                <a:lnTo>
                  <a:pt x="0" y="2270"/>
                </a:lnTo>
                <a:lnTo>
                  <a:pt x="8" y="517"/>
                </a:lnTo>
              </a:path>
            </a:pathLst>
          </a:custGeom>
          <a:gradFill rotWithShape="1">
            <a:gsLst>
              <a:gs pos="0">
                <a:schemeClr val="hlink"/>
              </a:gs>
              <a:gs pos="100000">
                <a:schemeClr val="hlink">
                  <a:gamma/>
                  <a:shade val="46275"/>
                  <a:invGamma/>
                </a:schemeClr>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53259" name="AutoShape 11">
            <a:hlinkClick r:id="" action="ppaction://noaction" highlightClick="1"/>
            <a:extLst>
              <a:ext uri="{FF2B5EF4-FFF2-40B4-BE49-F238E27FC236}">
                <a16:creationId xmlns:a16="http://schemas.microsoft.com/office/drawing/2014/main" id="{99F03FCA-9E79-4183-8C28-7CDFF23B77AE}"/>
              </a:ext>
            </a:extLst>
          </p:cNvPr>
          <p:cNvSpPr>
            <a:spLocks noChangeArrowheads="1"/>
          </p:cNvSpPr>
          <p:nvPr/>
        </p:nvSpPr>
        <p:spPr bwMode="auto">
          <a:xfrm>
            <a:off x="533400" y="4267200"/>
            <a:ext cx="1524000" cy="10668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1</a:t>
            </a:r>
          </a:p>
        </p:txBody>
      </p:sp>
      <p:sp>
        <p:nvSpPr>
          <p:cNvPr id="53260" name="AutoShape 12">
            <a:hlinkClick r:id="" action="ppaction://noaction" highlightClick="1"/>
            <a:extLst>
              <a:ext uri="{FF2B5EF4-FFF2-40B4-BE49-F238E27FC236}">
                <a16:creationId xmlns:a16="http://schemas.microsoft.com/office/drawing/2014/main" id="{185FF6B7-5F43-44DC-96CC-D0158471A01A}"/>
              </a:ext>
            </a:extLst>
          </p:cNvPr>
          <p:cNvSpPr>
            <a:spLocks noChangeArrowheads="1"/>
          </p:cNvSpPr>
          <p:nvPr/>
        </p:nvSpPr>
        <p:spPr bwMode="auto">
          <a:xfrm>
            <a:off x="533400" y="9296400"/>
            <a:ext cx="1524000" cy="1066800"/>
          </a:xfrm>
          <a:prstGeom prst="actionButtonBlank">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5</a:t>
            </a:r>
          </a:p>
        </p:txBody>
      </p:sp>
      <p:sp>
        <p:nvSpPr>
          <p:cNvPr id="53261" name="AutoShape 13">
            <a:hlinkClick r:id="" action="ppaction://noaction" highlightClick="1"/>
            <a:extLst>
              <a:ext uri="{FF2B5EF4-FFF2-40B4-BE49-F238E27FC236}">
                <a16:creationId xmlns:a16="http://schemas.microsoft.com/office/drawing/2014/main" id="{4A30BF00-CA37-4A41-9B0F-5BA48C4999AE}"/>
              </a:ext>
            </a:extLst>
          </p:cNvPr>
          <p:cNvSpPr>
            <a:spLocks noChangeArrowheads="1"/>
          </p:cNvSpPr>
          <p:nvPr/>
        </p:nvSpPr>
        <p:spPr bwMode="auto">
          <a:xfrm>
            <a:off x="533400" y="6858000"/>
            <a:ext cx="1524000" cy="10668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3</a:t>
            </a:r>
          </a:p>
        </p:txBody>
      </p:sp>
      <p:sp>
        <p:nvSpPr>
          <p:cNvPr id="53262" name="AutoShape 14">
            <a:hlinkClick r:id="" action="ppaction://noaction" highlightClick="1"/>
            <a:extLst>
              <a:ext uri="{FF2B5EF4-FFF2-40B4-BE49-F238E27FC236}">
                <a16:creationId xmlns:a16="http://schemas.microsoft.com/office/drawing/2014/main" id="{B017A9B0-8BCE-401E-98F6-07B2A83A1806}"/>
              </a:ext>
            </a:extLst>
          </p:cNvPr>
          <p:cNvSpPr>
            <a:spLocks noChangeArrowheads="1"/>
          </p:cNvSpPr>
          <p:nvPr/>
        </p:nvSpPr>
        <p:spPr bwMode="auto">
          <a:xfrm>
            <a:off x="457200" y="1644707"/>
            <a:ext cx="1524000" cy="10668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dirty="0">
                <a:solidFill>
                  <a:schemeClr val="bg1"/>
                </a:solidFill>
              </a:rPr>
              <a:t>KĐD</a:t>
            </a:r>
          </a:p>
        </p:txBody>
      </p:sp>
      <p:sp>
        <p:nvSpPr>
          <p:cNvPr id="53263" name="AutoShape 15">
            <a:hlinkClick r:id="" action="ppaction://noaction" highlightClick="1"/>
            <a:extLst>
              <a:ext uri="{FF2B5EF4-FFF2-40B4-BE49-F238E27FC236}">
                <a16:creationId xmlns:a16="http://schemas.microsoft.com/office/drawing/2014/main" id="{7CC715A9-0C51-48D7-95B1-B278D4878EE1}"/>
              </a:ext>
            </a:extLst>
          </p:cNvPr>
          <p:cNvSpPr>
            <a:spLocks noChangeArrowheads="1"/>
          </p:cNvSpPr>
          <p:nvPr/>
        </p:nvSpPr>
        <p:spPr bwMode="auto">
          <a:xfrm>
            <a:off x="533400" y="8077200"/>
            <a:ext cx="1524000" cy="10668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4</a:t>
            </a:r>
          </a:p>
        </p:txBody>
      </p:sp>
      <p:sp>
        <p:nvSpPr>
          <p:cNvPr id="53264" name="AutoShape 16">
            <a:hlinkClick r:id="" action="ppaction://noaction" highlightClick="1"/>
            <a:extLst>
              <a:ext uri="{FF2B5EF4-FFF2-40B4-BE49-F238E27FC236}">
                <a16:creationId xmlns:a16="http://schemas.microsoft.com/office/drawing/2014/main" id="{B73FC206-8719-4AEA-9631-49CE6C81FBF2}"/>
              </a:ext>
            </a:extLst>
          </p:cNvPr>
          <p:cNvSpPr>
            <a:spLocks noChangeArrowheads="1"/>
          </p:cNvSpPr>
          <p:nvPr/>
        </p:nvSpPr>
        <p:spPr bwMode="auto">
          <a:xfrm>
            <a:off x="533400" y="5486400"/>
            <a:ext cx="1524000" cy="10668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2</a:t>
            </a:r>
          </a:p>
        </p:txBody>
      </p:sp>
      <p:sp>
        <p:nvSpPr>
          <p:cNvPr id="53265" name="AutoShape 17">
            <a:hlinkClick r:id="" action="ppaction://noaction" highlightClick="1"/>
            <a:extLst>
              <a:ext uri="{FF2B5EF4-FFF2-40B4-BE49-F238E27FC236}">
                <a16:creationId xmlns:a16="http://schemas.microsoft.com/office/drawing/2014/main" id="{6EA109F5-1742-438D-83E5-75DA85B3C792}"/>
              </a:ext>
            </a:extLst>
          </p:cNvPr>
          <p:cNvSpPr>
            <a:spLocks noChangeArrowheads="1"/>
          </p:cNvSpPr>
          <p:nvPr/>
        </p:nvSpPr>
        <p:spPr bwMode="auto">
          <a:xfrm>
            <a:off x="22326600" y="6629400"/>
            <a:ext cx="1524000" cy="1066800"/>
          </a:xfrm>
          <a:prstGeom prst="actionButtonBlank">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X5</a:t>
            </a:r>
          </a:p>
        </p:txBody>
      </p:sp>
      <p:sp>
        <p:nvSpPr>
          <p:cNvPr id="53266" name="AutoShape 18">
            <a:hlinkClick r:id="" action="ppaction://noaction" highlightClick="1"/>
            <a:extLst>
              <a:ext uri="{FF2B5EF4-FFF2-40B4-BE49-F238E27FC236}">
                <a16:creationId xmlns:a16="http://schemas.microsoft.com/office/drawing/2014/main" id="{F42BDDBC-52ED-4F8A-979D-7A4734D0F8D2}"/>
              </a:ext>
            </a:extLst>
          </p:cNvPr>
          <p:cNvSpPr>
            <a:spLocks noChangeArrowheads="1"/>
          </p:cNvSpPr>
          <p:nvPr/>
        </p:nvSpPr>
        <p:spPr bwMode="auto">
          <a:xfrm>
            <a:off x="22326600" y="5410200"/>
            <a:ext cx="1524000" cy="10668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X4</a:t>
            </a:r>
          </a:p>
        </p:txBody>
      </p:sp>
      <p:sp>
        <p:nvSpPr>
          <p:cNvPr id="53267" name="AutoShape 19">
            <a:hlinkClick r:id="" action="ppaction://noaction" highlightClick="1"/>
            <a:extLst>
              <a:ext uri="{FF2B5EF4-FFF2-40B4-BE49-F238E27FC236}">
                <a16:creationId xmlns:a16="http://schemas.microsoft.com/office/drawing/2014/main" id="{A3CD7938-456B-423A-83F9-F9F19B9F5A14}"/>
              </a:ext>
            </a:extLst>
          </p:cNvPr>
          <p:cNvSpPr>
            <a:spLocks noChangeArrowheads="1"/>
          </p:cNvSpPr>
          <p:nvPr/>
        </p:nvSpPr>
        <p:spPr bwMode="auto">
          <a:xfrm>
            <a:off x="22326600" y="4191000"/>
            <a:ext cx="1524000" cy="10668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X3</a:t>
            </a:r>
          </a:p>
        </p:txBody>
      </p:sp>
      <p:sp>
        <p:nvSpPr>
          <p:cNvPr id="53268" name="AutoShape 20">
            <a:hlinkClick r:id="" action="ppaction://noaction" highlightClick="1"/>
            <a:extLst>
              <a:ext uri="{FF2B5EF4-FFF2-40B4-BE49-F238E27FC236}">
                <a16:creationId xmlns:a16="http://schemas.microsoft.com/office/drawing/2014/main" id="{4493C781-9A68-4111-9807-0323F7186B07}"/>
              </a:ext>
            </a:extLst>
          </p:cNvPr>
          <p:cNvSpPr>
            <a:spLocks noChangeArrowheads="1"/>
          </p:cNvSpPr>
          <p:nvPr/>
        </p:nvSpPr>
        <p:spPr bwMode="auto">
          <a:xfrm>
            <a:off x="22326600" y="3124200"/>
            <a:ext cx="1524000" cy="10668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X2</a:t>
            </a:r>
          </a:p>
        </p:txBody>
      </p:sp>
      <p:sp>
        <p:nvSpPr>
          <p:cNvPr id="53269" name="AutoShape 21">
            <a:hlinkClick r:id="" action="ppaction://noaction" highlightClick="1"/>
            <a:extLst>
              <a:ext uri="{FF2B5EF4-FFF2-40B4-BE49-F238E27FC236}">
                <a16:creationId xmlns:a16="http://schemas.microsoft.com/office/drawing/2014/main" id="{15103A54-3665-4CFE-A2A0-11B401673020}"/>
              </a:ext>
            </a:extLst>
          </p:cNvPr>
          <p:cNvSpPr>
            <a:spLocks noChangeArrowheads="1"/>
          </p:cNvSpPr>
          <p:nvPr/>
        </p:nvSpPr>
        <p:spPr bwMode="auto">
          <a:xfrm>
            <a:off x="22326600" y="1905000"/>
            <a:ext cx="1524000" cy="10668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X1</a:t>
            </a:r>
          </a:p>
        </p:txBody>
      </p:sp>
      <p:grpSp>
        <p:nvGrpSpPr>
          <p:cNvPr id="53270" name="Group 22">
            <a:extLst>
              <a:ext uri="{FF2B5EF4-FFF2-40B4-BE49-F238E27FC236}">
                <a16:creationId xmlns:a16="http://schemas.microsoft.com/office/drawing/2014/main" id="{4783E40A-D076-4A5C-88BF-4BBB536B0C7D}"/>
              </a:ext>
            </a:extLst>
          </p:cNvPr>
          <p:cNvGrpSpPr>
            <a:grpSpLocks/>
          </p:cNvGrpSpPr>
          <p:nvPr/>
        </p:nvGrpSpPr>
        <p:grpSpPr bwMode="auto">
          <a:xfrm>
            <a:off x="6946900" y="1295402"/>
            <a:ext cx="8255000" cy="8534399"/>
            <a:chOff x="1296" y="456"/>
            <a:chExt cx="2600" cy="2688"/>
          </a:xfrm>
        </p:grpSpPr>
        <p:sp>
          <p:nvSpPr>
            <p:cNvPr id="53271" name="Text Box 23">
              <a:extLst>
                <a:ext uri="{FF2B5EF4-FFF2-40B4-BE49-F238E27FC236}">
                  <a16:creationId xmlns:a16="http://schemas.microsoft.com/office/drawing/2014/main" id="{B386893D-CA83-4391-913F-923A97C8668D}"/>
                </a:ext>
              </a:extLst>
            </p:cNvPr>
            <p:cNvSpPr txBox="1">
              <a:spLocks noChangeArrowheads="1"/>
            </p:cNvSpPr>
            <p:nvPr/>
          </p:nvSpPr>
          <p:spPr bwMode="auto">
            <a:xfrm>
              <a:off x="2026" y="2160"/>
              <a:ext cx="17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A’</a:t>
              </a:r>
            </a:p>
          </p:txBody>
        </p:sp>
        <p:sp>
          <p:nvSpPr>
            <p:cNvPr id="53272" name="Text Box 24">
              <a:extLst>
                <a:ext uri="{FF2B5EF4-FFF2-40B4-BE49-F238E27FC236}">
                  <a16:creationId xmlns:a16="http://schemas.microsoft.com/office/drawing/2014/main" id="{E3CB5768-8FC3-42BE-8F2E-355AF5D5CAED}"/>
                </a:ext>
              </a:extLst>
            </p:cNvPr>
            <p:cNvSpPr txBox="1">
              <a:spLocks noChangeArrowheads="1"/>
            </p:cNvSpPr>
            <p:nvPr/>
          </p:nvSpPr>
          <p:spPr bwMode="auto">
            <a:xfrm>
              <a:off x="1910" y="468"/>
              <a:ext cx="14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dirty="0">
                  <a:solidFill>
                    <a:srgbClr val="FF3300"/>
                  </a:solidFill>
                </a:rPr>
                <a:t>A</a:t>
              </a:r>
            </a:p>
          </p:txBody>
        </p:sp>
        <p:sp>
          <p:nvSpPr>
            <p:cNvPr id="53273" name="Text Box 25">
              <a:extLst>
                <a:ext uri="{FF2B5EF4-FFF2-40B4-BE49-F238E27FC236}">
                  <a16:creationId xmlns:a16="http://schemas.microsoft.com/office/drawing/2014/main" id="{7180AA9F-5C4F-4045-B69D-EB9DE2BB1242}"/>
                </a:ext>
              </a:extLst>
            </p:cNvPr>
            <p:cNvSpPr txBox="1">
              <a:spLocks noChangeArrowheads="1"/>
            </p:cNvSpPr>
            <p:nvPr/>
          </p:nvSpPr>
          <p:spPr bwMode="auto">
            <a:xfrm>
              <a:off x="1296" y="1065"/>
              <a:ext cx="139"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B</a:t>
              </a:r>
            </a:p>
          </p:txBody>
        </p:sp>
        <p:sp>
          <p:nvSpPr>
            <p:cNvPr id="53274" name="Text Box 26">
              <a:extLst>
                <a:ext uri="{FF2B5EF4-FFF2-40B4-BE49-F238E27FC236}">
                  <a16:creationId xmlns:a16="http://schemas.microsoft.com/office/drawing/2014/main" id="{51E02497-8D7A-43DB-A366-5AA6168291A2}"/>
                </a:ext>
              </a:extLst>
            </p:cNvPr>
            <p:cNvSpPr txBox="1">
              <a:spLocks noChangeArrowheads="1"/>
            </p:cNvSpPr>
            <p:nvPr/>
          </p:nvSpPr>
          <p:spPr bwMode="auto">
            <a:xfrm>
              <a:off x="2948" y="864"/>
              <a:ext cx="13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C</a:t>
              </a:r>
            </a:p>
          </p:txBody>
        </p:sp>
        <p:sp>
          <p:nvSpPr>
            <p:cNvPr id="53275" name="Text Box 27">
              <a:extLst>
                <a:ext uri="{FF2B5EF4-FFF2-40B4-BE49-F238E27FC236}">
                  <a16:creationId xmlns:a16="http://schemas.microsoft.com/office/drawing/2014/main" id="{E9482ADE-8ED3-4C3B-8B91-B91E8F1956D0}"/>
                </a:ext>
              </a:extLst>
            </p:cNvPr>
            <p:cNvSpPr txBox="1">
              <a:spLocks noChangeArrowheads="1"/>
            </p:cNvSpPr>
            <p:nvPr/>
          </p:nvSpPr>
          <p:spPr bwMode="auto">
            <a:xfrm>
              <a:off x="3614" y="456"/>
              <a:ext cx="150"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dirty="0">
                  <a:solidFill>
                    <a:srgbClr val="FF3300"/>
                  </a:solidFill>
                </a:rPr>
                <a:t>D</a:t>
              </a:r>
            </a:p>
          </p:txBody>
        </p:sp>
        <p:sp>
          <p:nvSpPr>
            <p:cNvPr id="53276" name="Text Box 28">
              <a:extLst>
                <a:ext uri="{FF2B5EF4-FFF2-40B4-BE49-F238E27FC236}">
                  <a16:creationId xmlns:a16="http://schemas.microsoft.com/office/drawing/2014/main" id="{5633AA72-2548-4AAA-A280-0928548B0945}"/>
                </a:ext>
              </a:extLst>
            </p:cNvPr>
            <p:cNvSpPr txBox="1">
              <a:spLocks noChangeArrowheads="1"/>
            </p:cNvSpPr>
            <p:nvPr/>
          </p:nvSpPr>
          <p:spPr bwMode="auto">
            <a:xfrm>
              <a:off x="1379" y="2940"/>
              <a:ext cx="17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dirty="0">
                  <a:solidFill>
                    <a:srgbClr val="FF3300"/>
                  </a:solidFill>
                </a:rPr>
                <a:t>B’</a:t>
              </a:r>
            </a:p>
          </p:txBody>
        </p:sp>
        <p:sp>
          <p:nvSpPr>
            <p:cNvPr id="53277" name="Text Box 29">
              <a:extLst>
                <a:ext uri="{FF2B5EF4-FFF2-40B4-BE49-F238E27FC236}">
                  <a16:creationId xmlns:a16="http://schemas.microsoft.com/office/drawing/2014/main" id="{532E206B-61E9-4E33-B748-86E3D7A18306}"/>
                </a:ext>
              </a:extLst>
            </p:cNvPr>
            <p:cNvSpPr txBox="1">
              <a:spLocks noChangeArrowheads="1"/>
            </p:cNvSpPr>
            <p:nvPr/>
          </p:nvSpPr>
          <p:spPr bwMode="auto">
            <a:xfrm>
              <a:off x="3117" y="2909"/>
              <a:ext cx="17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C’</a:t>
              </a:r>
            </a:p>
          </p:txBody>
        </p:sp>
        <p:sp>
          <p:nvSpPr>
            <p:cNvPr id="53278" name="Text Box 30">
              <a:extLst>
                <a:ext uri="{FF2B5EF4-FFF2-40B4-BE49-F238E27FC236}">
                  <a16:creationId xmlns:a16="http://schemas.microsoft.com/office/drawing/2014/main" id="{CEB34F99-A624-4D4F-8243-D5FBF68DADD3}"/>
                </a:ext>
              </a:extLst>
            </p:cNvPr>
            <p:cNvSpPr txBox="1">
              <a:spLocks noChangeArrowheads="1"/>
            </p:cNvSpPr>
            <p:nvPr/>
          </p:nvSpPr>
          <p:spPr bwMode="auto">
            <a:xfrm>
              <a:off x="3708" y="2339"/>
              <a:ext cx="188"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3300"/>
                  </a:solidFill>
                </a:rPr>
                <a:t>D’</a:t>
              </a:r>
            </a:p>
          </p:txBody>
        </p:sp>
      </p:grpSp>
      <p:sp>
        <p:nvSpPr>
          <p:cNvPr id="53279" name="Rectangle 31">
            <a:extLst>
              <a:ext uri="{FF2B5EF4-FFF2-40B4-BE49-F238E27FC236}">
                <a16:creationId xmlns:a16="http://schemas.microsoft.com/office/drawing/2014/main" id="{E6C04CEA-8C31-45B8-9CEA-FDA0EA7E667C}"/>
              </a:ext>
            </a:extLst>
          </p:cNvPr>
          <p:cNvSpPr>
            <a:spLocks noChangeArrowheads="1"/>
          </p:cNvSpPr>
          <p:nvPr/>
        </p:nvSpPr>
        <p:spPr bwMode="auto">
          <a:xfrm>
            <a:off x="7772400" y="3505200"/>
            <a:ext cx="5029200" cy="5638800"/>
          </a:xfrm>
          <a:prstGeom prst="rect">
            <a:avLst/>
          </a:prstGeom>
          <a:solidFill>
            <a:schemeClr val="fo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53280" name="AutoShape 32">
            <a:hlinkClick r:id="" action="ppaction://noaction" highlightClick="1"/>
            <a:extLst>
              <a:ext uri="{FF2B5EF4-FFF2-40B4-BE49-F238E27FC236}">
                <a16:creationId xmlns:a16="http://schemas.microsoft.com/office/drawing/2014/main" id="{306D7147-024B-441B-B06E-9EC19B2C7D09}"/>
              </a:ext>
            </a:extLst>
          </p:cNvPr>
          <p:cNvSpPr>
            <a:spLocks noChangeArrowheads="1"/>
          </p:cNvSpPr>
          <p:nvPr/>
        </p:nvSpPr>
        <p:spPr bwMode="auto">
          <a:xfrm>
            <a:off x="533400" y="10515600"/>
            <a:ext cx="1524000" cy="1066800"/>
          </a:xfrm>
          <a:prstGeom prst="actionButtonBlank">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a:solidFill>
                  <a:schemeClr val="bg1"/>
                </a:solidFill>
              </a:rPr>
              <a:t>6</a:t>
            </a:r>
          </a:p>
        </p:txBody>
      </p:sp>
      <p:sp>
        <p:nvSpPr>
          <p:cNvPr id="53281" name="AutoShape 33">
            <a:hlinkClick r:id="" action="ppaction://noaction" highlightClick="1"/>
            <a:extLst>
              <a:ext uri="{FF2B5EF4-FFF2-40B4-BE49-F238E27FC236}">
                <a16:creationId xmlns:a16="http://schemas.microsoft.com/office/drawing/2014/main" id="{C82A6B68-832A-4D19-B3DD-1D6396CC1EF3}"/>
              </a:ext>
            </a:extLst>
          </p:cNvPr>
          <p:cNvSpPr>
            <a:spLocks noChangeArrowheads="1"/>
          </p:cNvSpPr>
          <p:nvPr/>
        </p:nvSpPr>
        <p:spPr bwMode="auto">
          <a:xfrm>
            <a:off x="22326600" y="7810500"/>
            <a:ext cx="1524000" cy="1066800"/>
          </a:xfrm>
          <a:prstGeom prst="actionButtonBlank">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dirty="0">
                <a:solidFill>
                  <a:schemeClr val="bg1"/>
                </a:solidFill>
              </a:rPr>
              <a:t>X6</a:t>
            </a:r>
          </a:p>
        </p:txBody>
      </p:sp>
      <p:sp>
        <p:nvSpPr>
          <p:cNvPr id="53282" name="AutoShape 34">
            <a:hlinkClick r:id="" action="ppaction://noaction" highlightClick="1"/>
            <a:extLst>
              <a:ext uri="{FF2B5EF4-FFF2-40B4-BE49-F238E27FC236}">
                <a16:creationId xmlns:a16="http://schemas.microsoft.com/office/drawing/2014/main" id="{86C68031-2F02-4189-81F5-3E06F1779E40}"/>
              </a:ext>
            </a:extLst>
          </p:cNvPr>
          <p:cNvSpPr>
            <a:spLocks noChangeArrowheads="1"/>
          </p:cNvSpPr>
          <p:nvPr/>
        </p:nvSpPr>
        <p:spPr bwMode="auto">
          <a:xfrm>
            <a:off x="533400" y="2895600"/>
            <a:ext cx="1524000" cy="10668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dirty="0" err="1">
                <a:solidFill>
                  <a:schemeClr val="bg1"/>
                </a:solidFill>
              </a:rPr>
              <a:t>Đỉnh</a:t>
            </a:r>
            <a:endParaRPr lang="en-US" altLang="en-US" sz="4800" dirty="0">
              <a:solidFill>
                <a:schemeClr val="bg1"/>
              </a:solidFill>
            </a:endParaRPr>
          </a:p>
        </p:txBody>
      </p:sp>
      <p:sp>
        <p:nvSpPr>
          <p:cNvPr id="53283" name="Text Box 35">
            <a:extLst>
              <a:ext uri="{FF2B5EF4-FFF2-40B4-BE49-F238E27FC236}">
                <a16:creationId xmlns:a16="http://schemas.microsoft.com/office/drawing/2014/main" id="{0203D6D8-C6C1-42D9-9F59-7ECA2A5972E8}"/>
              </a:ext>
            </a:extLst>
          </p:cNvPr>
          <p:cNvSpPr txBox="1">
            <a:spLocks noChangeArrowheads="1"/>
          </p:cNvSpPr>
          <p:nvPr/>
        </p:nvSpPr>
        <p:spPr bwMode="auto">
          <a:xfrm>
            <a:off x="5554722" y="11779249"/>
            <a:ext cx="127332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err="1">
                <a:latin typeface="Times New Roman" panose="02020603050405020304" pitchFamily="18" charset="0"/>
              </a:rPr>
              <a:t>Mỗi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mặt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của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khối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diện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trên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cạnh</a:t>
            </a:r>
            <a:r>
              <a:rPr lang="en-US" altLang="en-US" sz="4000" b="1" dirty="0">
                <a:latin typeface="Times New Roman" panose="02020603050405020304" pitchFamily="18" charset="0"/>
              </a:rPr>
              <a:t>?</a:t>
            </a:r>
          </a:p>
        </p:txBody>
      </p:sp>
      <p:sp>
        <p:nvSpPr>
          <p:cNvPr id="53284" name="Freeform 36">
            <a:extLst>
              <a:ext uri="{FF2B5EF4-FFF2-40B4-BE49-F238E27FC236}">
                <a16:creationId xmlns:a16="http://schemas.microsoft.com/office/drawing/2014/main" id="{0A3B7ED9-3208-422C-B10E-1608AD7D25DF}"/>
              </a:ext>
            </a:extLst>
          </p:cNvPr>
          <p:cNvSpPr>
            <a:spLocks/>
          </p:cNvSpPr>
          <p:nvPr/>
        </p:nvSpPr>
        <p:spPr bwMode="auto">
          <a:xfrm>
            <a:off x="7899400" y="1828800"/>
            <a:ext cx="6543676" cy="1701800"/>
          </a:xfrm>
          <a:custGeom>
            <a:avLst/>
            <a:gdLst>
              <a:gd name="T0" fmla="*/ 0 w 2109"/>
              <a:gd name="T1" fmla="*/ 542 h 542"/>
              <a:gd name="T2" fmla="*/ 1567 w 2109"/>
              <a:gd name="T3" fmla="*/ 542 h 542"/>
              <a:gd name="T4" fmla="*/ 2109 w 2109"/>
              <a:gd name="T5" fmla="*/ 8 h 542"/>
              <a:gd name="T6" fmla="*/ 525 w 2109"/>
              <a:gd name="T7" fmla="*/ 0 h 542"/>
              <a:gd name="T8" fmla="*/ 0 w 2109"/>
              <a:gd name="T9" fmla="*/ 525 h 542"/>
            </a:gdLst>
            <a:ahLst/>
            <a:cxnLst>
              <a:cxn ang="0">
                <a:pos x="T0" y="T1"/>
              </a:cxn>
              <a:cxn ang="0">
                <a:pos x="T2" y="T3"/>
              </a:cxn>
              <a:cxn ang="0">
                <a:pos x="T4" y="T5"/>
              </a:cxn>
              <a:cxn ang="0">
                <a:pos x="T6" y="T7"/>
              </a:cxn>
              <a:cxn ang="0">
                <a:pos x="T8" y="T9"/>
              </a:cxn>
            </a:cxnLst>
            <a:rect l="0" t="0" r="r" b="b"/>
            <a:pathLst>
              <a:path w="2109" h="542">
                <a:moveTo>
                  <a:pt x="0" y="542"/>
                </a:moveTo>
                <a:lnTo>
                  <a:pt x="1567" y="542"/>
                </a:lnTo>
                <a:lnTo>
                  <a:pt x="2109" y="8"/>
                </a:lnTo>
                <a:lnTo>
                  <a:pt x="525" y="0"/>
                </a:lnTo>
                <a:lnTo>
                  <a:pt x="0" y="525"/>
                </a:lnTo>
              </a:path>
            </a:pathLst>
          </a:custGeom>
          <a:gradFill rotWithShape="1">
            <a:gsLst>
              <a:gs pos="0">
                <a:schemeClr val="accent1">
                  <a:gamma/>
                  <a:shade val="46275"/>
                  <a:invGamma/>
                </a:schemeClr>
              </a:gs>
              <a:gs pos="100000">
                <a:schemeClr val="accent1"/>
              </a:gs>
            </a:gsLst>
            <a:lin ang="5400000" scaled="1"/>
          </a:gradFill>
          <a:ln w="9525">
            <a:solidFill>
              <a:srgbClr val="FF33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37" name="Text Box 35">
            <a:extLst>
              <a:ext uri="{FF2B5EF4-FFF2-40B4-BE49-F238E27FC236}">
                <a16:creationId xmlns:a16="http://schemas.microsoft.com/office/drawing/2014/main" id="{36E5925A-018F-4A56-B848-57B98E533694}"/>
              </a:ext>
            </a:extLst>
          </p:cNvPr>
          <p:cNvSpPr txBox="1">
            <a:spLocks noChangeArrowheads="1"/>
          </p:cNvSpPr>
          <p:nvPr/>
        </p:nvSpPr>
        <p:spPr bwMode="auto">
          <a:xfrm>
            <a:off x="5189538" y="9980881"/>
            <a:ext cx="11963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err="1">
                <a:solidFill>
                  <a:srgbClr val="FF0000"/>
                </a:solidFill>
                <a:latin typeface="Times New Roman" panose="02020603050405020304" pitchFamily="18" charset="0"/>
              </a:rPr>
              <a:t>Khối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đa</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diện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này</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có</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tên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khối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đa</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diện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đều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loại</a:t>
            </a:r>
            <a:r>
              <a:rPr lang="en-US" altLang="en-US" sz="4000" b="1" dirty="0">
                <a:solidFill>
                  <a:srgbClr val="FF0000"/>
                </a:solidFill>
                <a:latin typeface="Times New Roman" panose="02020603050405020304" pitchFamily="18" charset="0"/>
              </a:rPr>
              <a:t> {4;3}.</a:t>
            </a:r>
          </a:p>
          <a:p>
            <a:pPr algn="ctr"/>
            <a:r>
              <a:rPr lang="en-US" altLang="en-US" sz="4000" b="1" dirty="0" err="1">
                <a:solidFill>
                  <a:srgbClr val="FF0000"/>
                </a:solidFill>
                <a:latin typeface="Times New Roman" panose="02020603050405020304" pitchFamily="18" charset="0"/>
              </a:rPr>
              <a:t>Còn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gọi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khối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lập</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phương</a:t>
            </a:r>
            <a:endParaRPr lang="en-US" altLang="en-US" sz="4000" b="1" dirty="0">
              <a:solidFill>
                <a:srgbClr val="FF0000"/>
              </a:solidFill>
              <a:latin typeface="Times New Roman" panose="02020603050405020304" pitchFamily="18" charset="0"/>
            </a:endParaRPr>
          </a:p>
        </p:txBody>
      </p:sp>
      <p:sp>
        <p:nvSpPr>
          <p:cNvPr id="38" name="Text Box 35">
            <a:extLst>
              <a:ext uri="{FF2B5EF4-FFF2-40B4-BE49-F238E27FC236}">
                <a16:creationId xmlns:a16="http://schemas.microsoft.com/office/drawing/2014/main" id="{BDFB75A7-26FA-470B-8921-14800AE218F4}"/>
              </a:ext>
            </a:extLst>
          </p:cNvPr>
          <p:cNvSpPr txBox="1">
            <a:spLocks noChangeArrowheads="1"/>
          </p:cNvSpPr>
          <p:nvPr/>
        </p:nvSpPr>
        <p:spPr bwMode="auto">
          <a:xfrm>
            <a:off x="4277519" y="12645038"/>
            <a:ext cx="176577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err="1">
                <a:latin typeface="Times New Roman" panose="02020603050405020304" pitchFamily="18" charset="0"/>
              </a:rPr>
              <a:t>Mỗi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đỉnh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của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khối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diện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trên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đỉnh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chung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của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đúng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mặt</a:t>
            </a:r>
            <a:r>
              <a:rPr lang="en-US" altLang="en-US" sz="4000" b="1" dirty="0">
                <a:latin typeface="Times New Roman" panose="02020603050405020304" pitchFamily="18" charset="0"/>
              </a:rPr>
              <a:t>? </a:t>
            </a:r>
          </a:p>
        </p:txBody>
      </p:sp>
      <p:pic>
        <p:nvPicPr>
          <p:cNvPr id="39" name="Picture 5" descr="E:\Giaoan_Maths12B\PPT\Geometry\DaDienLoi\Cac-khoi-da-dien-loi.gif">
            <a:extLst>
              <a:ext uri="{FF2B5EF4-FFF2-40B4-BE49-F238E27FC236}">
                <a16:creationId xmlns:a16="http://schemas.microsoft.com/office/drawing/2014/main" id="{7273754E-9A52-419C-B2FF-6F7B5C51F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583" y="11658600"/>
            <a:ext cx="251459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283"/>
                                        </p:tgtEl>
                                        <p:attrNameLst>
                                          <p:attrName>style.visibility</p:attrName>
                                        </p:attrNameLst>
                                      </p:cBhvr>
                                      <p:to>
                                        <p:strVal val="visible"/>
                                      </p:to>
                                    </p:set>
                                    <p:animEffect transition="in" filter="barn(inVertical)">
                                      <p:cBhvr>
                                        <p:cTn id="7" dur="500"/>
                                        <p:tgtEl>
                                          <p:spTgt spid="532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3262"/>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53253"/>
                                        </p:tgtEl>
                                        <p:attrNameLst>
                                          <p:attrName>style.visibility</p:attrName>
                                        </p:attrNameLst>
                                      </p:cBhvr>
                                      <p:to>
                                        <p:strVal val="visible"/>
                                      </p:to>
                                    </p:set>
                                    <p:animEffect transition="in" filter="diamond(in)">
                                      <p:cBhvr>
                                        <p:cTn id="23" dur="2000"/>
                                        <p:tgtEl>
                                          <p:spTgt spid="53253"/>
                                        </p:tgtEl>
                                      </p:cBhvr>
                                    </p:animEffect>
                                  </p:childTnLst>
                                </p:cTn>
                              </p:par>
                            </p:childTnLst>
                          </p:cTn>
                        </p:par>
                      </p:childTnLst>
                    </p:cTn>
                  </p:par>
                </p:childTnLst>
              </p:cTn>
              <p:nextCondLst>
                <p:cond evt="onClick" delay="0">
                  <p:tgtEl>
                    <p:spTgt spid="53262"/>
                  </p:tgtEl>
                </p:cond>
              </p:nextCondLst>
            </p:seq>
            <p:seq concurrent="1" nextAc="seek">
              <p:cTn id="24" restart="whenNotActive" fill="hold" evtFilter="cancelBubble" nodeType="interactiveSeq">
                <p:stCondLst>
                  <p:cond evt="onClick" delay="0">
                    <p:tgtEl>
                      <p:spTgt spid="5326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8" presetClass="entr" presetSubtype="12" fill="hold" nodeType="afterEffect">
                                  <p:stCondLst>
                                    <p:cond delay="0"/>
                                  </p:stCondLst>
                                  <p:childTnLst>
                                    <p:set>
                                      <p:cBhvr>
                                        <p:cTn id="28" dur="1" fill="hold">
                                          <p:stCondLst>
                                            <p:cond delay="0"/>
                                          </p:stCondLst>
                                        </p:cTn>
                                        <p:tgtEl>
                                          <p:spTgt spid="53250"/>
                                        </p:tgtEl>
                                        <p:attrNameLst>
                                          <p:attrName>style.visibility</p:attrName>
                                        </p:attrNameLst>
                                      </p:cBhvr>
                                      <p:to>
                                        <p:strVal val="visible"/>
                                      </p:to>
                                    </p:set>
                                    <p:animEffect transition="in" filter="strips(downLeft)">
                                      <p:cBhvr>
                                        <p:cTn id="29" dur="500"/>
                                        <p:tgtEl>
                                          <p:spTgt spid="53250"/>
                                        </p:tgtEl>
                                      </p:cBhvr>
                                    </p:animEffect>
                                  </p:childTnLst>
                                </p:cTn>
                              </p:par>
                            </p:childTnLst>
                          </p:cTn>
                        </p:par>
                        <p:par>
                          <p:cTn id="30" fill="hold" nodeType="afterGroup">
                            <p:stCondLst>
                              <p:cond delay="500"/>
                            </p:stCondLst>
                            <p:childTnLst>
                              <p:par>
                                <p:cTn id="31" presetID="22" presetClass="emph" presetSubtype="0" repeatCount="indefinite" fill="hold" nodeType="afterEffect">
                                  <p:stCondLst>
                                    <p:cond delay="0"/>
                                  </p:stCondLst>
                                  <p:childTnLst>
                                    <p:animClr clrSpc="hsl" dir="cw">
                                      <p:cBhvr override="childStyle">
                                        <p:cTn id="32" dur="2000" fill="hold"/>
                                        <p:tgtEl>
                                          <p:spTgt spid="53250"/>
                                        </p:tgtEl>
                                        <p:attrNameLst>
                                          <p:attrName>style.color</p:attrName>
                                        </p:attrNameLst>
                                      </p:cBhvr>
                                      <p:by>
                                        <p:hsl h="-7200000" s="0" l="0"/>
                                      </p:by>
                                    </p:animClr>
                                    <p:animClr clrSpc="hsl" dir="cw">
                                      <p:cBhvr>
                                        <p:cTn id="33" dur="2000" fill="hold"/>
                                        <p:tgtEl>
                                          <p:spTgt spid="53250"/>
                                        </p:tgtEl>
                                        <p:attrNameLst>
                                          <p:attrName>fillcolor</p:attrName>
                                        </p:attrNameLst>
                                      </p:cBhvr>
                                      <p:by>
                                        <p:hsl h="-7200000" s="0" l="0"/>
                                      </p:by>
                                    </p:animClr>
                                    <p:animClr clrSpc="hsl" dir="cw">
                                      <p:cBhvr>
                                        <p:cTn id="34" dur="2000" fill="hold"/>
                                        <p:tgtEl>
                                          <p:spTgt spid="53250"/>
                                        </p:tgtEl>
                                        <p:attrNameLst>
                                          <p:attrName>stroke.color</p:attrName>
                                        </p:attrNameLst>
                                      </p:cBhvr>
                                      <p:by>
                                        <p:hsl h="-7200000" s="0" l="0"/>
                                      </p:by>
                                    </p:animClr>
                                    <p:set>
                                      <p:cBhvr>
                                        <p:cTn id="35" dur="2000" fill="hold"/>
                                        <p:tgtEl>
                                          <p:spTgt spid="53250"/>
                                        </p:tgtEl>
                                        <p:attrNameLst>
                                          <p:attrName>fill.type</p:attrName>
                                        </p:attrNameLst>
                                      </p:cBhvr>
                                      <p:to>
                                        <p:strVal val="solid"/>
                                      </p:to>
                                    </p:set>
                                  </p:childTnLst>
                                </p:cTn>
                              </p:par>
                            </p:childTnLst>
                          </p:cTn>
                        </p:par>
                      </p:childTnLst>
                    </p:cTn>
                  </p:par>
                </p:childTnLst>
              </p:cTn>
              <p:nextCondLst>
                <p:cond evt="onClick" delay="0">
                  <p:tgtEl>
                    <p:spTgt spid="53261"/>
                  </p:tgtEl>
                </p:cond>
              </p:nextCondLst>
            </p:seq>
            <p:seq concurrent="1" nextAc="seek">
              <p:cTn id="36" restart="whenNotActive" fill="hold" evtFilter="cancelBubble" nodeType="interactiveSeq">
                <p:stCondLst>
                  <p:cond evt="onClick" delay="0">
                    <p:tgtEl>
                      <p:spTgt spid="5326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8" presetClass="entr" presetSubtype="12" fill="hold" nodeType="afterEffect">
                                  <p:stCondLst>
                                    <p:cond delay="0"/>
                                  </p:stCondLst>
                                  <p:childTnLst>
                                    <p:set>
                                      <p:cBhvr>
                                        <p:cTn id="40" dur="1" fill="hold">
                                          <p:stCondLst>
                                            <p:cond delay="0"/>
                                          </p:stCondLst>
                                        </p:cTn>
                                        <p:tgtEl>
                                          <p:spTgt spid="53258"/>
                                        </p:tgtEl>
                                        <p:attrNameLst>
                                          <p:attrName>style.visibility</p:attrName>
                                        </p:attrNameLst>
                                      </p:cBhvr>
                                      <p:to>
                                        <p:strVal val="visible"/>
                                      </p:to>
                                    </p:set>
                                    <p:animEffect transition="in" filter="strips(downLeft)">
                                      <p:cBhvr>
                                        <p:cTn id="41" dur="500"/>
                                        <p:tgtEl>
                                          <p:spTgt spid="53258"/>
                                        </p:tgtEl>
                                      </p:cBhvr>
                                    </p:animEffect>
                                  </p:childTnLst>
                                </p:cTn>
                              </p:par>
                            </p:childTnLst>
                          </p:cTn>
                        </p:par>
                        <p:par>
                          <p:cTn id="42" fill="hold" nodeType="afterGroup">
                            <p:stCondLst>
                              <p:cond delay="500"/>
                            </p:stCondLst>
                            <p:childTnLst>
                              <p:par>
                                <p:cTn id="43" presetID="24" presetClass="emph" presetSubtype="0" repeatCount="indefinite" fill="hold" nodeType="afterEffect">
                                  <p:stCondLst>
                                    <p:cond delay="0"/>
                                  </p:stCondLst>
                                  <p:childTnLst>
                                    <p:animClr clrSpc="hsl" dir="cw">
                                      <p:cBhvr override="childStyle">
                                        <p:cTn id="44" dur="2000" fill="hold"/>
                                        <p:tgtEl>
                                          <p:spTgt spid="53258"/>
                                        </p:tgtEl>
                                        <p:attrNameLst>
                                          <p:attrName>style.color</p:attrName>
                                        </p:attrNameLst>
                                      </p:cBhvr>
                                      <p:by>
                                        <p:hsl h="0" s="-12549" l="-25098"/>
                                      </p:by>
                                    </p:animClr>
                                    <p:animClr clrSpc="hsl" dir="cw">
                                      <p:cBhvr>
                                        <p:cTn id="45" dur="2000" fill="hold"/>
                                        <p:tgtEl>
                                          <p:spTgt spid="53258"/>
                                        </p:tgtEl>
                                        <p:attrNameLst>
                                          <p:attrName>fillcolor</p:attrName>
                                        </p:attrNameLst>
                                      </p:cBhvr>
                                      <p:by>
                                        <p:hsl h="0" s="-12549" l="-25098"/>
                                      </p:by>
                                    </p:animClr>
                                    <p:animClr clrSpc="hsl" dir="cw">
                                      <p:cBhvr>
                                        <p:cTn id="46" dur="2000" fill="hold"/>
                                        <p:tgtEl>
                                          <p:spTgt spid="53258"/>
                                        </p:tgtEl>
                                        <p:attrNameLst>
                                          <p:attrName>stroke.color</p:attrName>
                                        </p:attrNameLst>
                                      </p:cBhvr>
                                      <p:by>
                                        <p:hsl h="0" s="-12549" l="-25098"/>
                                      </p:by>
                                    </p:animClr>
                                    <p:set>
                                      <p:cBhvr>
                                        <p:cTn id="47" dur="2000" fill="hold"/>
                                        <p:tgtEl>
                                          <p:spTgt spid="53258"/>
                                        </p:tgtEl>
                                        <p:attrNameLst>
                                          <p:attrName>fill.type</p:attrName>
                                        </p:attrNameLst>
                                      </p:cBhvr>
                                      <p:to>
                                        <p:strVal val="solid"/>
                                      </p:to>
                                    </p:set>
                                  </p:childTnLst>
                                </p:cTn>
                              </p:par>
                            </p:childTnLst>
                          </p:cTn>
                        </p:par>
                        <p:par>
                          <p:cTn id="48" fill="hold" nodeType="afterGroup">
                            <p:stCondLst>
                              <p:cond delay="2500"/>
                            </p:stCondLst>
                            <p:childTnLst>
                              <p:par>
                                <p:cTn id="49" presetID="22" presetClass="emph" presetSubtype="0" repeatCount="indefinite" fill="hold" nodeType="afterEffect">
                                  <p:stCondLst>
                                    <p:cond delay="0"/>
                                  </p:stCondLst>
                                  <p:childTnLst>
                                    <p:animClr clrSpc="hsl" dir="cw">
                                      <p:cBhvr override="childStyle">
                                        <p:cTn id="50" dur="1000" fill="hold"/>
                                        <p:tgtEl>
                                          <p:spTgt spid="53258"/>
                                        </p:tgtEl>
                                        <p:attrNameLst>
                                          <p:attrName>style.color</p:attrName>
                                        </p:attrNameLst>
                                      </p:cBhvr>
                                      <p:by>
                                        <p:hsl h="-7200000" s="0" l="0"/>
                                      </p:by>
                                    </p:animClr>
                                    <p:animClr clrSpc="hsl" dir="cw">
                                      <p:cBhvr>
                                        <p:cTn id="51" dur="1000" fill="hold"/>
                                        <p:tgtEl>
                                          <p:spTgt spid="53258"/>
                                        </p:tgtEl>
                                        <p:attrNameLst>
                                          <p:attrName>fillcolor</p:attrName>
                                        </p:attrNameLst>
                                      </p:cBhvr>
                                      <p:by>
                                        <p:hsl h="-7200000" s="0" l="0"/>
                                      </p:by>
                                    </p:animClr>
                                    <p:animClr clrSpc="hsl" dir="cw">
                                      <p:cBhvr>
                                        <p:cTn id="52" dur="1000" fill="hold"/>
                                        <p:tgtEl>
                                          <p:spTgt spid="53258"/>
                                        </p:tgtEl>
                                        <p:attrNameLst>
                                          <p:attrName>stroke.color</p:attrName>
                                        </p:attrNameLst>
                                      </p:cBhvr>
                                      <p:by>
                                        <p:hsl h="-7200000" s="0" l="0"/>
                                      </p:by>
                                    </p:animClr>
                                    <p:set>
                                      <p:cBhvr>
                                        <p:cTn id="53" dur="1000" fill="hold"/>
                                        <p:tgtEl>
                                          <p:spTgt spid="53258"/>
                                        </p:tgtEl>
                                        <p:attrNameLst>
                                          <p:attrName>fill.type</p:attrName>
                                        </p:attrNameLst>
                                      </p:cBhvr>
                                      <p:to>
                                        <p:strVal val="solid"/>
                                      </p:to>
                                    </p:set>
                                  </p:childTnLst>
                                </p:cTn>
                              </p:par>
                            </p:childTnLst>
                          </p:cTn>
                        </p:par>
                      </p:childTnLst>
                    </p:cTn>
                  </p:par>
                </p:childTnLst>
              </p:cTn>
              <p:nextCondLst>
                <p:cond evt="onClick" delay="0">
                  <p:tgtEl>
                    <p:spTgt spid="53263"/>
                  </p:tgtEl>
                </p:cond>
              </p:nextCondLst>
            </p:seq>
            <p:seq concurrent="1" nextAc="seek">
              <p:cTn id="54" restart="whenNotActive" fill="hold" evtFilter="cancelBubble" nodeType="interactiveSeq">
                <p:stCondLst>
                  <p:cond evt="onClick" delay="0">
                    <p:tgtEl>
                      <p:spTgt spid="53259"/>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8" presetClass="entr" presetSubtype="16" fill="hold" nodeType="afterEffect">
                                  <p:stCondLst>
                                    <p:cond delay="0"/>
                                  </p:stCondLst>
                                  <p:childTnLst>
                                    <p:set>
                                      <p:cBhvr>
                                        <p:cTn id="58" dur="1" fill="hold">
                                          <p:stCondLst>
                                            <p:cond delay="0"/>
                                          </p:stCondLst>
                                        </p:cTn>
                                        <p:tgtEl>
                                          <p:spTgt spid="53284"/>
                                        </p:tgtEl>
                                        <p:attrNameLst>
                                          <p:attrName>style.visibility</p:attrName>
                                        </p:attrNameLst>
                                      </p:cBhvr>
                                      <p:to>
                                        <p:strVal val="visible"/>
                                      </p:to>
                                    </p:set>
                                    <p:animEffect transition="in" filter="diamond(in)">
                                      <p:cBhvr>
                                        <p:cTn id="59" dur="2000"/>
                                        <p:tgtEl>
                                          <p:spTgt spid="53284"/>
                                        </p:tgtEl>
                                      </p:cBhvr>
                                    </p:animEffect>
                                  </p:childTnLst>
                                </p:cTn>
                              </p:par>
                            </p:childTnLst>
                          </p:cTn>
                        </p:par>
                        <p:par>
                          <p:cTn id="60" fill="hold" nodeType="afterGroup">
                            <p:stCondLst>
                              <p:cond delay="2000"/>
                            </p:stCondLst>
                            <p:childTnLst>
                              <p:par>
                                <p:cTn id="61" presetID="22" presetClass="emph" presetSubtype="0" repeatCount="indefinite" fill="hold" nodeType="afterEffect">
                                  <p:stCondLst>
                                    <p:cond delay="0"/>
                                  </p:stCondLst>
                                  <p:childTnLst>
                                    <p:animClr clrSpc="hsl" dir="cw">
                                      <p:cBhvr override="childStyle">
                                        <p:cTn id="62" dur="2000" fill="hold"/>
                                        <p:tgtEl>
                                          <p:spTgt spid="53284"/>
                                        </p:tgtEl>
                                        <p:attrNameLst>
                                          <p:attrName>style.color</p:attrName>
                                        </p:attrNameLst>
                                      </p:cBhvr>
                                      <p:by>
                                        <p:hsl h="-7200000" s="0" l="0"/>
                                      </p:by>
                                    </p:animClr>
                                    <p:animClr clrSpc="hsl" dir="cw">
                                      <p:cBhvr>
                                        <p:cTn id="63" dur="2000" fill="hold"/>
                                        <p:tgtEl>
                                          <p:spTgt spid="53284"/>
                                        </p:tgtEl>
                                        <p:attrNameLst>
                                          <p:attrName>fillcolor</p:attrName>
                                        </p:attrNameLst>
                                      </p:cBhvr>
                                      <p:by>
                                        <p:hsl h="-7200000" s="0" l="0"/>
                                      </p:by>
                                    </p:animClr>
                                    <p:animClr clrSpc="hsl" dir="cw">
                                      <p:cBhvr>
                                        <p:cTn id="64" dur="2000" fill="hold"/>
                                        <p:tgtEl>
                                          <p:spTgt spid="53284"/>
                                        </p:tgtEl>
                                        <p:attrNameLst>
                                          <p:attrName>stroke.color</p:attrName>
                                        </p:attrNameLst>
                                      </p:cBhvr>
                                      <p:by>
                                        <p:hsl h="-7200000" s="0" l="0"/>
                                      </p:by>
                                    </p:animClr>
                                    <p:set>
                                      <p:cBhvr>
                                        <p:cTn id="65" dur="2000" fill="hold"/>
                                        <p:tgtEl>
                                          <p:spTgt spid="53284"/>
                                        </p:tgtEl>
                                        <p:attrNameLst>
                                          <p:attrName>fill.type</p:attrName>
                                        </p:attrNameLst>
                                      </p:cBhvr>
                                      <p:to>
                                        <p:strVal val="solid"/>
                                      </p:to>
                                    </p:set>
                                  </p:childTnLst>
                                </p:cTn>
                              </p:par>
                            </p:childTnLst>
                          </p:cTn>
                        </p:par>
                      </p:childTnLst>
                    </p:cTn>
                  </p:par>
                </p:childTnLst>
              </p:cTn>
              <p:nextCondLst>
                <p:cond evt="onClick" delay="0">
                  <p:tgtEl>
                    <p:spTgt spid="53259"/>
                  </p:tgtEl>
                </p:cond>
              </p:nextCondLst>
            </p:seq>
            <p:seq concurrent="1" nextAc="seek">
              <p:cTn id="66" restart="whenNotActive" fill="hold" evtFilter="cancelBubble" nodeType="interactiveSeq">
                <p:stCondLst>
                  <p:cond evt="onClick" delay="0">
                    <p:tgtEl>
                      <p:spTgt spid="53264"/>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8" presetClass="entr" presetSubtype="16" fill="hold" nodeType="afterEffect">
                                  <p:stCondLst>
                                    <p:cond delay="0"/>
                                  </p:stCondLst>
                                  <p:childTnLst>
                                    <p:set>
                                      <p:cBhvr>
                                        <p:cTn id="70" dur="1" fill="hold">
                                          <p:stCondLst>
                                            <p:cond delay="0"/>
                                          </p:stCondLst>
                                        </p:cTn>
                                        <p:tgtEl>
                                          <p:spTgt spid="53252"/>
                                        </p:tgtEl>
                                        <p:attrNameLst>
                                          <p:attrName>style.visibility</p:attrName>
                                        </p:attrNameLst>
                                      </p:cBhvr>
                                      <p:to>
                                        <p:strVal val="visible"/>
                                      </p:to>
                                    </p:set>
                                    <p:animEffect transition="in" filter="diamond(in)">
                                      <p:cBhvr>
                                        <p:cTn id="71" dur="2000"/>
                                        <p:tgtEl>
                                          <p:spTgt spid="53252"/>
                                        </p:tgtEl>
                                      </p:cBhvr>
                                    </p:animEffect>
                                  </p:childTnLst>
                                </p:cTn>
                              </p:par>
                            </p:childTnLst>
                          </p:cTn>
                        </p:par>
                        <p:par>
                          <p:cTn id="72" fill="hold" nodeType="afterGroup">
                            <p:stCondLst>
                              <p:cond delay="2000"/>
                            </p:stCondLst>
                            <p:childTnLst>
                              <p:par>
                                <p:cTn id="73" presetID="22" presetClass="emph" presetSubtype="0" repeatCount="indefinite" fill="hold" nodeType="afterEffect">
                                  <p:stCondLst>
                                    <p:cond delay="0"/>
                                  </p:stCondLst>
                                  <p:childTnLst>
                                    <p:animClr clrSpc="hsl" dir="cw">
                                      <p:cBhvr override="childStyle">
                                        <p:cTn id="74" dur="2000" fill="hold"/>
                                        <p:tgtEl>
                                          <p:spTgt spid="53252"/>
                                        </p:tgtEl>
                                        <p:attrNameLst>
                                          <p:attrName>style.color</p:attrName>
                                        </p:attrNameLst>
                                      </p:cBhvr>
                                      <p:by>
                                        <p:hsl h="-7200000" s="0" l="0"/>
                                      </p:by>
                                    </p:animClr>
                                    <p:animClr clrSpc="hsl" dir="cw">
                                      <p:cBhvr>
                                        <p:cTn id="75" dur="2000" fill="hold"/>
                                        <p:tgtEl>
                                          <p:spTgt spid="53252"/>
                                        </p:tgtEl>
                                        <p:attrNameLst>
                                          <p:attrName>fillcolor</p:attrName>
                                        </p:attrNameLst>
                                      </p:cBhvr>
                                      <p:by>
                                        <p:hsl h="-7200000" s="0" l="0"/>
                                      </p:by>
                                    </p:animClr>
                                    <p:animClr clrSpc="hsl" dir="cw">
                                      <p:cBhvr>
                                        <p:cTn id="76" dur="2000" fill="hold"/>
                                        <p:tgtEl>
                                          <p:spTgt spid="53252"/>
                                        </p:tgtEl>
                                        <p:attrNameLst>
                                          <p:attrName>stroke.color</p:attrName>
                                        </p:attrNameLst>
                                      </p:cBhvr>
                                      <p:by>
                                        <p:hsl h="-7200000" s="0" l="0"/>
                                      </p:by>
                                    </p:animClr>
                                    <p:set>
                                      <p:cBhvr>
                                        <p:cTn id="77" dur="2000" fill="hold"/>
                                        <p:tgtEl>
                                          <p:spTgt spid="53252"/>
                                        </p:tgtEl>
                                        <p:attrNameLst>
                                          <p:attrName>fill.type</p:attrName>
                                        </p:attrNameLst>
                                      </p:cBhvr>
                                      <p:to>
                                        <p:strVal val="solid"/>
                                      </p:to>
                                    </p:set>
                                  </p:childTnLst>
                                </p:cTn>
                              </p:par>
                            </p:childTnLst>
                          </p:cTn>
                        </p:par>
                      </p:childTnLst>
                    </p:cTn>
                  </p:par>
                </p:childTnLst>
              </p:cTn>
              <p:nextCondLst>
                <p:cond evt="onClick" delay="0">
                  <p:tgtEl>
                    <p:spTgt spid="53264"/>
                  </p:tgtEl>
                </p:cond>
              </p:nextCondLst>
            </p:seq>
            <p:seq concurrent="1" nextAc="seek">
              <p:cTn id="78" restart="whenNotActive" fill="hold" evtFilter="cancelBubble" nodeType="interactiveSeq">
                <p:stCondLst>
                  <p:cond evt="onClick" delay="0">
                    <p:tgtEl>
                      <p:spTgt spid="53260"/>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8" presetClass="entr" presetSubtype="16" fill="hold" nodeType="afterEffect">
                                  <p:stCondLst>
                                    <p:cond delay="0"/>
                                  </p:stCondLst>
                                  <p:childTnLst>
                                    <p:set>
                                      <p:cBhvr>
                                        <p:cTn id="82" dur="1" fill="hold">
                                          <p:stCondLst>
                                            <p:cond delay="0"/>
                                          </p:stCondLst>
                                        </p:cTn>
                                        <p:tgtEl>
                                          <p:spTgt spid="53251"/>
                                        </p:tgtEl>
                                        <p:attrNameLst>
                                          <p:attrName>style.visibility</p:attrName>
                                        </p:attrNameLst>
                                      </p:cBhvr>
                                      <p:to>
                                        <p:strVal val="visible"/>
                                      </p:to>
                                    </p:set>
                                    <p:animEffect transition="in" filter="diamond(in)">
                                      <p:cBhvr>
                                        <p:cTn id="83" dur="2000"/>
                                        <p:tgtEl>
                                          <p:spTgt spid="53251"/>
                                        </p:tgtEl>
                                      </p:cBhvr>
                                    </p:animEffect>
                                  </p:childTnLst>
                                </p:cTn>
                              </p:par>
                            </p:childTnLst>
                          </p:cTn>
                        </p:par>
                        <p:par>
                          <p:cTn id="84" fill="hold" nodeType="afterGroup">
                            <p:stCondLst>
                              <p:cond delay="2000"/>
                            </p:stCondLst>
                            <p:childTnLst>
                              <p:par>
                                <p:cTn id="85" presetID="23" presetClass="emph" presetSubtype="0" repeatCount="indefinite" fill="hold" nodeType="afterEffect">
                                  <p:stCondLst>
                                    <p:cond delay="0"/>
                                  </p:stCondLst>
                                  <p:childTnLst>
                                    <p:animClr clrSpc="hsl" dir="cw">
                                      <p:cBhvr override="childStyle">
                                        <p:cTn id="86" dur="2000" fill="hold"/>
                                        <p:tgtEl>
                                          <p:spTgt spid="53251"/>
                                        </p:tgtEl>
                                        <p:attrNameLst>
                                          <p:attrName>style.color</p:attrName>
                                        </p:attrNameLst>
                                      </p:cBhvr>
                                      <p:by>
                                        <p:hsl h="10842353" s="0" l="0"/>
                                      </p:by>
                                    </p:animClr>
                                    <p:animClr clrSpc="hsl" dir="cw">
                                      <p:cBhvr>
                                        <p:cTn id="87" dur="2000" fill="hold"/>
                                        <p:tgtEl>
                                          <p:spTgt spid="53251"/>
                                        </p:tgtEl>
                                        <p:attrNameLst>
                                          <p:attrName>fillcolor</p:attrName>
                                        </p:attrNameLst>
                                      </p:cBhvr>
                                      <p:by>
                                        <p:hsl h="10842353" s="0" l="0"/>
                                      </p:by>
                                    </p:animClr>
                                    <p:animClr clrSpc="hsl" dir="cw">
                                      <p:cBhvr>
                                        <p:cTn id="88" dur="2000" fill="hold"/>
                                        <p:tgtEl>
                                          <p:spTgt spid="53251"/>
                                        </p:tgtEl>
                                        <p:attrNameLst>
                                          <p:attrName>stroke.color</p:attrName>
                                        </p:attrNameLst>
                                      </p:cBhvr>
                                      <p:by>
                                        <p:hsl h="10842353" s="0" l="0"/>
                                      </p:by>
                                    </p:animClr>
                                    <p:set>
                                      <p:cBhvr>
                                        <p:cTn id="89" dur="2000" fill="hold"/>
                                        <p:tgtEl>
                                          <p:spTgt spid="53251"/>
                                        </p:tgtEl>
                                        <p:attrNameLst>
                                          <p:attrName>fill.type</p:attrName>
                                        </p:attrNameLst>
                                      </p:cBhvr>
                                      <p:to>
                                        <p:strVal val="solid"/>
                                      </p:to>
                                    </p:set>
                                  </p:childTnLst>
                                </p:cTn>
                              </p:par>
                            </p:childTnLst>
                          </p:cTn>
                        </p:par>
                      </p:childTnLst>
                    </p:cTn>
                  </p:par>
                </p:childTnLst>
              </p:cTn>
              <p:nextCondLst>
                <p:cond evt="onClick" delay="0">
                  <p:tgtEl>
                    <p:spTgt spid="53260"/>
                  </p:tgtEl>
                </p:cond>
              </p:nextCondLst>
            </p:seq>
            <p:seq concurrent="1" nextAc="seek">
              <p:cTn id="90" restart="whenNotActive" fill="hold" evtFilter="cancelBubble" nodeType="interactiveSeq">
                <p:stCondLst>
                  <p:cond evt="onClick" delay="0">
                    <p:tgtEl>
                      <p:spTgt spid="53265"/>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2" presetClass="exit" presetSubtype="4" fill="hold" nodeType="clickEffect">
                                  <p:stCondLst>
                                    <p:cond delay="0"/>
                                  </p:stCondLst>
                                  <p:childTnLst>
                                    <p:animEffect transition="out" filter="wipe(down)">
                                      <p:cBhvr>
                                        <p:cTn id="94" dur="2000"/>
                                        <p:tgtEl>
                                          <p:spTgt spid="53251"/>
                                        </p:tgtEl>
                                      </p:cBhvr>
                                    </p:animEffect>
                                    <p:set>
                                      <p:cBhvr>
                                        <p:cTn id="95" dur="1" fill="hold">
                                          <p:stCondLst>
                                            <p:cond delay="1999"/>
                                          </p:stCondLst>
                                        </p:cTn>
                                        <p:tgtEl>
                                          <p:spTgt spid="53251"/>
                                        </p:tgtEl>
                                        <p:attrNameLst>
                                          <p:attrName>style.visibility</p:attrName>
                                        </p:attrNameLst>
                                      </p:cBhvr>
                                      <p:to>
                                        <p:strVal val="hidden"/>
                                      </p:to>
                                    </p:set>
                                  </p:childTnLst>
                                </p:cTn>
                              </p:par>
                            </p:childTnLst>
                          </p:cTn>
                        </p:par>
                      </p:childTnLst>
                    </p:cTn>
                  </p:par>
                </p:childTnLst>
              </p:cTn>
              <p:nextCondLst>
                <p:cond evt="onClick" delay="0">
                  <p:tgtEl>
                    <p:spTgt spid="53265"/>
                  </p:tgtEl>
                </p:cond>
              </p:nextCondLst>
            </p:seq>
            <p:seq concurrent="1" nextAc="seek">
              <p:cTn id="96" restart="whenNotActive" fill="hold" evtFilter="cancelBubble" nodeType="interactiveSeq">
                <p:stCondLst>
                  <p:cond evt="onClick" delay="0">
                    <p:tgtEl>
                      <p:spTgt spid="53266"/>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2" presetClass="exit" presetSubtype="4" fill="hold" nodeType="clickEffect">
                                  <p:stCondLst>
                                    <p:cond delay="0"/>
                                  </p:stCondLst>
                                  <p:childTnLst>
                                    <p:animEffect transition="out" filter="wipe(down)">
                                      <p:cBhvr>
                                        <p:cTn id="100" dur="2000"/>
                                        <p:tgtEl>
                                          <p:spTgt spid="53258"/>
                                        </p:tgtEl>
                                      </p:cBhvr>
                                    </p:animEffect>
                                    <p:set>
                                      <p:cBhvr>
                                        <p:cTn id="101" dur="1" fill="hold">
                                          <p:stCondLst>
                                            <p:cond delay="1999"/>
                                          </p:stCondLst>
                                        </p:cTn>
                                        <p:tgtEl>
                                          <p:spTgt spid="53258"/>
                                        </p:tgtEl>
                                        <p:attrNameLst>
                                          <p:attrName>style.visibility</p:attrName>
                                        </p:attrNameLst>
                                      </p:cBhvr>
                                      <p:to>
                                        <p:strVal val="hidden"/>
                                      </p:to>
                                    </p:set>
                                  </p:childTnLst>
                                </p:cTn>
                              </p:par>
                            </p:childTnLst>
                          </p:cTn>
                        </p:par>
                      </p:childTnLst>
                    </p:cTn>
                  </p:par>
                </p:childTnLst>
              </p:cTn>
              <p:nextCondLst>
                <p:cond evt="onClick" delay="0">
                  <p:tgtEl>
                    <p:spTgt spid="53266"/>
                  </p:tgtEl>
                </p:cond>
              </p:nextCondLst>
            </p:seq>
            <p:seq concurrent="1" nextAc="seek">
              <p:cTn id="102" restart="whenNotActive" fill="hold" evtFilter="cancelBubble" nodeType="interactiveSeq">
                <p:stCondLst>
                  <p:cond evt="onClick" delay="0">
                    <p:tgtEl>
                      <p:spTgt spid="53267"/>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8" presetClass="exit" presetSubtype="9" fill="hold" nodeType="clickEffect">
                                  <p:stCondLst>
                                    <p:cond delay="0"/>
                                  </p:stCondLst>
                                  <p:childTnLst>
                                    <p:animEffect transition="out" filter="strips(upLeft)">
                                      <p:cBhvr>
                                        <p:cTn id="106" dur="2000"/>
                                        <p:tgtEl>
                                          <p:spTgt spid="53250"/>
                                        </p:tgtEl>
                                      </p:cBhvr>
                                    </p:animEffect>
                                    <p:set>
                                      <p:cBhvr>
                                        <p:cTn id="107" dur="1" fill="hold">
                                          <p:stCondLst>
                                            <p:cond delay="1999"/>
                                          </p:stCondLst>
                                        </p:cTn>
                                        <p:tgtEl>
                                          <p:spTgt spid="53250"/>
                                        </p:tgtEl>
                                        <p:attrNameLst>
                                          <p:attrName>style.visibility</p:attrName>
                                        </p:attrNameLst>
                                      </p:cBhvr>
                                      <p:to>
                                        <p:strVal val="hidden"/>
                                      </p:to>
                                    </p:set>
                                  </p:childTnLst>
                                </p:cTn>
                              </p:par>
                            </p:childTnLst>
                          </p:cTn>
                        </p:par>
                      </p:childTnLst>
                    </p:cTn>
                  </p:par>
                </p:childTnLst>
              </p:cTn>
              <p:nextCondLst>
                <p:cond evt="onClick" delay="0">
                  <p:tgtEl>
                    <p:spTgt spid="53267"/>
                  </p:tgtEl>
                </p:cond>
              </p:nextCondLst>
            </p:seq>
            <p:seq concurrent="1" nextAc="seek">
              <p:cTn id="108" restart="whenNotActive" fill="hold" evtFilter="cancelBubble" nodeType="interactiveSeq">
                <p:stCondLst>
                  <p:cond evt="onClick" delay="0">
                    <p:tgtEl>
                      <p:spTgt spid="53268"/>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8" presetClass="exit" presetSubtype="12" fill="hold" nodeType="clickEffect">
                                  <p:stCondLst>
                                    <p:cond delay="0"/>
                                  </p:stCondLst>
                                  <p:childTnLst>
                                    <p:animEffect transition="out" filter="strips(downLeft)">
                                      <p:cBhvr>
                                        <p:cTn id="112" dur="2000"/>
                                        <p:tgtEl>
                                          <p:spTgt spid="53252"/>
                                        </p:tgtEl>
                                      </p:cBhvr>
                                    </p:animEffect>
                                    <p:set>
                                      <p:cBhvr>
                                        <p:cTn id="113" dur="1" fill="hold">
                                          <p:stCondLst>
                                            <p:cond delay="1999"/>
                                          </p:stCondLst>
                                        </p:cTn>
                                        <p:tgtEl>
                                          <p:spTgt spid="53252"/>
                                        </p:tgtEl>
                                        <p:attrNameLst>
                                          <p:attrName>style.visibility</p:attrName>
                                        </p:attrNameLst>
                                      </p:cBhvr>
                                      <p:to>
                                        <p:strVal val="hidden"/>
                                      </p:to>
                                    </p:set>
                                  </p:childTnLst>
                                </p:cTn>
                              </p:par>
                            </p:childTnLst>
                          </p:cTn>
                        </p:par>
                      </p:childTnLst>
                    </p:cTn>
                  </p:par>
                </p:childTnLst>
              </p:cTn>
              <p:nextCondLst>
                <p:cond evt="onClick" delay="0">
                  <p:tgtEl>
                    <p:spTgt spid="53268"/>
                  </p:tgtEl>
                </p:cond>
              </p:nextCondLst>
            </p:seq>
            <p:seq concurrent="1" nextAc="seek">
              <p:cTn id="114" restart="whenNotActive" fill="hold" evtFilter="cancelBubble" nodeType="interactiveSeq">
                <p:stCondLst>
                  <p:cond evt="onClick" delay="0">
                    <p:tgtEl>
                      <p:spTgt spid="53269"/>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8" presetClass="exit" presetSubtype="12" fill="hold" nodeType="clickEffect">
                                  <p:stCondLst>
                                    <p:cond delay="0"/>
                                  </p:stCondLst>
                                  <p:childTnLst>
                                    <p:animEffect transition="out" filter="strips(downLeft)">
                                      <p:cBhvr>
                                        <p:cTn id="118" dur="2000"/>
                                        <p:tgtEl>
                                          <p:spTgt spid="53284"/>
                                        </p:tgtEl>
                                      </p:cBhvr>
                                    </p:animEffect>
                                    <p:set>
                                      <p:cBhvr>
                                        <p:cTn id="119" dur="1" fill="hold">
                                          <p:stCondLst>
                                            <p:cond delay="1999"/>
                                          </p:stCondLst>
                                        </p:cTn>
                                        <p:tgtEl>
                                          <p:spTgt spid="53284"/>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8" presetClass="entr" presetSubtype="12" fill="hold" nodeType="clickEffect">
                                  <p:stCondLst>
                                    <p:cond delay="0"/>
                                  </p:stCondLst>
                                  <p:childTnLst>
                                    <p:set>
                                      <p:cBhvr>
                                        <p:cTn id="123" dur="1" fill="hold">
                                          <p:stCondLst>
                                            <p:cond delay="0"/>
                                          </p:stCondLst>
                                        </p:cTn>
                                        <p:tgtEl>
                                          <p:spTgt spid="53279"/>
                                        </p:tgtEl>
                                        <p:attrNameLst>
                                          <p:attrName>style.visibility</p:attrName>
                                        </p:attrNameLst>
                                      </p:cBhvr>
                                      <p:to>
                                        <p:strVal val="visible"/>
                                      </p:to>
                                    </p:set>
                                    <p:animEffect transition="in" filter="strips(downLeft)">
                                      <p:cBhvr>
                                        <p:cTn id="124" dur="2000"/>
                                        <p:tgtEl>
                                          <p:spTgt spid="53279"/>
                                        </p:tgtEl>
                                      </p:cBhvr>
                                    </p:animEffect>
                                  </p:childTnLst>
                                </p:cTn>
                              </p:par>
                            </p:childTnLst>
                          </p:cTn>
                        </p:par>
                      </p:childTnLst>
                    </p:cTn>
                  </p:par>
                </p:childTnLst>
              </p:cTn>
              <p:nextCondLst>
                <p:cond evt="onClick" delay="0">
                  <p:tgtEl>
                    <p:spTgt spid="53269"/>
                  </p:tgtEl>
                </p:cond>
              </p:nextCondLst>
            </p:seq>
            <p:seq concurrent="1" nextAc="seek">
              <p:cTn id="125" restart="whenNotActive" fill="hold" evtFilter="cancelBubble" nodeType="interactiveSeq">
                <p:stCondLst>
                  <p:cond evt="onClick" delay="0">
                    <p:tgtEl>
                      <p:spTgt spid="53280"/>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5" presetClass="entr" presetSubtype="10" fill="hold" nodeType="clickEffect">
                                  <p:stCondLst>
                                    <p:cond delay="0"/>
                                  </p:stCondLst>
                                  <p:childTnLst>
                                    <p:set>
                                      <p:cBhvr>
                                        <p:cTn id="129" dur="1" fill="hold">
                                          <p:stCondLst>
                                            <p:cond delay="0"/>
                                          </p:stCondLst>
                                        </p:cTn>
                                        <p:tgtEl>
                                          <p:spTgt spid="53279"/>
                                        </p:tgtEl>
                                        <p:attrNameLst>
                                          <p:attrName>style.visibility</p:attrName>
                                        </p:attrNameLst>
                                      </p:cBhvr>
                                      <p:to>
                                        <p:strVal val="visible"/>
                                      </p:to>
                                    </p:set>
                                    <p:animEffect transition="in" filter="checkerboard(across)">
                                      <p:cBhvr>
                                        <p:cTn id="130" dur="500"/>
                                        <p:tgtEl>
                                          <p:spTgt spid="53279"/>
                                        </p:tgtEl>
                                      </p:cBhvr>
                                    </p:animEffect>
                                  </p:childTnLst>
                                </p:cTn>
                              </p:par>
                            </p:childTnLst>
                          </p:cTn>
                        </p:par>
                      </p:childTnLst>
                    </p:cTn>
                  </p:par>
                </p:childTnLst>
              </p:cTn>
              <p:nextCondLst>
                <p:cond evt="onClick" delay="0">
                  <p:tgtEl>
                    <p:spTgt spid="53280"/>
                  </p:tgtEl>
                </p:cond>
              </p:nextCondLst>
            </p:seq>
            <p:seq concurrent="1" nextAc="seek">
              <p:cTn id="131" restart="whenNotActive" fill="hold" evtFilter="cancelBubble" nodeType="interactiveSeq">
                <p:stCondLst>
                  <p:cond evt="onClick" delay="0">
                    <p:tgtEl>
                      <p:spTgt spid="53281"/>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8" presetClass="exit" presetSubtype="12" fill="hold" nodeType="clickEffect">
                                  <p:stCondLst>
                                    <p:cond delay="0"/>
                                  </p:stCondLst>
                                  <p:childTnLst>
                                    <p:animEffect transition="out" filter="strips(downLeft)">
                                      <p:cBhvr>
                                        <p:cTn id="135" dur="2000"/>
                                        <p:tgtEl>
                                          <p:spTgt spid="53279"/>
                                        </p:tgtEl>
                                      </p:cBhvr>
                                    </p:animEffect>
                                    <p:set>
                                      <p:cBhvr>
                                        <p:cTn id="136" dur="1" fill="hold">
                                          <p:stCondLst>
                                            <p:cond delay="1999"/>
                                          </p:stCondLst>
                                        </p:cTn>
                                        <p:tgtEl>
                                          <p:spTgt spid="53279"/>
                                        </p:tgtEl>
                                        <p:attrNameLst>
                                          <p:attrName>style.visibility</p:attrName>
                                        </p:attrNameLst>
                                      </p:cBhvr>
                                      <p:to>
                                        <p:strVal val="hidden"/>
                                      </p:to>
                                    </p:set>
                                  </p:childTnLst>
                                </p:cTn>
                              </p:par>
                            </p:childTnLst>
                          </p:cTn>
                        </p:par>
                      </p:childTnLst>
                    </p:cTn>
                  </p:par>
                </p:childTnLst>
              </p:cTn>
              <p:nextCondLst>
                <p:cond evt="onClick" delay="0">
                  <p:tgtEl>
                    <p:spTgt spid="53281"/>
                  </p:tgtEl>
                </p:cond>
              </p:nextCondLst>
            </p:seq>
            <p:seq concurrent="1" nextAc="seek">
              <p:cTn id="137" restart="whenNotActive" fill="hold" evtFilter="cancelBubble" nodeType="interactiveSeq">
                <p:stCondLst>
                  <p:cond evt="onClick" delay="0">
                    <p:tgtEl>
                      <p:spTgt spid="53282"/>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51" presetClass="entr" presetSubtype="0" fill="hold" nodeType="clickEffect">
                                  <p:stCondLst>
                                    <p:cond delay="0"/>
                                  </p:stCondLst>
                                  <p:childTnLst>
                                    <p:set>
                                      <p:cBhvr>
                                        <p:cTn id="141" dur="1" fill="hold">
                                          <p:stCondLst>
                                            <p:cond delay="0"/>
                                          </p:stCondLst>
                                        </p:cTn>
                                        <p:tgtEl>
                                          <p:spTgt spid="53270"/>
                                        </p:tgtEl>
                                        <p:attrNameLst>
                                          <p:attrName>style.visibility</p:attrName>
                                        </p:attrNameLst>
                                      </p:cBhvr>
                                      <p:to>
                                        <p:strVal val="visible"/>
                                      </p:to>
                                    </p:set>
                                    <p:animEffect transition="in" filter="fade">
                                      <p:cBhvr>
                                        <p:cTn id="142" dur="770" decel="100000"/>
                                        <p:tgtEl>
                                          <p:spTgt spid="53270"/>
                                        </p:tgtEl>
                                      </p:cBhvr>
                                    </p:animEffect>
                                    <p:animScale>
                                      <p:cBhvr>
                                        <p:cTn id="143" dur="770" decel="100000"/>
                                        <p:tgtEl>
                                          <p:spTgt spid="53270"/>
                                        </p:tgtEl>
                                      </p:cBhvr>
                                      <p:from x="10000" y="10000"/>
                                      <p:to x="200000" y="450000"/>
                                    </p:animScale>
                                    <p:animScale>
                                      <p:cBhvr>
                                        <p:cTn id="144" dur="1230" accel="100000" fill="hold">
                                          <p:stCondLst>
                                            <p:cond delay="770"/>
                                          </p:stCondLst>
                                        </p:cTn>
                                        <p:tgtEl>
                                          <p:spTgt spid="53270"/>
                                        </p:tgtEl>
                                      </p:cBhvr>
                                      <p:from x="200000" y="450000"/>
                                      <p:to x="100000" y="100000"/>
                                    </p:animScale>
                                    <p:set>
                                      <p:cBhvr>
                                        <p:cTn id="145" dur="770" fill="hold"/>
                                        <p:tgtEl>
                                          <p:spTgt spid="53270"/>
                                        </p:tgtEl>
                                        <p:attrNameLst>
                                          <p:attrName>ppt_x</p:attrName>
                                        </p:attrNameLst>
                                      </p:cBhvr>
                                      <p:to>
                                        <p:strVal val="(0.5)"/>
                                      </p:to>
                                    </p:set>
                                    <p:anim from="(0.5)" to="(#ppt_x)" calcmode="lin" valueType="num">
                                      <p:cBhvr>
                                        <p:cTn id="146" dur="1230" accel="100000" fill="hold">
                                          <p:stCondLst>
                                            <p:cond delay="770"/>
                                          </p:stCondLst>
                                        </p:cTn>
                                        <p:tgtEl>
                                          <p:spTgt spid="53270"/>
                                        </p:tgtEl>
                                        <p:attrNameLst>
                                          <p:attrName>ppt_x</p:attrName>
                                        </p:attrNameLst>
                                      </p:cBhvr>
                                    </p:anim>
                                    <p:set>
                                      <p:cBhvr>
                                        <p:cTn id="147" dur="770" fill="hold"/>
                                        <p:tgtEl>
                                          <p:spTgt spid="53270"/>
                                        </p:tgtEl>
                                        <p:attrNameLst>
                                          <p:attrName>ppt_y</p:attrName>
                                        </p:attrNameLst>
                                      </p:cBhvr>
                                      <p:to>
                                        <p:strVal val="(#ppt_y+0.4)"/>
                                      </p:to>
                                    </p:set>
                                    <p:anim from="(#ppt_y+0.4)" to="(#ppt_y)" calcmode="lin" valueType="num">
                                      <p:cBhvr>
                                        <p:cTn id="148" dur="1230" accel="100000" fill="hold">
                                          <p:stCondLst>
                                            <p:cond delay="770"/>
                                          </p:stCondLst>
                                        </p:cTn>
                                        <p:tgtEl>
                                          <p:spTgt spid="53270"/>
                                        </p:tgtEl>
                                        <p:attrNameLst>
                                          <p:attrName>ppt_y</p:attrName>
                                        </p:attrNameLst>
                                      </p:cBhvr>
                                    </p:anim>
                                  </p:childTnLst>
                                </p:cTn>
                              </p:par>
                            </p:childTnLst>
                          </p:cTn>
                        </p:par>
                      </p:childTnLst>
                    </p:cTn>
                  </p:par>
                </p:childTnLst>
              </p:cTn>
              <p:nextCondLst>
                <p:cond evt="onClick" delay="0">
                  <p:tgtEl>
                    <p:spTgt spid="53282"/>
                  </p:tgtEl>
                </p:cond>
              </p:nextCondLst>
            </p:seq>
          </p:childTnLst>
        </p:cTn>
      </p:par>
    </p:tnLst>
    <p:bldLst>
      <p:bldP spid="53283"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Line 3">
            <a:extLst>
              <a:ext uri="{FF2B5EF4-FFF2-40B4-BE49-F238E27FC236}">
                <a16:creationId xmlns:a16="http://schemas.microsoft.com/office/drawing/2014/main" id="{7455276A-F1A8-4454-B804-515D2815EF30}"/>
              </a:ext>
            </a:extLst>
          </p:cNvPr>
          <p:cNvSpPr>
            <a:spLocks noChangeShapeType="1"/>
          </p:cNvSpPr>
          <p:nvPr/>
        </p:nvSpPr>
        <p:spPr bwMode="auto">
          <a:xfrm>
            <a:off x="3962400" y="1676400"/>
            <a:ext cx="16154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sp>
        <p:nvSpPr>
          <p:cNvPr id="55302" name="Rectangle 6">
            <a:extLst>
              <a:ext uri="{FF2B5EF4-FFF2-40B4-BE49-F238E27FC236}">
                <a16:creationId xmlns:a16="http://schemas.microsoft.com/office/drawing/2014/main" id="{28F1615D-E3B5-455C-A611-497B9BC5E786}"/>
              </a:ext>
            </a:extLst>
          </p:cNvPr>
          <p:cNvSpPr>
            <a:spLocks noChangeArrowheads="1"/>
          </p:cNvSpPr>
          <p:nvPr/>
        </p:nvSpPr>
        <p:spPr bwMode="auto">
          <a:xfrm>
            <a:off x="2895600" y="3355548"/>
            <a:ext cx="132524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4000" dirty="0" err="1">
                <a:latin typeface="Times New Roman" panose="02020603050405020304" pitchFamily="18" charset="0"/>
              </a:rPr>
              <a:t>Chỉ</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có</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năm</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loại</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khối</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đa</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diện</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đều</a:t>
            </a:r>
            <a:r>
              <a:rPr lang="en-US" altLang="en-US" sz="4000" dirty="0">
                <a:latin typeface="Times New Roman" panose="02020603050405020304" pitchFamily="18" charset="0"/>
              </a:rPr>
              <a:t>.</a:t>
            </a:r>
          </a:p>
          <a:p>
            <a:r>
              <a:rPr lang="en-US" altLang="en-US" sz="4000" dirty="0" err="1">
                <a:latin typeface="Times New Roman" panose="02020603050405020304" pitchFamily="18" charset="0"/>
              </a:rPr>
              <a:t>Đó</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là</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loại</a:t>
            </a:r>
            <a:r>
              <a:rPr lang="en-US" altLang="en-US" sz="4000" dirty="0">
                <a:latin typeface="Times New Roman" panose="02020603050405020304" pitchFamily="18" charset="0"/>
              </a:rPr>
              <a:t> {3;3},</a:t>
            </a:r>
            <a:r>
              <a:rPr lang="en-US" altLang="en-US" sz="4000" dirty="0" err="1">
                <a:latin typeface="Times New Roman" panose="02020603050405020304" pitchFamily="18" charset="0"/>
              </a:rPr>
              <a:t>loại</a:t>
            </a:r>
            <a:r>
              <a:rPr lang="en-US" altLang="en-US" sz="4000" dirty="0">
                <a:latin typeface="Times New Roman" panose="02020603050405020304" pitchFamily="18" charset="0"/>
              </a:rPr>
              <a:t> {4;3},</a:t>
            </a:r>
            <a:r>
              <a:rPr lang="en-US" altLang="en-US" sz="4000" dirty="0" err="1">
                <a:latin typeface="Times New Roman" panose="02020603050405020304" pitchFamily="18" charset="0"/>
              </a:rPr>
              <a:t>loại</a:t>
            </a:r>
            <a:r>
              <a:rPr lang="en-US" altLang="en-US" sz="4000" dirty="0">
                <a:latin typeface="Times New Roman" panose="02020603050405020304" pitchFamily="18" charset="0"/>
              </a:rPr>
              <a:t>{3;4}, </a:t>
            </a:r>
            <a:r>
              <a:rPr lang="en-US" altLang="en-US" sz="4000" dirty="0" err="1">
                <a:latin typeface="Times New Roman" panose="02020603050405020304" pitchFamily="18" charset="0"/>
              </a:rPr>
              <a:t>loại</a:t>
            </a:r>
            <a:r>
              <a:rPr lang="en-US" altLang="en-US" sz="4000" dirty="0">
                <a:latin typeface="Times New Roman" panose="02020603050405020304" pitchFamily="18" charset="0"/>
              </a:rPr>
              <a:t> {5;3} </a:t>
            </a:r>
            <a:r>
              <a:rPr lang="en-US" altLang="en-US" sz="4000" dirty="0" err="1">
                <a:latin typeface="Times New Roman" panose="02020603050405020304" pitchFamily="18" charset="0"/>
              </a:rPr>
              <a:t>và</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loại</a:t>
            </a:r>
            <a:r>
              <a:rPr lang="en-US" altLang="en-US" sz="4000" dirty="0">
                <a:latin typeface="Times New Roman" panose="02020603050405020304" pitchFamily="18" charset="0"/>
              </a:rPr>
              <a:t> {3;5}</a:t>
            </a:r>
          </a:p>
        </p:txBody>
      </p:sp>
      <p:sp>
        <p:nvSpPr>
          <p:cNvPr id="6" name="Rectangle 5">
            <a:extLst>
              <a:ext uri="{FF2B5EF4-FFF2-40B4-BE49-F238E27FC236}">
                <a16:creationId xmlns:a16="http://schemas.microsoft.com/office/drawing/2014/main" id="{E7799C08-C4E1-4519-AAC2-E2CDDFB7A7EB}"/>
              </a:ext>
            </a:extLst>
          </p:cNvPr>
          <p:cNvSpPr/>
          <p:nvPr/>
        </p:nvSpPr>
        <p:spPr>
          <a:xfrm>
            <a:off x="1905000" y="2462114"/>
            <a:ext cx="6216444"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rPr>
              <a:t>ĐỊNH LÝ</a:t>
            </a:r>
            <a:endParaRPr lang="vi-VN" sz="4400" b="1" dirty="0">
              <a:solidFill>
                <a:srgbClr val="0000FF"/>
              </a:solidFill>
            </a:endParaRPr>
          </a:p>
        </p:txBody>
      </p:sp>
      <p:pic>
        <p:nvPicPr>
          <p:cNvPr id="5" name="Picture 4">
            <a:extLst>
              <a:ext uri="{FF2B5EF4-FFF2-40B4-BE49-F238E27FC236}">
                <a16:creationId xmlns:a16="http://schemas.microsoft.com/office/drawing/2014/main" id="{41F3EC78-5F97-4FC7-8FFA-72E5D2D8FECF}"/>
              </a:ext>
            </a:extLst>
          </p:cNvPr>
          <p:cNvPicPr>
            <a:picLocks noChangeAspect="1"/>
          </p:cNvPicPr>
          <p:nvPr/>
        </p:nvPicPr>
        <p:blipFill>
          <a:blip r:embed="rId2"/>
          <a:stretch>
            <a:fillRect/>
          </a:stretch>
        </p:blipFill>
        <p:spPr>
          <a:xfrm>
            <a:off x="5239544" y="5483557"/>
            <a:ext cx="4745162" cy="4173840"/>
          </a:xfrm>
          <a:prstGeom prst="rect">
            <a:avLst/>
          </a:prstGeom>
        </p:spPr>
      </p:pic>
      <p:sp>
        <p:nvSpPr>
          <p:cNvPr id="7" name="Rectangle 6">
            <a:extLst>
              <a:ext uri="{FF2B5EF4-FFF2-40B4-BE49-F238E27FC236}">
                <a16:creationId xmlns:a16="http://schemas.microsoft.com/office/drawing/2014/main" id="{EDA3A9F7-63A1-4143-8666-8B9FA69ED068}"/>
              </a:ext>
            </a:extLst>
          </p:cNvPr>
          <p:cNvSpPr/>
          <p:nvPr/>
        </p:nvSpPr>
        <p:spPr>
          <a:xfrm>
            <a:off x="1772524" y="9596538"/>
            <a:ext cx="2385589" cy="754053"/>
          </a:xfrm>
          <a:prstGeom prst="rect">
            <a:avLst/>
          </a:prstGeom>
        </p:spPr>
        <p:txBody>
          <a:bodyPr wrap="none">
            <a:spAutoFit/>
          </a:bodyPr>
          <a:lstStyle/>
          <a:p>
            <a:r>
              <a:rPr lang="en-US" altLang="en-US" dirty="0" err="1">
                <a:solidFill>
                  <a:srgbClr val="FF0000"/>
                </a:solidFill>
                <a:latin typeface="Times New Roman" panose="02020603050405020304" pitchFamily="18" charset="0"/>
                <a:cs typeface="Times New Roman" panose="02020603050405020304" pitchFamily="18" charset="0"/>
              </a:rPr>
              <a:t>loại</a:t>
            </a:r>
            <a:r>
              <a:rPr lang="en-US" altLang="en-US" dirty="0">
                <a:solidFill>
                  <a:srgbClr val="FF0000"/>
                </a:solidFill>
                <a:latin typeface="Times New Roman" panose="02020603050405020304" pitchFamily="18" charset="0"/>
                <a:cs typeface="Times New Roman" panose="02020603050405020304" pitchFamily="18" charset="0"/>
              </a:rPr>
              <a:t> {3;3}</a:t>
            </a:r>
            <a:endParaRPr lang="en-US" dirty="0"/>
          </a:p>
        </p:txBody>
      </p:sp>
      <p:pic>
        <p:nvPicPr>
          <p:cNvPr id="8" name="Picture 17">
            <a:extLst>
              <a:ext uri="{FF2B5EF4-FFF2-40B4-BE49-F238E27FC236}">
                <a16:creationId xmlns:a16="http://schemas.microsoft.com/office/drawing/2014/main" id="{5F14932E-95C9-4A82-BF65-D0E09B7826F2}"/>
              </a:ext>
            </a:extLst>
          </p:cNvPr>
          <p:cNvPicPr>
            <a:picLocks noChangeAspect="1" noChangeArrowheads="1"/>
          </p:cNvPicPr>
          <p:nvPr/>
        </p:nvPicPr>
        <p:blipFill>
          <a:blip r:embed="rId3" cstate="print"/>
          <a:srcRect/>
          <a:stretch>
            <a:fillRect/>
          </a:stretch>
        </p:blipFill>
        <p:spPr bwMode="auto">
          <a:xfrm>
            <a:off x="19791352" y="5317050"/>
            <a:ext cx="4038602" cy="4257912"/>
          </a:xfrm>
          <a:prstGeom prst="rect">
            <a:avLst/>
          </a:prstGeom>
          <a:noFill/>
          <a:ln w="9525" algn="ctr">
            <a:noFill/>
            <a:miter lim="800000"/>
            <a:headEnd/>
            <a:tailEnd/>
          </a:ln>
          <a:effectLst/>
        </p:spPr>
      </p:pic>
      <p:pic>
        <p:nvPicPr>
          <p:cNvPr id="9" name="Picture 15">
            <a:extLst>
              <a:ext uri="{FF2B5EF4-FFF2-40B4-BE49-F238E27FC236}">
                <a16:creationId xmlns:a16="http://schemas.microsoft.com/office/drawing/2014/main" id="{5B0946DB-2D21-4AFC-960F-0FF4136B8726}"/>
              </a:ext>
            </a:extLst>
          </p:cNvPr>
          <p:cNvPicPr>
            <a:picLocks noChangeAspect="1" noChangeArrowheads="1"/>
          </p:cNvPicPr>
          <p:nvPr/>
        </p:nvPicPr>
        <p:blipFill>
          <a:blip r:embed="rId4" cstate="print"/>
          <a:srcRect/>
          <a:stretch>
            <a:fillRect/>
          </a:stretch>
        </p:blipFill>
        <p:spPr bwMode="auto">
          <a:xfrm>
            <a:off x="10389448" y="5495463"/>
            <a:ext cx="4326247" cy="4161934"/>
          </a:xfrm>
          <a:prstGeom prst="rect">
            <a:avLst/>
          </a:prstGeom>
          <a:noFill/>
          <a:ln w="9525" algn="ctr">
            <a:noFill/>
            <a:miter lim="800000"/>
            <a:headEnd/>
            <a:tailEnd/>
          </a:ln>
          <a:effectLst/>
        </p:spPr>
      </p:pic>
      <p:pic>
        <p:nvPicPr>
          <p:cNvPr id="10" name="Picture 16">
            <a:extLst>
              <a:ext uri="{FF2B5EF4-FFF2-40B4-BE49-F238E27FC236}">
                <a16:creationId xmlns:a16="http://schemas.microsoft.com/office/drawing/2014/main" id="{07F19391-DEEF-41A5-B314-81CB7178FCB4}"/>
              </a:ext>
            </a:extLst>
          </p:cNvPr>
          <p:cNvPicPr>
            <a:picLocks noChangeAspect="1" noChangeArrowheads="1"/>
          </p:cNvPicPr>
          <p:nvPr/>
        </p:nvPicPr>
        <p:blipFill>
          <a:blip r:embed="rId5" cstate="print"/>
          <a:srcRect/>
          <a:stretch>
            <a:fillRect/>
          </a:stretch>
        </p:blipFill>
        <p:spPr bwMode="auto">
          <a:xfrm>
            <a:off x="15057081" y="5495463"/>
            <a:ext cx="4051499" cy="4161935"/>
          </a:xfrm>
          <a:prstGeom prst="rect">
            <a:avLst/>
          </a:prstGeom>
          <a:noFill/>
          <a:ln w="9525" algn="ctr">
            <a:noFill/>
            <a:miter lim="800000"/>
            <a:headEnd/>
            <a:tailEnd/>
          </a:ln>
          <a:effectLst/>
        </p:spPr>
      </p:pic>
      <p:sp>
        <p:nvSpPr>
          <p:cNvPr id="11" name="Rectangle 10">
            <a:extLst>
              <a:ext uri="{FF2B5EF4-FFF2-40B4-BE49-F238E27FC236}">
                <a16:creationId xmlns:a16="http://schemas.microsoft.com/office/drawing/2014/main" id="{DF812E01-18F3-4978-AE8A-093A0D4BC9D6}"/>
              </a:ext>
            </a:extLst>
          </p:cNvPr>
          <p:cNvSpPr/>
          <p:nvPr/>
        </p:nvSpPr>
        <p:spPr>
          <a:xfrm>
            <a:off x="6572499" y="9606493"/>
            <a:ext cx="2385589" cy="754053"/>
          </a:xfrm>
          <a:prstGeom prst="rect">
            <a:avLst/>
          </a:prstGeom>
        </p:spPr>
        <p:txBody>
          <a:bodyPr wrap="none">
            <a:spAutoFit/>
          </a:bodyPr>
          <a:lstStyle/>
          <a:p>
            <a:r>
              <a:rPr lang="en-US" altLang="en-US" dirty="0" err="1">
                <a:solidFill>
                  <a:srgbClr val="FF0000"/>
                </a:solidFill>
                <a:latin typeface="Times New Roman" panose="02020603050405020304" pitchFamily="18" charset="0"/>
                <a:cs typeface="Times New Roman" panose="02020603050405020304" pitchFamily="18" charset="0"/>
              </a:rPr>
              <a:t>loại</a:t>
            </a:r>
            <a:r>
              <a:rPr lang="en-US" altLang="en-US" dirty="0">
                <a:solidFill>
                  <a:srgbClr val="FF0000"/>
                </a:solidFill>
                <a:latin typeface="Times New Roman" panose="02020603050405020304" pitchFamily="18" charset="0"/>
                <a:cs typeface="Times New Roman" panose="02020603050405020304" pitchFamily="18" charset="0"/>
              </a:rPr>
              <a:t> {4;3}</a:t>
            </a:r>
            <a:endParaRPr lang="en-US" dirty="0"/>
          </a:p>
        </p:txBody>
      </p:sp>
      <p:sp>
        <p:nvSpPr>
          <p:cNvPr id="12" name="Rectangle 11">
            <a:extLst>
              <a:ext uri="{FF2B5EF4-FFF2-40B4-BE49-F238E27FC236}">
                <a16:creationId xmlns:a16="http://schemas.microsoft.com/office/drawing/2014/main" id="{FE556087-F4EE-429E-A5D2-EA30B8E1F37D}"/>
              </a:ext>
            </a:extLst>
          </p:cNvPr>
          <p:cNvSpPr/>
          <p:nvPr/>
        </p:nvSpPr>
        <p:spPr>
          <a:xfrm>
            <a:off x="11620317" y="9657398"/>
            <a:ext cx="2385589" cy="754053"/>
          </a:xfrm>
          <a:prstGeom prst="rect">
            <a:avLst/>
          </a:prstGeom>
        </p:spPr>
        <p:txBody>
          <a:bodyPr wrap="none">
            <a:spAutoFit/>
          </a:bodyPr>
          <a:lstStyle/>
          <a:p>
            <a:r>
              <a:rPr lang="en-US" altLang="en-US" dirty="0" err="1">
                <a:solidFill>
                  <a:srgbClr val="FF0000"/>
                </a:solidFill>
                <a:latin typeface="Times New Roman" panose="02020603050405020304" pitchFamily="18" charset="0"/>
                <a:cs typeface="Times New Roman" panose="02020603050405020304" pitchFamily="18" charset="0"/>
              </a:rPr>
              <a:t>loại</a:t>
            </a:r>
            <a:r>
              <a:rPr lang="en-US" altLang="en-US" dirty="0">
                <a:solidFill>
                  <a:srgbClr val="FF0000"/>
                </a:solidFill>
                <a:latin typeface="Times New Roman" panose="02020603050405020304" pitchFamily="18" charset="0"/>
                <a:cs typeface="Times New Roman" panose="02020603050405020304" pitchFamily="18" charset="0"/>
              </a:rPr>
              <a:t> {3;4}</a:t>
            </a:r>
            <a:endParaRPr lang="en-US" dirty="0"/>
          </a:p>
        </p:txBody>
      </p:sp>
      <p:sp>
        <p:nvSpPr>
          <p:cNvPr id="13" name="Rectangle 12">
            <a:extLst>
              <a:ext uri="{FF2B5EF4-FFF2-40B4-BE49-F238E27FC236}">
                <a16:creationId xmlns:a16="http://schemas.microsoft.com/office/drawing/2014/main" id="{679E74FD-D4D5-4F28-8718-DEA47DADBB05}"/>
              </a:ext>
            </a:extLst>
          </p:cNvPr>
          <p:cNvSpPr/>
          <p:nvPr/>
        </p:nvSpPr>
        <p:spPr>
          <a:xfrm>
            <a:off x="16148049" y="9583993"/>
            <a:ext cx="2385589" cy="754053"/>
          </a:xfrm>
          <a:prstGeom prst="rect">
            <a:avLst/>
          </a:prstGeom>
        </p:spPr>
        <p:txBody>
          <a:bodyPr wrap="none">
            <a:spAutoFit/>
          </a:bodyPr>
          <a:lstStyle/>
          <a:p>
            <a:r>
              <a:rPr lang="en-US" altLang="en-US" dirty="0" err="1">
                <a:solidFill>
                  <a:srgbClr val="FF0000"/>
                </a:solidFill>
                <a:latin typeface="Times New Roman" panose="02020603050405020304" pitchFamily="18" charset="0"/>
                <a:cs typeface="Times New Roman" panose="02020603050405020304" pitchFamily="18" charset="0"/>
              </a:rPr>
              <a:t>loại</a:t>
            </a:r>
            <a:r>
              <a:rPr lang="en-US" altLang="en-US" dirty="0">
                <a:solidFill>
                  <a:srgbClr val="FF0000"/>
                </a:solidFill>
                <a:latin typeface="Times New Roman" panose="02020603050405020304" pitchFamily="18" charset="0"/>
                <a:cs typeface="Times New Roman" panose="02020603050405020304" pitchFamily="18" charset="0"/>
              </a:rPr>
              <a:t> {5;3}</a:t>
            </a:r>
            <a:endParaRPr lang="en-US" dirty="0"/>
          </a:p>
        </p:txBody>
      </p:sp>
      <p:sp>
        <p:nvSpPr>
          <p:cNvPr id="15" name="Rectangle 14">
            <a:extLst>
              <a:ext uri="{FF2B5EF4-FFF2-40B4-BE49-F238E27FC236}">
                <a16:creationId xmlns:a16="http://schemas.microsoft.com/office/drawing/2014/main" id="{F2C57CED-B47B-4DF5-A0C5-33B2AC1D06F0}"/>
              </a:ext>
            </a:extLst>
          </p:cNvPr>
          <p:cNvSpPr/>
          <p:nvPr/>
        </p:nvSpPr>
        <p:spPr>
          <a:xfrm>
            <a:off x="20675781" y="9583992"/>
            <a:ext cx="1393330" cy="461665"/>
          </a:xfrm>
          <a:prstGeom prst="rect">
            <a:avLst/>
          </a:prstGeom>
        </p:spPr>
        <p:txBody>
          <a:bodyPr wrap="none">
            <a:spAutoFit/>
          </a:bodyPr>
          <a:lstStyle/>
          <a:p>
            <a:r>
              <a:rPr lang="en-US" altLang="en-US" dirty="0">
                <a:solidFill>
                  <a:srgbClr val="FF0000"/>
                </a:solidFill>
                <a:latin typeface="Times New Roman" panose="02020603050405020304" pitchFamily="18" charset="0"/>
                <a:cs typeface="Times New Roman" panose="02020603050405020304" pitchFamily="18" charset="0"/>
              </a:rPr>
              <a:t>loại {3;5}</a:t>
            </a:r>
            <a:endParaRPr lang="en-US" dirty="0"/>
          </a:p>
        </p:txBody>
      </p:sp>
      <p:grpSp>
        <p:nvGrpSpPr>
          <p:cNvPr id="32" name="Group 38">
            <a:extLst>
              <a:ext uri="{FF2B5EF4-FFF2-40B4-BE49-F238E27FC236}">
                <a16:creationId xmlns:a16="http://schemas.microsoft.com/office/drawing/2014/main" id="{AE431CD1-B1EC-43C3-84A2-DB0B15D5253F}"/>
              </a:ext>
            </a:extLst>
          </p:cNvPr>
          <p:cNvGrpSpPr>
            <a:grpSpLocks/>
          </p:cNvGrpSpPr>
          <p:nvPr/>
        </p:nvGrpSpPr>
        <p:grpSpPr bwMode="auto">
          <a:xfrm>
            <a:off x="226470" y="5495463"/>
            <a:ext cx="4745162" cy="4037463"/>
            <a:chOff x="1070" y="2338"/>
            <a:chExt cx="1537" cy="1421"/>
          </a:xfrm>
        </p:grpSpPr>
        <p:sp>
          <p:nvSpPr>
            <p:cNvPr id="33" name="Freeform 39">
              <a:extLst>
                <a:ext uri="{FF2B5EF4-FFF2-40B4-BE49-F238E27FC236}">
                  <a16:creationId xmlns:a16="http://schemas.microsoft.com/office/drawing/2014/main" id="{3DC76C61-31EB-4F8A-AC24-B6A64F7A1C1F}"/>
                </a:ext>
              </a:extLst>
            </p:cNvPr>
            <p:cNvSpPr>
              <a:spLocks/>
            </p:cNvSpPr>
            <p:nvPr/>
          </p:nvSpPr>
          <p:spPr bwMode="auto">
            <a:xfrm>
              <a:off x="1070" y="2338"/>
              <a:ext cx="1520" cy="1083"/>
            </a:xfrm>
            <a:custGeom>
              <a:avLst/>
              <a:gdLst>
                <a:gd name="T0" fmla="*/ 0 w 2427"/>
                <a:gd name="T1" fmla="*/ 1083 h 1547"/>
                <a:gd name="T2" fmla="*/ 1520 w 2427"/>
                <a:gd name="T3" fmla="*/ 1075 h 1547"/>
                <a:gd name="T4" fmla="*/ 661 w 2427"/>
                <a:gd name="T5" fmla="*/ 0 h 1547"/>
                <a:gd name="T6" fmla="*/ 3 w 2427"/>
                <a:gd name="T7" fmla="*/ 1075 h 15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27" h="1547">
                  <a:moveTo>
                    <a:pt x="0" y="1547"/>
                  </a:moveTo>
                  <a:lnTo>
                    <a:pt x="2427" y="1536"/>
                  </a:lnTo>
                  <a:lnTo>
                    <a:pt x="1056" y="0"/>
                  </a:lnTo>
                  <a:lnTo>
                    <a:pt x="5" y="1536"/>
                  </a:lnTo>
                </a:path>
              </a:pathLst>
            </a:custGeom>
            <a:solidFill>
              <a:srgbClr val="808080">
                <a:alpha val="32941"/>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0">
              <a:extLst>
                <a:ext uri="{FF2B5EF4-FFF2-40B4-BE49-F238E27FC236}">
                  <a16:creationId xmlns:a16="http://schemas.microsoft.com/office/drawing/2014/main" id="{83E910F2-BCAE-4A60-9CCD-E648965E5A56}"/>
                </a:ext>
              </a:extLst>
            </p:cNvPr>
            <p:cNvSpPr>
              <a:spLocks/>
            </p:cNvSpPr>
            <p:nvPr/>
          </p:nvSpPr>
          <p:spPr bwMode="auto">
            <a:xfrm>
              <a:off x="1070" y="3422"/>
              <a:ext cx="1472" cy="326"/>
            </a:xfrm>
            <a:custGeom>
              <a:avLst/>
              <a:gdLst>
                <a:gd name="T0" fmla="*/ 10 w 2350"/>
                <a:gd name="T1" fmla="*/ 1 h 466"/>
                <a:gd name="T2" fmla="*/ 1472 w 2350"/>
                <a:gd name="T3" fmla="*/ 0 h 466"/>
                <a:gd name="T4" fmla="*/ 578 w 2350"/>
                <a:gd name="T5" fmla="*/ 326 h 466"/>
                <a:gd name="T6" fmla="*/ 0 w 2350"/>
                <a:gd name="T7" fmla="*/ 6 h 4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50" h="466">
                  <a:moveTo>
                    <a:pt x="16" y="2"/>
                  </a:moveTo>
                  <a:lnTo>
                    <a:pt x="2350" y="0"/>
                  </a:lnTo>
                  <a:lnTo>
                    <a:pt x="923" y="466"/>
                  </a:lnTo>
                  <a:lnTo>
                    <a:pt x="0" y="9"/>
                  </a:lnTo>
                </a:path>
              </a:pathLst>
            </a:custGeom>
            <a:solidFill>
              <a:srgbClr val="808080">
                <a:alpha val="49019"/>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 name="Group 41">
              <a:extLst>
                <a:ext uri="{FF2B5EF4-FFF2-40B4-BE49-F238E27FC236}">
                  <a16:creationId xmlns:a16="http://schemas.microsoft.com/office/drawing/2014/main" id="{D79596D8-3CC2-48B5-8845-0051F4114745}"/>
                </a:ext>
              </a:extLst>
            </p:cNvPr>
            <p:cNvGrpSpPr>
              <a:grpSpLocks/>
            </p:cNvGrpSpPr>
            <p:nvPr/>
          </p:nvGrpSpPr>
          <p:grpSpPr bwMode="auto">
            <a:xfrm>
              <a:off x="1070" y="2338"/>
              <a:ext cx="1533" cy="1411"/>
              <a:chOff x="1248" y="240"/>
              <a:chExt cx="2448" cy="2016"/>
            </a:xfrm>
          </p:grpSpPr>
          <p:sp>
            <p:nvSpPr>
              <p:cNvPr id="38" name="Line 42">
                <a:extLst>
                  <a:ext uri="{FF2B5EF4-FFF2-40B4-BE49-F238E27FC236}">
                    <a16:creationId xmlns:a16="http://schemas.microsoft.com/office/drawing/2014/main" id="{79A39057-132D-4040-B84C-84117247B7EC}"/>
                  </a:ext>
                </a:extLst>
              </p:cNvPr>
              <p:cNvSpPr>
                <a:spLocks noChangeShapeType="1"/>
              </p:cNvSpPr>
              <p:nvPr/>
            </p:nvSpPr>
            <p:spPr bwMode="auto">
              <a:xfrm>
                <a:off x="1248" y="1776"/>
                <a:ext cx="244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3">
                <a:extLst>
                  <a:ext uri="{FF2B5EF4-FFF2-40B4-BE49-F238E27FC236}">
                    <a16:creationId xmlns:a16="http://schemas.microsoft.com/office/drawing/2014/main" id="{83EC6BD4-FAFC-4883-86F6-B60B4E5B079E}"/>
                  </a:ext>
                </a:extLst>
              </p:cNvPr>
              <p:cNvSpPr>
                <a:spLocks noChangeShapeType="1"/>
              </p:cNvSpPr>
              <p:nvPr/>
            </p:nvSpPr>
            <p:spPr bwMode="auto">
              <a:xfrm flipH="1">
                <a:off x="2208" y="1776"/>
                <a:ext cx="1488"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4">
                <a:extLst>
                  <a:ext uri="{FF2B5EF4-FFF2-40B4-BE49-F238E27FC236}">
                    <a16:creationId xmlns:a16="http://schemas.microsoft.com/office/drawing/2014/main" id="{079FD72D-AD57-46FA-9DA8-5F43112BE2BF}"/>
                  </a:ext>
                </a:extLst>
              </p:cNvPr>
              <p:cNvSpPr>
                <a:spLocks noChangeShapeType="1"/>
              </p:cNvSpPr>
              <p:nvPr/>
            </p:nvSpPr>
            <p:spPr bwMode="auto">
              <a:xfrm>
                <a:off x="1248" y="1776"/>
                <a:ext cx="960"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5">
                <a:extLst>
                  <a:ext uri="{FF2B5EF4-FFF2-40B4-BE49-F238E27FC236}">
                    <a16:creationId xmlns:a16="http://schemas.microsoft.com/office/drawing/2014/main" id="{52765F09-A7A9-4F76-8ED5-B88726BEF101}"/>
                  </a:ext>
                </a:extLst>
              </p:cNvPr>
              <p:cNvSpPr>
                <a:spLocks noChangeShapeType="1"/>
              </p:cNvSpPr>
              <p:nvPr/>
            </p:nvSpPr>
            <p:spPr bwMode="auto">
              <a:xfrm flipH="1">
                <a:off x="1248" y="240"/>
                <a:ext cx="1056" cy="15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6">
                <a:extLst>
                  <a:ext uri="{FF2B5EF4-FFF2-40B4-BE49-F238E27FC236}">
                    <a16:creationId xmlns:a16="http://schemas.microsoft.com/office/drawing/2014/main" id="{8BEE8064-FB0A-4F38-9A12-F957B401B7B0}"/>
                  </a:ext>
                </a:extLst>
              </p:cNvPr>
              <p:cNvSpPr>
                <a:spLocks noChangeShapeType="1"/>
              </p:cNvSpPr>
              <p:nvPr/>
            </p:nvSpPr>
            <p:spPr bwMode="auto">
              <a:xfrm>
                <a:off x="2304" y="240"/>
                <a:ext cx="1392" cy="15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7">
                <a:extLst>
                  <a:ext uri="{FF2B5EF4-FFF2-40B4-BE49-F238E27FC236}">
                    <a16:creationId xmlns:a16="http://schemas.microsoft.com/office/drawing/2014/main" id="{3D88D7A3-C84B-4BC9-81A0-D72B9DB95BA2}"/>
                  </a:ext>
                </a:extLst>
              </p:cNvPr>
              <p:cNvSpPr>
                <a:spLocks noChangeShapeType="1"/>
              </p:cNvSpPr>
              <p:nvPr/>
            </p:nvSpPr>
            <p:spPr bwMode="auto">
              <a:xfrm flipH="1">
                <a:off x="2208" y="240"/>
                <a:ext cx="96" cy="20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 name="Freeform 48">
              <a:extLst>
                <a:ext uri="{FF2B5EF4-FFF2-40B4-BE49-F238E27FC236}">
                  <a16:creationId xmlns:a16="http://schemas.microsoft.com/office/drawing/2014/main" id="{CE414A38-9046-49C0-BDF5-D20302A4089C}"/>
                </a:ext>
              </a:extLst>
            </p:cNvPr>
            <p:cNvSpPr>
              <a:spLocks/>
            </p:cNvSpPr>
            <p:nvPr/>
          </p:nvSpPr>
          <p:spPr bwMode="auto">
            <a:xfrm>
              <a:off x="1070" y="2338"/>
              <a:ext cx="664" cy="1395"/>
            </a:xfrm>
            <a:custGeom>
              <a:avLst/>
              <a:gdLst>
                <a:gd name="T0" fmla="*/ 3 w 1061"/>
                <a:gd name="T1" fmla="*/ 1070 h 1993"/>
                <a:gd name="T2" fmla="*/ 595 w 1061"/>
                <a:gd name="T3" fmla="*/ 1395 h 1993"/>
                <a:gd name="T4" fmla="*/ 664 w 1061"/>
                <a:gd name="T5" fmla="*/ 0 h 1993"/>
                <a:gd name="T6" fmla="*/ 0 w 1061"/>
                <a:gd name="T7" fmla="*/ 1069 h 19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1" h="1993">
                  <a:moveTo>
                    <a:pt x="5" y="1529"/>
                  </a:moveTo>
                  <a:lnTo>
                    <a:pt x="951" y="1993"/>
                  </a:lnTo>
                  <a:lnTo>
                    <a:pt x="1061" y="0"/>
                  </a:lnTo>
                  <a:lnTo>
                    <a:pt x="0" y="1527"/>
                  </a:lnTo>
                </a:path>
              </a:pathLst>
            </a:custGeom>
            <a:solidFill>
              <a:schemeClr val="bg2">
                <a:alpha val="54117"/>
              </a:scheme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49">
              <a:extLst>
                <a:ext uri="{FF2B5EF4-FFF2-40B4-BE49-F238E27FC236}">
                  <a16:creationId xmlns:a16="http://schemas.microsoft.com/office/drawing/2014/main" id="{CB684A2B-2A65-45DB-984B-76C0F40CFBC8}"/>
                </a:ext>
              </a:extLst>
            </p:cNvPr>
            <p:cNvSpPr>
              <a:spLocks/>
            </p:cNvSpPr>
            <p:nvPr/>
          </p:nvSpPr>
          <p:spPr bwMode="auto">
            <a:xfrm>
              <a:off x="1679" y="2338"/>
              <a:ext cx="928" cy="1421"/>
            </a:xfrm>
            <a:custGeom>
              <a:avLst/>
              <a:gdLst>
                <a:gd name="T0" fmla="*/ 3 w 1482"/>
                <a:gd name="T1" fmla="*/ 1420 h 2029"/>
                <a:gd name="T2" fmla="*/ 928 w 1482"/>
                <a:gd name="T3" fmla="*/ 1082 h 2029"/>
                <a:gd name="T4" fmla="*/ 63 w 1482"/>
                <a:gd name="T5" fmla="*/ 0 h 2029"/>
                <a:gd name="T6" fmla="*/ 0 w 1482"/>
                <a:gd name="T7" fmla="*/ 1421 h 20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2" h="2029">
                  <a:moveTo>
                    <a:pt x="5" y="2027"/>
                  </a:moveTo>
                  <a:lnTo>
                    <a:pt x="1482" y="1545"/>
                  </a:lnTo>
                  <a:lnTo>
                    <a:pt x="101" y="0"/>
                  </a:lnTo>
                  <a:lnTo>
                    <a:pt x="0" y="2029"/>
                  </a:lnTo>
                </a:path>
              </a:pathLst>
            </a:custGeom>
            <a:solidFill>
              <a:srgbClr val="969696">
                <a:alpha val="27058"/>
              </a:srgbClr>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circle(in)">
                                      <p:cBhvr>
                                        <p:cTn id="12" dur="2000"/>
                                        <p:tgtEl>
                                          <p:spTgt spid="5530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6" grpId="0"/>
      <p:bldP spid="7" grpId="0"/>
      <p:bldP spid="11" grpId="0"/>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Line 3">
            <a:extLst>
              <a:ext uri="{FF2B5EF4-FFF2-40B4-BE49-F238E27FC236}">
                <a16:creationId xmlns:a16="http://schemas.microsoft.com/office/drawing/2014/main" id="{32DA36B0-1134-424D-AA78-CAAC1DAD16EE}"/>
              </a:ext>
            </a:extLst>
          </p:cNvPr>
          <p:cNvSpPr>
            <a:spLocks noChangeShapeType="1"/>
          </p:cNvSpPr>
          <p:nvPr/>
        </p:nvSpPr>
        <p:spPr bwMode="auto">
          <a:xfrm>
            <a:off x="3962400" y="1676400"/>
            <a:ext cx="16154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600"/>
          </a:p>
        </p:txBody>
      </p:sp>
      <p:grpSp>
        <p:nvGrpSpPr>
          <p:cNvPr id="56368" name="Group 48">
            <a:extLst>
              <a:ext uri="{FF2B5EF4-FFF2-40B4-BE49-F238E27FC236}">
                <a16:creationId xmlns:a16="http://schemas.microsoft.com/office/drawing/2014/main" id="{C88BAE98-48C5-41A6-A5C8-F048B3012131}"/>
              </a:ext>
            </a:extLst>
          </p:cNvPr>
          <p:cNvGrpSpPr>
            <a:grpSpLocks/>
          </p:cNvGrpSpPr>
          <p:nvPr/>
        </p:nvGrpSpPr>
        <p:grpSpPr bwMode="auto">
          <a:xfrm>
            <a:off x="3505200" y="3200400"/>
            <a:ext cx="17526002" cy="7315201"/>
            <a:chOff x="144" y="1008"/>
            <a:chExt cx="5520" cy="2304"/>
          </a:xfrm>
        </p:grpSpPr>
        <p:sp>
          <p:nvSpPr>
            <p:cNvPr id="56347" name="Line 27">
              <a:extLst>
                <a:ext uri="{FF2B5EF4-FFF2-40B4-BE49-F238E27FC236}">
                  <a16:creationId xmlns:a16="http://schemas.microsoft.com/office/drawing/2014/main" id="{2E291B59-20B4-45F0-A298-E6A06B46DFB5}"/>
                </a:ext>
              </a:extLst>
            </p:cNvPr>
            <p:cNvSpPr>
              <a:spLocks noChangeShapeType="1"/>
            </p:cNvSpPr>
            <p:nvPr/>
          </p:nvSpPr>
          <p:spPr bwMode="auto">
            <a:xfrm>
              <a:off x="144" y="1008"/>
              <a:ext cx="552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48" name="Line 28">
              <a:extLst>
                <a:ext uri="{FF2B5EF4-FFF2-40B4-BE49-F238E27FC236}">
                  <a16:creationId xmlns:a16="http://schemas.microsoft.com/office/drawing/2014/main" id="{6A95E767-EFB9-4026-A34D-A914ED267C44}"/>
                </a:ext>
              </a:extLst>
            </p:cNvPr>
            <p:cNvSpPr>
              <a:spLocks noChangeShapeType="1"/>
            </p:cNvSpPr>
            <p:nvPr/>
          </p:nvSpPr>
          <p:spPr bwMode="auto">
            <a:xfrm>
              <a:off x="144" y="1584"/>
              <a:ext cx="552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49" name="Line 29">
              <a:extLst>
                <a:ext uri="{FF2B5EF4-FFF2-40B4-BE49-F238E27FC236}">
                  <a16:creationId xmlns:a16="http://schemas.microsoft.com/office/drawing/2014/main" id="{6AB87BCA-EEB6-4D42-885C-F3EDF1C33CDF}"/>
                </a:ext>
              </a:extLst>
            </p:cNvPr>
            <p:cNvSpPr>
              <a:spLocks noChangeShapeType="1"/>
            </p:cNvSpPr>
            <p:nvPr/>
          </p:nvSpPr>
          <p:spPr bwMode="auto">
            <a:xfrm>
              <a:off x="144" y="3312"/>
              <a:ext cx="552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50" name="Line 30">
              <a:extLst>
                <a:ext uri="{FF2B5EF4-FFF2-40B4-BE49-F238E27FC236}">
                  <a16:creationId xmlns:a16="http://schemas.microsoft.com/office/drawing/2014/main" id="{C10D9D02-3BF1-4C44-A461-248C4B53B06B}"/>
                </a:ext>
              </a:extLst>
            </p:cNvPr>
            <p:cNvSpPr>
              <a:spLocks noChangeShapeType="1"/>
            </p:cNvSpPr>
            <p:nvPr/>
          </p:nvSpPr>
          <p:spPr bwMode="auto">
            <a:xfrm>
              <a:off x="144" y="1008"/>
              <a:ext cx="0" cy="230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51" name="Line 31">
              <a:extLst>
                <a:ext uri="{FF2B5EF4-FFF2-40B4-BE49-F238E27FC236}">
                  <a16:creationId xmlns:a16="http://schemas.microsoft.com/office/drawing/2014/main" id="{0AE8BC60-8667-4EF6-B9F6-AAE28711D9D4}"/>
                </a:ext>
              </a:extLst>
            </p:cNvPr>
            <p:cNvSpPr>
              <a:spLocks noChangeShapeType="1"/>
            </p:cNvSpPr>
            <p:nvPr/>
          </p:nvSpPr>
          <p:spPr bwMode="auto">
            <a:xfrm>
              <a:off x="912" y="1008"/>
              <a:ext cx="0" cy="230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52" name="Line 32">
              <a:extLst>
                <a:ext uri="{FF2B5EF4-FFF2-40B4-BE49-F238E27FC236}">
                  <a16:creationId xmlns:a16="http://schemas.microsoft.com/office/drawing/2014/main" id="{AAB0BFB7-3B38-4DFB-84F5-F4436D5D5B36}"/>
                </a:ext>
              </a:extLst>
            </p:cNvPr>
            <p:cNvSpPr>
              <a:spLocks noChangeShapeType="1"/>
            </p:cNvSpPr>
            <p:nvPr/>
          </p:nvSpPr>
          <p:spPr bwMode="auto">
            <a:xfrm>
              <a:off x="2928" y="1008"/>
              <a:ext cx="0" cy="230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53" name="Line 33">
              <a:extLst>
                <a:ext uri="{FF2B5EF4-FFF2-40B4-BE49-F238E27FC236}">
                  <a16:creationId xmlns:a16="http://schemas.microsoft.com/office/drawing/2014/main" id="{E77B70F2-41E8-4A63-B053-3B8FF54C3827}"/>
                </a:ext>
              </a:extLst>
            </p:cNvPr>
            <p:cNvSpPr>
              <a:spLocks noChangeShapeType="1"/>
            </p:cNvSpPr>
            <p:nvPr/>
          </p:nvSpPr>
          <p:spPr bwMode="auto">
            <a:xfrm>
              <a:off x="3936" y="1008"/>
              <a:ext cx="0" cy="230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54" name="Line 34">
              <a:extLst>
                <a:ext uri="{FF2B5EF4-FFF2-40B4-BE49-F238E27FC236}">
                  <a16:creationId xmlns:a16="http://schemas.microsoft.com/office/drawing/2014/main" id="{6B6EB42E-7ED1-43E3-A478-229C137B4939}"/>
                </a:ext>
              </a:extLst>
            </p:cNvPr>
            <p:cNvSpPr>
              <a:spLocks noChangeShapeType="1"/>
            </p:cNvSpPr>
            <p:nvPr/>
          </p:nvSpPr>
          <p:spPr bwMode="auto">
            <a:xfrm>
              <a:off x="4800" y="1008"/>
              <a:ext cx="0" cy="230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55" name="Line 35">
              <a:extLst>
                <a:ext uri="{FF2B5EF4-FFF2-40B4-BE49-F238E27FC236}">
                  <a16:creationId xmlns:a16="http://schemas.microsoft.com/office/drawing/2014/main" id="{7BB5D672-F6D1-4A9C-8592-88B3AE01CCEA}"/>
                </a:ext>
              </a:extLst>
            </p:cNvPr>
            <p:cNvSpPr>
              <a:spLocks noChangeShapeType="1"/>
            </p:cNvSpPr>
            <p:nvPr/>
          </p:nvSpPr>
          <p:spPr bwMode="auto">
            <a:xfrm>
              <a:off x="5664" y="1008"/>
              <a:ext cx="0" cy="230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6357" name="Text Box 37">
              <a:extLst>
                <a:ext uri="{FF2B5EF4-FFF2-40B4-BE49-F238E27FC236}">
                  <a16:creationId xmlns:a16="http://schemas.microsoft.com/office/drawing/2014/main" id="{2D3FD3DE-1314-42D8-8953-2490A808ACBA}"/>
                </a:ext>
              </a:extLst>
            </p:cNvPr>
            <p:cNvSpPr txBox="1">
              <a:spLocks noChangeArrowheads="1"/>
            </p:cNvSpPr>
            <p:nvPr/>
          </p:nvSpPr>
          <p:spPr bwMode="auto">
            <a:xfrm>
              <a:off x="350" y="1223"/>
              <a:ext cx="325"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latin typeface="Times New Roman" panose="02020603050405020304" pitchFamily="18" charset="0"/>
                </a:rPr>
                <a:t>Loại</a:t>
              </a:r>
            </a:p>
          </p:txBody>
        </p:sp>
        <p:sp>
          <p:nvSpPr>
            <p:cNvPr id="56358" name="Text Box 38">
              <a:extLst>
                <a:ext uri="{FF2B5EF4-FFF2-40B4-BE49-F238E27FC236}">
                  <a16:creationId xmlns:a16="http://schemas.microsoft.com/office/drawing/2014/main" id="{EEEB7CBA-82E9-40A9-8926-8359D0F50E49}"/>
                </a:ext>
              </a:extLst>
            </p:cNvPr>
            <p:cNvSpPr txBox="1">
              <a:spLocks noChangeArrowheads="1"/>
            </p:cNvSpPr>
            <p:nvPr/>
          </p:nvSpPr>
          <p:spPr bwMode="auto">
            <a:xfrm>
              <a:off x="1552" y="1239"/>
              <a:ext cx="506"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latin typeface="Times New Roman" panose="02020603050405020304" pitchFamily="18" charset="0"/>
                </a:rPr>
                <a:t>Tên gọi</a:t>
              </a:r>
            </a:p>
          </p:txBody>
        </p:sp>
        <p:sp>
          <p:nvSpPr>
            <p:cNvPr id="56359" name="Text Box 39">
              <a:extLst>
                <a:ext uri="{FF2B5EF4-FFF2-40B4-BE49-F238E27FC236}">
                  <a16:creationId xmlns:a16="http://schemas.microsoft.com/office/drawing/2014/main" id="{162262B9-3A7D-41B2-A294-BA8AAB476768}"/>
                </a:ext>
              </a:extLst>
            </p:cNvPr>
            <p:cNvSpPr txBox="1">
              <a:spLocks noChangeArrowheads="1"/>
            </p:cNvSpPr>
            <p:nvPr/>
          </p:nvSpPr>
          <p:spPr bwMode="auto">
            <a:xfrm>
              <a:off x="3216" y="1239"/>
              <a:ext cx="506"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latin typeface="Times New Roman" panose="02020603050405020304" pitchFamily="18" charset="0"/>
                </a:rPr>
                <a:t>Só đỉnh</a:t>
              </a:r>
            </a:p>
          </p:txBody>
        </p:sp>
        <p:sp>
          <p:nvSpPr>
            <p:cNvPr id="56360" name="Text Box 40">
              <a:extLst>
                <a:ext uri="{FF2B5EF4-FFF2-40B4-BE49-F238E27FC236}">
                  <a16:creationId xmlns:a16="http://schemas.microsoft.com/office/drawing/2014/main" id="{10A9F7DF-E967-45B0-8850-6F6376EF1462}"/>
                </a:ext>
              </a:extLst>
            </p:cNvPr>
            <p:cNvSpPr txBox="1">
              <a:spLocks noChangeArrowheads="1"/>
            </p:cNvSpPr>
            <p:nvPr/>
          </p:nvSpPr>
          <p:spPr bwMode="auto">
            <a:xfrm>
              <a:off x="4080" y="1224"/>
              <a:ext cx="523"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err="1">
                  <a:latin typeface="Times New Roman" panose="02020603050405020304" pitchFamily="18" charset="0"/>
                </a:rPr>
                <a:t>Số</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cạnh</a:t>
              </a:r>
              <a:endParaRPr lang="en-US" altLang="en-US" sz="3600" dirty="0">
                <a:latin typeface="Times New Roman" panose="02020603050405020304" pitchFamily="18" charset="0"/>
              </a:endParaRPr>
            </a:p>
          </p:txBody>
        </p:sp>
        <p:sp>
          <p:nvSpPr>
            <p:cNvPr id="56361" name="Text Box 41">
              <a:extLst>
                <a:ext uri="{FF2B5EF4-FFF2-40B4-BE49-F238E27FC236}">
                  <a16:creationId xmlns:a16="http://schemas.microsoft.com/office/drawing/2014/main" id="{AA6F9D1D-4E64-4828-8962-6FF943369EFC}"/>
                </a:ext>
              </a:extLst>
            </p:cNvPr>
            <p:cNvSpPr txBox="1">
              <a:spLocks noChangeArrowheads="1"/>
            </p:cNvSpPr>
            <p:nvPr/>
          </p:nvSpPr>
          <p:spPr bwMode="auto">
            <a:xfrm>
              <a:off x="4944" y="1215"/>
              <a:ext cx="466"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err="1">
                  <a:latin typeface="Times New Roman" panose="02020603050405020304" pitchFamily="18" charset="0"/>
                </a:rPr>
                <a:t>Số</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endParaRPr lang="en-US" altLang="en-US" sz="3600" dirty="0">
                <a:latin typeface="Times New Roman" panose="02020603050405020304" pitchFamily="18" charset="0"/>
              </a:endParaRPr>
            </a:p>
          </p:txBody>
        </p:sp>
        <p:sp>
          <p:nvSpPr>
            <p:cNvPr id="56362" name="Text Box 42">
              <a:extLst>
                <a:ext uri="{FF2B5EF4-FFF2-40B4-BE49-F238E27FC236}">
                  <a16:creationId xmlns:a16="http://schemas.microsoft.com/office/drawing/2014/main" id="{D4A6A3B5-B021-48C6-A2BE-0C36C5F92131}"/>
                </a:ext>
              </a:extLst>
            </p:cNvPr>
            <p:cNvSpPr txBox="1">
              <a:spLocks noChangeArrowheads="1"/>
            </p:cNvSpPr>
            <p:nvPr/>
          </p:nvSpPr>
          <p:spPr bwMode="auto">
            <a:xfrm>
              <a:off x="272" y="1626"/>
              <a:ext cx="5152"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latin typeface="Times New Roman" panose="02020603050405020304" pitchFamily="18" charset="0"/>
                </a:rPr>
                <a:t>{3;3}                       </a:t>
              </a:r>
              <a:r>
                <a:rPr lang="en-US" altLang="en-US" sz="3600" dirty="0" err="1">
                  <a:latin typeface="Times New Roman" panose="02020603050405020304" pitchFamily="18" charset="0"/>
                </a:rPr>
                <a:t>Tứ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diện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đều</a:t>
              </a:r>
              <a:r>
                <a:rPr lang="en-US" altLang="en-US" sz="3600" dirty="0">
                  <a:latin typeface="Times New Roman" panose="02020603050405020304" pitchFamily="18" charset="0"/>
                </a:rPr>
                <a:t>                                   4                        6                   4          </a:t>
              </a:r>
            </a:p>
          </p:txBody>
        </p:sp>
        <p:sp>
          <p:nvSpPr>
            <p:cNvPr id="56363" name="Text Box 43">
              <a:extLst>
                <a:ext uri="{FF2B5EF4-FFF2-40B4-BE49-F238E27FC236}">
                  <a16:creationId xmlns:a16="http://schemas.microsoft.com/office/drawing/2014/main" id="{F120B48B-C090-471E-AB29-17B267D32798}"/>
                </a:ext>
              </a:extLst>
            </p:cNvPr>
            <p:cNvSpPr txBox="1">
              <a:spLocks noChangeArrowheads="1"/>
            </p:cNvSpPr>
            <p:nvPr/>
          </p:nvSpPr>
          <p:spPr bwMode="auto">
            <a:xfrm>
              <a:off x="240" y="1968"/>
              <a:ext cx="5184"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latin typeface="Times New Roman" panose="02020603050405020304" pitchFamily="18" charset="0"/>
                </a:rPr>
                <a:t>{4;3}                        </a:t>
              </a:r>
              <a:r>
                <a:rPr lang="en-US" altLang="en-US" sz="3600" dirty="0" err="1">
                  <a:latin typeface="Times New Roman" panose="02020603050405020304" pitchFamily="18" charset="0"/>
                </a:rPr>
                <a:t>Lập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phương</a:t>
              </a:r>
              <a:r>
                <a:rPr lang="en-US" altLang="en-US" sz="3600" dirty="0">
                  <a:latin typeface="Times New Roman" panose="02020603050405020304" pitchFamily="18" charset="0"/>
                </a:rPr>
                <a:t>                                  8                        12                  6         </a:t>
              </a:r>
            </a:p>
          </p:txBody>
        </p:sp>
        <p:sp>
          <p:nvSpPr>
            <p:cNvPr id="56364" name="Text Box 44">
              <a:extLst>
                <a:ext uri="{FF2B5EF4-FFF2-40B4-BE49-F238E27FC236}">
                  <a16:creationId xmlns:a16="http://schemas.microsoft.com/office/drawing/2014/main" id="{49812B0C-A852-49C4-BA67-EDCA9E7C25D5}"/>
                </a:ext>
              </a:extLst>
            </p:cNvPr>
            <p:cNvSpPr txBox="1">
              <a:spLocks noChangeArrowheads="1"/>
            </p:cNvSpPr>
            <p:nvPr/>
          </p:nvSpPr>
          <p:spPr bwMode="auto">
            <a:xfrm>
              <a:off x="244" y="2328"/>
              <a:ext cx="5184"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latin typeface="Times New Roman" panose="02020603050405020304" pitchFamily="18" charset="0"/>
                </a:rPr>
                <a:t>{3;4}                        </a:t>
              </a:r>
              <a:r>
                <a:rPr lang="en-US" altLang="en-US" sz="3600" dirty="0" err="1">
                  <a:latin typeface="Times New Roman" panose="02020603050405020304" pitchFamily="18" charset="0"/>
                </a:rPr>
                <a:t>Bát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diện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đều</a:t>
              </a:r>
              <a:r>
                <a:rPr lang="en-US" altLang="en-US" sz="3600" dirty="0">
                  <a:latin typeface="Times New Roman" panose="02020603050405020304" pitchFamily="18" charset="0"/>
                </a:rPr>
                <a:t>                                 6                        12                 8         </a:t>
              </a:r>
            </a:p>
          </p:txBody>
        </p:sp>
        <p:sp>
          <p:nvSpPr>
            <p:cNvPr id="56365" name="Text Box 45">
              <a:extLst>
                <a:ext uri="{FF2B5EF4-FFF2-40B4-BE49-F238E27FC236}">
                  <a16:creationId xmlns:a16="http://schemas.microsoft.com/office/drawing/2014/main" id="{A6EBD90E-0AA6-4881-B917-EE1B90BE836E}"/>
                </a:ext>
              </a:extLst>
            </p:cNvPr>
            <p:cNvSpPr txBox="1">
              <a:spLocks noChangeArrowheads="1"/>
            </p:cNvSpPr>
            <p:nvPr/>
          </p:nvSpPr>
          <p:spPr bwMode="auto">
            <a:xfrm>
              <a:off x="247" y="2697"/>
              <a:ext cx="5184"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latin typeface="Times New Roman" panose="02020603050405020304" pitchFamily="18" charset="0"/>
                </a:rPr>
                <a:t>{5;3}                        </a:t>
              </a:r>
              <a:r>
                <a:rPr lang="en-US" altLang="en-US" sz="3600" dirty="0" err="1">
                  <a:latin typeface="Times New Roman" panose="02020603050405020304" pitchFamily="18" charset="0"/>
                </a:rPr>
                <a:t>Mười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hai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đều</a:t>
              </a:r>
              <a:r>
                <a:rPr lang="en-US" altLang="en-US" sz="3600" dirty="0">
                  <a:latin typeface="Times New Roman" panose="02020603050405020304" pitchFamily="18" charset="0"/>
                </a:rPr>
                <a:t>                        20                       30                12         </a:t>
              </a:r>
            </a:p>
          </p:txBody>
        </p:sp>
        <p:sp>
          <p:nvSpPr>
            <p:cNvPr id="56366" name="Text Box 46">
              <a:extLst>
                <a:ext uri="{FF2B5EF4-FFF2-40B4-BE49-F238E27FC236}">
                  <a16:creationId xmlns:a16="http://schemas.microsoft.com/office/drawing/2014/main" id="{C4328BBC-9196-4C86-8DF2-0686CFB613E1}"/>
                </a:ext>
              </a:extLst>
            </p:cNvPr>
            <p:cNvSpPr txBox="1">
              <a:spLocks noChangeArrowheads="1"/>
            </p:cNvSpPr>
            <p:nvPr/>
          </p:nvSpPr>
          <p:spPr bwMode="auto">
            <a:xfrm>
              <a:off x="246" y="3036"/>
              <a:ext cx="5184" cy="2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latin typeface="Times New Roman" panose="02020603050405020304" pitchFamily="18" charset="0"/>
                </a:rPr>
                <a:t>{3;5}                        Hai </a:t>
              </a:r>
              <a:r>
                <a:rPr lang="en-US" altLang="en-US" sz="3600" dirty="0" err="1">
                  <a:latin typeface="Times New Roman" panose="02020603050405020304" pitchFamily="18" charset="0"/>
                </a:rPr>
                <a:t>mươi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đều</a:t>
              </a:r>
              <a:r>
                <a:rPr lang="en-US" altLang="en-US" sz="3600" dirty="0">
                  <a:latin typeface="Times New Roman" panose="02020603050405020304" pitchFamily="18" charset="0"/>
                </a:rPr>
                <a:t>                       12                       30                 20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56368"/>
                                        </p:tgtEl>
                                        <p:attrNameLst>
                                          <p:attrName>style.visibility</p:attrName>
                                        </p:attrNameLst>
                                      </p:cBhvr>
                                      <p:to>
                                        <p:strVal val="visible"/>
                                      </p:to>
                                    </p:set>
                                    <p:animEffect transition="in" filter="strips(downRight)">
                                      <p:cBhvr>
                                        <p:cTn id="7" dur="500"/>
                                        <p:tgtEl>
                                          <p:spTgt spid="56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5115</TotalTime>
  <Words>1586</Words>
  <Application>Microsoft Office PowerPoint</Application>
  <PresentationFormat>Custom</PresentationFormat>
  <Paragraphs>271</Paragraphs>
  <Slides>24</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AvantGarde-Demi</vt:lpstr>
      <vt:lpstr>Calibri</vt:lpstr>
      <vt:lpstr>Cambria Math</vt:lpstr>
      <vt:lpstr>Chu Van An</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TRẦN TUẤN ANH</cp:lastModifiedBy>
  <cp:revision>507</cp:revision>
  <dcterms:created xsi:type="dcterms:W3CDTF">2013-08-31T11:42:51Z</dcterms:created>
  <dcterms:modified xsi:type="dcterms:W3CDTF">2021-08-26T13:18:05Z</dcterms:modified>
</cp:coreProperties>
</file>