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70" r:id="rId7"/>
    <p:sldId id="271" r:id="rId8"/>
    <p:sldId id="261" r:id="rId9"/>
    <p:sldId id="272" r:id="rId10"/>
    <p:sldId id="273" r:id="rId11"/>
    <p:sldId id="274" r:id="rId12"/>
    <p:sldId id="266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2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1.svg"/><Relationship Id="rId3" Type="http://schemas.openxmlformats.org/officeDocument/2006/relationships/image" Target="../media/image13.svg"/><Relationship Id="rId7" Type="http://schemas.openxmlformats.org/officeDocument/2006/relationships/image" Target="../media/image87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8.svg"/><Relationship Id="rId15" Type="http://schemas.openxmlformats.org/officeDocument/2006/relationships/image" Target="../media/image93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9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44.sv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sv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44.sv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sv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13" Type="http://schemas.openxmlformats.org/officeDocument/2006/relationships/image" Target="../media/image103.svg"/><Relationship Id="rId3" Type="http://schemas.openxmlformats.org/officeDocument/2006/relationships/image" Target="../media/image44.svg"/><Relationship Id="rId12" Type="http://schemas.openxmlformats.org/officeDocument/2006/relationships/image" Target="../media/image11.png"/><Relationship Id="rId17" Type="http://schemas.openxmlformats.org/officeDocument/2006/relationships/image" Target="../media/image34.png"/><Relationship Id="rId7" Type="http://schemas.openxmlformats.org/officeDocument/2006/relationships/image" Target="../media/image97.svg"/><Relationship Id="rId2" Type="http://schemas.openxmlformats.org/officeDocument/2006/relationships/image" Target="../media/image23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01.svg"/><Relationship Id="rId5" Type="http://schemas.openxmlformats.org/officeDocument/2006/relationships/image" Target="../media/image95.svg"/><Relationship Id="rId15" Type="http://schemas.openxmlformats.org/officeDocument/2006/relationships/image" Target="../media/image11.svg"/><Relationship Id="rId4" Type="http://schemas.openxmlformats.org/officeDocument/2006/relationships/image" Target="../media/image31.png"/><Relationship Id="rId9" Type="http://schemas.openxmlformats.org/officeDocument/2006/relationships/image" Target="../media/image9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1.svg"/><Relationship Id="rId3" Type="http://schemas.openxmlformats.org/officeDocument/2006/relationships/image" Target="../media/image13.svg"/><Relationship Id="rId7" Type="http://schemas.openxmlformats.org/officeDocument/2006/relationships/image" Target="../media/image87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8.svg"/><Relationship Id="rId15" Type="http://schemas.openxmlformats.org/officeDocument/2006/relationships/image" Target="../media/image93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9.sv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5.png"/><Relationship Id="rId3" Type="http://schemas.openxmlformats.org/officeDocument/2006/relationships/image" Target="../media/image13.sv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18" Type="http://schemas.openxmlformats.org/officeDocument/2006/relationships/image" Target="../media/image21.png"/><Relationship Id="rId12" Type="http://schemas.openxmlformats.org/officeDocument/2006/relationships/image" Target="../media/image18.png"/><Relationship Id="rId17" Type="http://schemas.openxmlformats.org/officeDocument/2006/relationships/image" Target="../media/image36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svg"/><Relationship Id="rId24" Type="http://schemas.openxmlformats.org/officeDocument/2006/relationships/image" Target="../media/image22.pn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17.png"/><Relationship Id="rId9" Type="http://schemas.openxmlformats.org/officeDocument/2006/relationships/image" Target="../media/image28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0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18" Type="http://schemas.openxmlformats.org/officeDocument/2006/relationships/image" Target="../media/image21.png"/><Relationship Id="rId12" Type="http://schemas.openxmlformats.org/officeDocument/2006/relationships/image" Target="../media/image18.png"/><Relationship Id="rId17" Type="http://schemas.openxmlformats.org/officeDocument/2006/relationships/image" Target="../media/image36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svg"/><Relationship Id="rId24" Type="http://schemas.openxmlformats.org/officeDocument/2006/relationships/image" Target="../media/image25.pn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17.png"/><Relationship Id="rId9" Type="http://schemas.openxmlformats.org/officeDocument/2006/relationships/image" Target="../media/image28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0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44.sv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sv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44.sv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sv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5378" y="882734"/>
            <a:ext cx="15417245" cy="85215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48057" y="8312554"/>
            <a:ext cx="3591886" cy="2442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800">
            <a:off x="-295705" y="6141812"/>
            <a:ext cx="2363449" cy="22044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79321" y="1095135"/>
            <a:ext cx="2032836" cy="19478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3146">
            <a:off x="14933484" y="6761272"/>
            <a:ext cx="2575157" cy="26374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06814">
            <a:off x="851802" y="815246"/>
            <a:ext cx="2187973" cy="161475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8968" y="3472143"/>
            <a:ext cx="1355006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BB7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030303" y="2725204"/>
            <a:ext cx="20951189" cy="48365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7593" y="1005049"/>
            <a:ext cx="1514936" cy="18979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-723900"/>
            <a:ext cx="1456811" cy="24061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47003" y="909784"/>
            <a:ext cx="7315200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BB7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84321">
            <a:off x="-635086" y="8820250"/>
            <a:ext cx="2208096" cy="1999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2533701"/>
            <a:ext cx="4757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13166" y="3871507"/>
            <a:ext cx="7636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Nét 3: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Móc xuôi phải, lượn ở phía dưới.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14" y="3871507"/>
            <a:ext cx="3937486" cy="4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030303" y="2725204"/>
            <a:ext cx="20951189" cy="48365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7593" y="1005049"/>
            <a:ext cx="1514936" cy="18979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-723900"/>
            <a:ext cx="1456811" cy="24061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47003" y="909784"/>
            <a:ext cx="7315200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BB7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84321">
            <a:off x="-635086" y="8820250"/>
            <a:ext cx="2208096" cy="1999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2533701"/>
            <a:ext cx="4757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531608"/>
            <a:ext cx="7636234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Vững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kiềng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6885" y="5408804"/>
            <a:ext cx="139491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 đã có quyết tâm thì dù bị người khác ngăn trở cũng sẽ vẫn vững vàng, không thay đổi quyết định của mình. </a:t>
            </a:r>
            <a:endParaRPr lang="nl-NL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1143000" y="8366821"/>
            <a:ext cx="19906231" cy="110027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9361">
            <a:off x="15528081" y="8131492"/>
            <a:ext cx="3041007" cy="2548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7362">
            <a:off x="-861224" y="2982015"/>
            <a:ext cx="2183125" cy="3298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212547" y="-1063055"/>
            <a:ext cx="3495777" cy="286428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743198" y="1801228"/>
            <a:ext cx="13258802" cy="5890162"/>
            <a:chOff x="0" y="0"/>
            <a:chExt cx="3472874" cy="10792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72874" cy="1079275"/>
            </a:xfrm>
            <a:custGeom>
              <a:avLst/>
              <a:gdLst/>
              <a:ahLst/>
              <a:cxnLst/>
              <a:rect l="l" t="t" r="r" b="b"/>
              <a:pathLst>
                <a:path w="3472874" h="1079275">
                  <a:moveTo>
                    <a:pt x="3348414" y="1079275"/>
                  </a:moveTo>
                  <a:lnTo>
                    <a:pt x="124460" y="1079275"/>
                  </a:lnTo>
                  <a:cubicBezTo>
                    <a:pt x="55880" y="1079275"/>
                    <a:pt x="0" y="1023395"/>
                    <a:pt x="0" y="9548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8414" y="0"/>
                  </a:lnTo>
                  <a:cubicBezTo>
                    <a:pt x="3416994" y="0"/>
                    <a:pt x="3472874" y="55880"/>
                    <a:pt x="3472874" y="124460"/>
                  </a:cubicBezTo>
                  <a:lnTo>
                    <a:pt x="3472874" y="954815"/>
                  </a:lnTo>
                  <a:cubicBezTo>
                    <a:pt x="3472874" y="1023395"/>
                    <a:pt x="3416994" y="1079275"/>
                    <a:pt x="3348414" y="107927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266">
            <a:off x="2870111" y="6945335"/>
            <a:ext cx="3040593" cy="362760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5413">
            <a:off x="9123490" y="7163604"/>
            <a:ext cx="2976630" cy="3020565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15097">
            <a:off x="13692026" y="13393"/>
            <a:ext cx="3135656" cy="31878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1416" y="2246483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5378" y="882734"/>
            <a:ext cx="15417245" cy="85215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48057" y="8312554"/>
            <a:ext cx="3591886" cy="2442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800">
            <a:off x="-295705" y="6141812"/>
            <a:ext cx="2363449" cy="22044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79321" y="1095135"/>
            <a:ext cx="2032836" cy="19478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3146">
            <a:off x="14933484" y="6761272"/>
            <a:ext cx="2575157" cy="26374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06814">
            <a:off x="851802" y="815246"/>
            <a:ext cx="2187973" cy="161475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8968" y="3472143"/>
            <a:ext cx="1355006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BB7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60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0" y="1104900"/>
            <a:ext cx="7157440" cy="1649572"/>
            <a:chOff x="0" y="0"/>
            <a:chExt cx="9543253" cy="18345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2239" b="2239"/>
            <a:stretch>
              <a:fillRect/>
            </a:stretch>
          </p:blipFill>
          <p:spPr>
            <a:xfrm>
              <a:off x="0" y="0"/>
              <a:ext cx="9543253" cy="1834567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873996" y="733539"/>
              <a:ext cx="8095566" cy="818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7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25</a:t>
              </a:r>
              <a:endParaRPr lang="en-US" sz="7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94603" y="7030006"/>
            <a:ext cx="1876801" cy="26811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48108" y="903127"/>
            <a:ext cx="2430549" cy="113131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934022" y="3582228"/>
            <a:ext cx="14944623" cy="4788350"/>
            <a:chOff x="-10075528" y="2259686"/>
            <a:chExt cx="19926163" cy="6384465"/>
          </a:xfrm>
        </p:grpSpPr>
        <p:sp>
          <p:nvSpPr>
            <p:cNvPr id="8" name="TextBox 8"/>
            <p:cNvSpPr txBox="1"/>
            <p:nvPr/>
          </p:nvSpPr>
          <p:spPr>
            <a:xfrm>
              <a:off x="-10075528" y="3821036"/>
              <a:ext cx="19926163" cy="4823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8600" b="1" dirty="0" smtClean="0">
                  <a:solidFill>
                    <a:srgbClr val="BB7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SƯ TỬ XUẤT QUÂN </a:t>
              </a:r>
            </a:p>
            <a:p>
              <a:pPr algn="ctr">
                <a:lnSpc>
                  <a:spcPts val="15000"/>
                </a:lnSpc>
              </a:pPr>
              <a:r>
                <a:rPr lang="en-US" sz="8600" b="1" dirty="0" smtClean="0">
                  <a:solidFill>
                    <a:srgbClr val="BB7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CHỮ HOA V</a:t>
              </a:r>
              <a:endParaRPr lang="en-US" sz="8600" b="1" dirty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5237424" y="2259686"/>
              <a:ext cx="9543253" cy="928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1"/>
                </a:lnSpc>
                <a:spcBef>
                  <a:spcPct val="0"/>
                </a:spcBef>
              </a:pPr>
              <a:r>
                <a:rPr lang="en-US" sz="6400" b="1" i="1" dirty="0" err="1" smtClean="0">
                  <a:solidFill>
                    <a:srgbClr val="9799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b="1" i="1" dirty="0" smtClean="0">
                  <a:solidFill>
                    <a:srgbClr val="9799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9799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6400" b="1" i="1" dirty="0" smtClean="0">
                  <a:solidFill>
                    <a:srgbClr val="9799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6400" b="1" i="1" dirty="0">
                <a:solidFill>
                  <a:srgbClr val="9799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575" y="8370578"/>
            <a:ext cx="2631171" cy="24828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09600" y="-529014"/>
            <a:ext cx="3495777" cy="28642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534192" y="3720869"/>
            <a:ext cx="18924191" cy="36305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12075" y="0"/>
            <a:ext cx="2561182" cy="230506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2742" y="5536165"/>
            <a:ext cx="1642179" cy="2057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697200" y="8648700"/>
            <a:ext cx="1963349" cy="188124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549255" y="649669"/>
            <a:ext cx="13715999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8167" y="2095500"/>
            <a:ext cx="11430000" cy="578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/>
              <a:t>Sư</a:t>
            </a:r>
            <a:r>
              <a:rPr lang="en-US" sz="4200" dirty="0" smtClean="0"/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34" y="4762500"/>
            <a:ext cx="5890845" cy="589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14764" y="4106598"/>
            <a:ext cx="1973236" cy="23644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84321">
            <a:off x="719676" y="320749"/>
            <a:ext cx="2208096" cy="19993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71001">
            <a:off x="23990" y="7122612"/>
            <a:ext cx="2866403" cy="291408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076571">
            <a:off x="15177052" y="-1984642"/>
            <a:ext cx="4754496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814473" y="8557299"/>
            <a:ext cx="2592987" cy="191366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251691" y="4091027"/>
            <a:ext cx="1506736" cy="188771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191000" y="817551"/>
            <a:ext cx="104394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0981" y="2380717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73" y="3670692"/>
            <a:ext cx="13868400" cy="602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950237" y="5789829"/>
            <a:ext cx="19906231" cy="110027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1337008"/>
            <a:ext cx="1514936" cy="18979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69348" y="1190625"/>
            <a:ext cx="10749305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800" b="1" i="1" dirty="0" smtClean="0">
                <a:solidFill>
                  <a:srgbClr val="979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979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84321">
            <a:off x="16905798" y="1259017"/>
            <a:ext cx="2208096" cy="1999331"/>
          </a:xfrm>
          <a:prstGeom prst="rect">
            <a:avLst/>
          </a:prstGeom>
        </p:spPr>
      </p:pic>
      <p:grpSp>
        <p:nvGrpSpPr>
          <p:cNvPr id="14" name="Group 6"/>
          <p:cNvGrpSpPr>
            <a:grpSpLocks noChangeAspect="1"/>
          </p:cNvGrpSpPr>
          <p:nvPr/>
        </p:nvGrpSpPr>
        <p:grpSpPr>
          <a:xfrm>
            <a:off x="3429000" y="3394313"/>
            <a:ext cx="11863178" cy="4791029"/>
            <a:chOff x="0" y="0"/>
            <a:chExt cx="4828540" cy="4716780"/>
          </a:xfrm>
        </p:grpSpPr>
        <p:sp>
          <p:nvSpPr>
            <p:cNvPr id="15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6" name="TextBox 15"/>
          <p:cNvSpPr txBox="1"/>
          <p:nvPr/>
        </p:nvSpPr>
        <p:spPr>
          <a:xfrm>
            <a:off x="4849093" y="5279415"/>
            <a:ext cx="9035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uột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14764" y="4106598"/>
            <a:ext cx="1973236" cy="23644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84321">
            <a:off x="719676" y="320749"/>
            <a:ext cx="2208096" cy="19993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71001">
            <a:off x="23990" y="7122612"/>
            <a:ext cx="2866403" cy="291408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076571">
            <a:off x="15177052" y="-1984642"/>
            <a:ext cx="4754496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814473" y="8557299"/>
            <a:ext cx="2592987" cy="191366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251691" y="4091027"/>
            <a:ext cx="1506736" cy="188771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191000" y="817551"/>
            <a:ext cx="104394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0981" y="2380717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88" y="3619204"/>
            <a:ext cx="12605012" cy="57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950237" y="5789829"/>
            <a:ext cx="19906231" cy="110027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1337008"/>
            <a:ext cx="1514936" cy="18979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69348" y="1190625"/>
            <a:ext cx="10749305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84321">
            <a:off x="16905798" y="1259017"/>
            <a:ext cx="2208096" cy="1999331"/>
          </a:xfrm>
          <a:prstGeom prst="rect">
            <a:avLst/>
          </a:prstGeom>
        </p:spPr>
      </p:pic>
      <p:grpSp>
        <p:nvGrpSpPr>
          <p:cNvPr id="14" name="Group 6"/>
          <p:cNvGrpSpPr>
            <a:grpSpLocks noChangeAspect="1"/>
          </p:cNvGrpSpPr>
          <p:nvPr/>
        </p:nvGrpSpPr>
        <p:grpSpPr>
          <a:xfrm>
            <a:off x="3429000" y="3394313"/>
            <a:ext cx="11863178" cy="4791029"/>
            <a:chOff x="0" y="0"/>
            <a:chExt cx="4828540" cy="4716780"/>
          </a:xfrm>
        </p:grpSpPr>
        <p:sp>
          <p:nvSpPr>
            <p:cNvPr id="15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6" name="TextBox 15"/>
          <p:cNvSpPr txBox="1"/>
          <p:nvPr/>
        </p:nvSpPr>
        <p:spPr>
          <a:xfrm>
            <a:off x="5701146" y="5390666"/>
            <a:ext cx="6885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42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</a:t>
            </a:r>
            <a:r>
              <a:rPr lang="it-IT" sz="4200" dirty="0">
                <a:latin typeface="Arial" panose="020B0604020202020204" pitchFamily="34" charset="0"/>
                <a:cs typeface="Arial" panose="020B0604020202020204" pitchFamily="34" charset="0"/>
              </a:rPr>
              <a:t>, bò s</a:t>
            </a:r>
            <a:r>
              <a:rPr lang="it-IT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it-IT" sz="4200" dirty="0">
                <a:latin typeface="Arial" panose="020B0604020202020204" pitchFamily="34" charset="0"/>
                <a:cs typeface="Arial" panose="020B0604020202020204" pitchFamily="34" charset="0"/>
              </a:rPr>
              <a:t>a, con h</a:t>
            </a:r>
            <a:r>
              <a:rPr lang="it-IT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030303" y="2725204"/>
            <a:ext cx="20951189" cy="48365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7593" y="1005049"/>
            <a:ext cx="1514936" cy="18979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-723900"/>
            <a:ext cx="1456811" cy="24061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47003" y="909784"/>
            <a:ext cx="7315200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BB7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84321">
            <a:off x="-635086" y="8820250"/>
            <a:ext cx="2208096" cy="1999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2533701"/>
            <a:ext cx="4757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30" y="3890557"/>
            <a:ext cx="3872170" cy="45190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13166" y="3871507"/>
            <a:ext cx="8305800" cy="376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Nét 1: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hợp của hai nét cơ bản: cong trái và thẳng ngang (giống ở đầu các chữ hoa H, I, K).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030303" y="2725204"/>
            <a:ext cx="20951189" cy="48365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7593" y="1005049"/>
            <a:ext cx="1514936" cy="18979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-723900"/>
            <a:ext cx="1456811" cy="24061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47003" y="909784"/>
            <a:ext cx="7315200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BB7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84321">
            <a:off x="-635086" y="8820250"/>
            <a:ext cx="2208096" cy="1999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2533701"/>
            <a:ext cx="4757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13166" y="3871507"/>
            <a:ext cx="7636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Nét 2: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thẳng đứng (hơi lượn ở hai đầu).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19500"/>
            <a:ext cx="3614995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306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2021-10-30T10:13:07Z</dcterms:modified>
  <dc:identifier>DAEtyiWjTzM</dc:identifier>
</cp:coreProperties>
</file>