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-73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85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p:oleObj spid="_x0000_s1026" name="Slide" r:id="rId3" imgW="4572000" imgH="3429000" progId="PowerPoint.Slide.8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xmlns="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xmlns="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xmlns="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24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xmlns="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216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xmlns="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98</Words>
  <Application>Microsoft Office PowerPoint</Application>
  <PresentationFormat>On-screen Show (16:9)</PresentationFormat>
  <Paragraphs>21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Vuong</cp:lastModifiedBy>
  <cp:revision>26</cp:revision>
  <dcterms:created xsi:type="dcterms:W3CDTF">2017-01-10T13:46:13Z</dcterms:created>
  <dcterms:modified xsi:type="dcterms:W3CDTF">2020-08-17T01:49:43Z</dcterms:modified>
</cp:coreProperties>
</file>