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8" r:id="rId4"/>
    <p:sldId id="269" r:id="rId5"/>
    <p:sldId id="265" r:id="rId6"/>
    <p:sldId id="257" r:id="rId7"/>
    <p:sldId id="258" r:id="rId8"/>
    <p:sldId id="259" r:id="rId9"/>
    <p:sldId id="270" r:id="rId10"/>
    <p:sldId id="278" r:id="rId11"/>
    <p:sldId id="280" r:id="rId12"/>
    <p:sldId id="267" r:id="rId13"/>
    <p:sldId id="286" r:id="rId14"/>
    <p:sldId id="287" r:id="rId15"/>
    <p:sldId id="261" r:id="rId16"/>
    <p:sldId id="262" r:id="rId17"/>
    <p:sldId id="283" r:id="rId18"/>
    <p:sldId id="284" r:id="rId19"/>
    <p:sldId id="274" r:id="rId20"/>
    <p:sldId id="282" r:id="rId21"/>
    <p:sldId id="264" r:id="rId22"/>
    <p:sldId id="276" r:id="rId23"/>
    <p:sldId id="271" r:id="rId24"/>
    <p:sldId id="275" r:id="rId25"/>
    <p:sldId id="273" r:id="rId26"/>
    <p:sldId id="272" r:id="rId27"/>
    <p:sldId id="279" r:id="rId28"/>
    <p:sldId id="285" r:id="rId29"/>
    <p:sldId id="288" r:id="rId30"/>
    <p:sldId id="281" r:id="rId31"/>
    <p:sldId id="266" r:id="rId32"/>
    <p:sldId id="277" r:id="rId33"/>
    <p:sldId id="289" r:id="rId3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799"/>
    <a:srgbClr val="353945"/>
    <a:srgbClr val="262932"/>
    <a:srgbClr val="FF6A6C"/>
    <a:srgbClr val="77C38F"/>
    <a:srgbClr val="8DCDA1"/>
    <a:srgbClr val="233235"/>
    <a:srgbClr val="C7E5DF"/>
    <a:srgbClr val="1F2935"/>
    <a:srgbClr val="BEE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20" normalizeH="0" baseline="0">
                <a:solidFill>
                  <a:srgbClr val="ABC79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r>
              <a:rPr lang="tr-TR" dirty="0">
                <a:solidFill>
                  <a:srgbClr val="ABC799"/>
                </a:solidFill>
              </a:rPr>
              <a:t>E </a:t>
            </a:r>
            <a:r>
              <a:rPr lang="tr-TR" dirty="0" smtClean="0">
                <a:solidFill>
                  <a:srgbClr val="ABC799"/>
                </a:solidFill>
              </a:rPr>
              <a:t>serıes sales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20" normalizeH="0" baseline="0">
              <a:solidFill>
                <a:srgbClr val="ABC799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BC7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3B5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F3B539"/>
                    </a:solidFill>
                    <a:latin typeface="Lato" panose="020F0502020204030203" pitchFamily="34" charset="-9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E500 Series</c:v>
                </c:pt>
                <c:pt idx="1">
                  <c:v>E200 Series</c:v>
                </c:pt>
                <c:pt idx="2">
                  <c:v>E600 Series</c:v>
                </c:pt>
                <c:pt idx="3">
                  <c:v>E100 Series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5239176"/>
        <c:axId val="205240744"/>
      </c:barChart>
      <c:catAx>
        <c:axId val="20523917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ABC79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  <c:crossAx val="205240744"/>
        <c:crosses val="autoZero"/>
        <c:auto val="1"/>
        <c:lblAlgn val="ctr"/>
        <c:lblOffset val="100"/>
        <c:noMultiLvlLbl val="0"/>
      </c:catAx>
      <c:valAx>
        <c:axId val="205240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23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3B53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FF6A6C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FF6A6C"/>
          </a:solidFill>
          <a:latin typeface="Lato" panose="020F0502020204030203" pitchFamily="34" charset="-9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2092369461761974"/>
          <c:y val="7.8307538447701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rgbClr val="ABC799"/>
              </a:solidFill>
              <a:latin typeface="Lato" panose="020F0502020204030203" pitchFamily="34" charset="-94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729865390226251E-2"/>
          <c:y val="5.9895837112345862E-2"/>
          <c:w val="0.61564470561847351"/>
          <c:h val="0.833120378418827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 Series Sales</c:v>
                </c:pt>
              </c:strCache>
            </c:strRef>
          </c:tx>
          <c:spPr>
            <a:ln w="88900">
              <a:noFill/>
            </a:ln>
          </c:spPr>
          <c:dPt>
            <c:idx val="0"/>
            <c:bubble3D val="0"/>
            <c:spPr>
              <a:solidFill>
                <a:srgbClr val="77C38F"/>
              </a:solidFill>
              <a:ln w="8890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3B539"/>
              </a:solidFill>
              <a:ln w="8890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88900"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FF6A6C"/>
              </a:solidFill>
              <a:ln w="88900"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1.2</c:v>
                </c:pt>
                <c:pt idx="2">
                  <c:v>1.4</c:v>
                </c:pt>
                <c:pt idx="3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77C38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rgbClr val="FF6A6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661629355984692"/>
          <c:y val="0.19883882130603647"/>
          <c:w val="0.20613949606340023"/>
          <c:h val="0.407998760725744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40" b="1" i="0" u="none" strike="noStrike" kern="1200" cap="all" spc="120" normalizeH="0" baseline="0">
                <a:solidFill>
                  <a:srgbClr val="ABC79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r>
              <a:rPr lang="tr-TR"/>
              <a:t>OIL VS BANANAS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40" b="1" i="0" u="none" strike="noStrike" kern="1200" cap="all" spc="120" normalizeH="0" baseline="0">
              <a:solidFill>
                <a:srgbClr val="ABC799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ABC799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Bananas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axId val="203710848"/>
        <c:axId val="203713592"/>
      </c:barChart>
      <c:catAx>
        <c:axId val="2037108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cap="all" spc="120" normalizeH="0" baseline="0">
                <a:solidFill>
                  <a:srgbClr val="ABC799"/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  <c:crossAx val="203713592"/>
        <c:crosses val="autoZero"/>
        <c:auto val="1"/>
        <c:lblAlgn val="ctr"/>
        <c:lblOffset val="100"/>
        <c:noMultiLvlLbl val="0"/>
      </c:catAx>
      <c:valAx>
        <c:axId val="203713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71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rgbClr val="ABC799"/>
              </a:solidFill>
              <a:latin typeface="Lato" panose="020F0502020204030203" pitchFamily="34" charset="-9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>
          <a:solidFill>
            <a:srgbClr val="ABC799"/>
          </a:solidFill>
          <a:latin typeface="Lato" panose="020F0502020204030203" pitchFamily="34" charset="-9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BDFD2-DAB4-418A-9C09-2D0AEE1F57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182099-A261-40C4-B4DF-20D631D0234C}">
      <dgm:prSet phldrT="[Text]" custT="1"/>
      <dgm:spPr>
        <a:noFill/>
        <a:ln>
          <a:solidFill>
            <a:srgbClr val="ABC799"/>
          </a:solidFill>
        </a:ln>
      </dgm:spPr>
      <dgm:t>
        <a:bodyPr/>
        <a:lstStyle/>
        <a:p>
          <a:r>
            <a:rPr lang="tr-TR" sz="2800" dirty="0" smtClean="0">
              <a:solidFill>
                <a:srgbClr val="ABC799"/>
              </a:solidFill>
              <a:latin typeface="Lato" panose="020F0502020204030203" pitchFamily="34" charset="-94"/>
            </a:rPr>
            <a:t>STEP ONE</a:t>
          </a:r>
          <a:endParaRPr lang="en-US" sz="2800" dirty="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0DB488E7-2F91-42F2-81EB-E2DC3FF24F8B}" type="parTrans" cxnId="{674F45FA-9C5C-4605-820A-3D29E69B8CFC}">
      <dgm:prSet/>
      <dgm:spPr/>
      <dgm:t>
        <a:bodyPr/>
        <a:lstStyle/>
        <a:p>
          <a:endParaRPr lang="en-US" sz="280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D1E75D89-F3AC-4C57-9068-340F50B6B14C}" type="sibTrans" cxnId="{674F45FA-9C5C-4605-820A-3D29E69B8CFC}">
      <dgm:prSet/>
      <dgm:spPr/>
      <dgm:t>
        <a:bodyPr/>
        <a:lstStyle/>
        <a:p>
          <a:endParaRPr lang="en-US" sz="280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65A42C40-E744-4BD0-BCAE-3F09BB6A28BC}">
      <dgm:prSet phldrT="[Text]" custT="1"/>
      <dgm:spPr>
        <a:noFill/>
        <a:ln>
          <a:solidFill>
            <a:srgbClr val="ABC799"/>
          </a:solidFill>
        </a:ln>
      </dgm:spPr>
      <dgm:t>
        <a:bodyPr/>
        <a:lstStyle/>
        <a:p>
          <a:r>
            <a:rPr lang="tr-TR" sz="2800" smtClean="0">
              <a:solidFill>
                <a:srgbClr val="ABC799"/>
              </a:solidFill>
              <a:latin typeface="Lato" panose="020F0502020204030203" pitchFamily="34" charset="-94"/>
            </a:rPr>
            <a:t>STEP THREE</a:t>
          </a:r>
          <a:endParaRPr lang="en-US" sz="2800" dirty="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B76FA3C1-6B9A-4D36-A20E-12D35C1E14EA}" type="parTrans" cxnId="{DC9B95AD-AB9A-4ECF-B055-12BE0620F451}">
      <dgm:prSet/>
      <dgm:spPr/>
      <dgm:t>
        <a:bodyPr/>
        <a:lstStyle/>
        <a:p>
          <a:endParaRPr lang="en-US" sz="280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84756D03-B7C0-4AB9-945B-6EA6C8E0EE56}" type="sibTrans" cxnId="{DC9B95AD-AB9A-4ECF-B055-12BE0620F451}">
      <dgm:prSet/>
      <dgm:spPr/>
      <dgm:t>
        <a:bodyPr/>
        <a:lstStyle/>
        <a:p>
          <a:endParaRPr lang="en-US" sz="280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00F3341D-1B82-4368-ACC6-9769CC9236B6}">
      <dgm:prSet phldrT="[Text]" custT="1"/>
      <dgm:spPr>
        <a:noFill/>
        <a:ln>
          <a:solidFill>
            <a:srgbClr val="ABC799"/>
          </a:solidFill>
        </a:ln>
      </dgm:spPr>
      <dgm:t>
        <a:bodyPr/>
        <a:lstStyle/>
        <a:p>
          <a:r>
            <a:rPr lang="tr-TR" sz="2800" smtClean="0">
              <a:solidFill>
                <a:srgbClr val="ABC799"/>
              </a:solidFill>
              <a:latin typeface="Lato" panose="020F0502020204030203" pitchFamily="34" charset="-94"/>
            </a:rPr>
            <a:t>STEP TWO</a:t>
          </a:r>
          <a:endParaRPr lang="en-US" sz="2800" dirty="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0F75572F-A1A4-4BCB-AFBF-1FD4DD100C3A}" type="sibTrans" cxnId="{E39B453C-501F-4FBF-AFE4-F663E353B41C}">
      <dgm:prSet/>
      <dgm:spPr/>
      <dgm:t>
        <a:bodyPr/>
        <a:lstStyle/>
        <a:p>
          <a:endParaRPr lang="en-US" sz="280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5C61C297-035F-449D-B20F-4E2FBEED957C}" type="parTrans" cxnId="{E39B453C-501F-4FBF-AFE4-F663E353B41C}">
      <dgm:prSet/>
      <dgm:spPr/>
      <dgm:t>
        <a:bodyPr/>
        <a:lstStyle/>
        <a:p>
          <a:endParaRPr lang="en-US" sz="2800">
            <a:solidFill>
              <a:srgbClr val="ABC799"/>
            </a:solidFill>
            <a:latin typeface="Lato" panose="020F0502020204030203" pitchFamily="34" charset="-94"/>
          </a:endParaRPr>
        </a:p>
      </dgm:t>
    </dgm:pt>
    <dgm:pt modelId="{697CAFC3-38E9-40F8-BFC9-59B99C004C76}" type="pres">
      <dgm:prSet presAssocID="{A10BDFD2-DAB4-418A-9C09-2D0AEE1F57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96652A-31E1-4F6D-8FB5-7E7099F407DB}" type="pres">
      <dgm:prSet presAssocID="{65182099-A261-40C4-B4DF-20D631D0234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84969-A569-46A7-8E66-C00BCB521321}" type="pres">
      <dgm:prSet presAssocID="{D1E75D89-F3AC-4C57-9068-340F50B6B14C}" presName="parTxOnlySpace" presStyleCnt="0"/>
      <dgm:spPr/>
    </dgm:pt>
    <dgm:pt modelId="{9211B19E-020D-41C0-B56D-EDDC9F4445B7}" type="pres">
      <dgm:prSet presAssocID="{00F3341D-1B82-4368-ACC6-9769CC9236B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F797F-FD75-4622-A99B-43B77CA2331D}" type="pres">
      <dgm:prSet presAssocID="{0F75572F-A1A4-4BCB-AFBF-1FD4DD100C3A}" presName="parTxOnlySpace" presStyleCnt="0"/>
      <dgm:spPr/>
    </dgm:pt>
    <dgm:pt modelId="{8A28C51D-8566-4339-968D-32CD801CCFEC}" type="pres">
      <dgm:prSet presAssocID="{65A42C40-E744-4BD0-BCAE-3F09BB6A28BC}" presName="parTxOnly" presStyleLbl="node1" presStyleIdx="2" presStyleCnt="3" custLinFactX="19114" custLinFactNeighborX="100000" custLinFactNeighborY="11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F0F734-594A-4DBE-B410-C01A118DB6E8}" type="presOf" srcId="{A10BDFD2-DAB4-418A-9C09-2D0AEE1F576C}" destId="{697CAFC3-38E9-40F8-BFC9-59B99C004C76}" srcOrd="0" destOrd="0" presId="urn:microsoft.com/office/officeart/2005/8/layout/chevron1"/>
    <dgm:cxn modelId="{C4D7DB0B-D6F7-461B-9EE6-502C3011EB66}" type="presOf" srcId="{65A42C40-E744-4BD0-BCAE-3F09BB6A28BC}" destId="{8A28C51D-8566-4339-968D-32CD801CCFEC}" srcOrd="0" destOrd="0" presId="urn:microsoft.com/office/officeart/2005/8/layout/chevron1"/>
    <dgm:cxn modelId="{BEFA210A-784C-419A-BC1F-7F4C56E9E628}" type="presOf" srcId="{65182099-A261-40C4-B4DF-20D631D0234C}" destId="{9396652A-31E1-4F6D-8FB5-7E7099F407DB}" srcOrd="0" destOrd="0" presId="urn:microsoft.com/office/officeart/2005/8/layout/chevron1"/>
    <dgm:cxn modelId="{E39B453C-501F-4FBF-AFE4-F663E353B41C}" srcId="{A10BDFD2-DAB4-418A-9C09-2D0AEE1F576C}" destId="{00F3341D-1B82-4368-ACC6-9769CC9236B6}" srcOrd="1" destOrd="0" parTransId="{5C61C297-035F-449D-B20F-4E2FBEED957C}" sibTransId="{0F75572F-A1A4-4BCB-AFBF-1FD4DD100C3A}"/>
    <dgm:cxn modelId="{C76D29D3-78AB-42F7-BAC9-94E79D15C4E0}" type="presOf" srcId="{00F3341D-1B82-4368-ACC6-9769CC9236B6}" destId="{9211B19E-020D-41C0-B56D-EDDC9F4445B7}" srcOrd="0" destOrd="0" presId="urn:microsoft.com/office/officeart/2005/8/layout/chevron1"/>
    <dgm:cxn modelId="{DC9B95AD-AB9A-4ECF-B055-12BE0620F451}" srcId="{A10BDFD2-DAB4-418A-9C09-2D0AEE1F576C}" destId="{65A42C40-E744-4BD0-BCAE-3F09BB6A28BC}" srcOrd="2" destOrd="0" parTransId="{B76FA3C1-6B9A-4D36-A20E-12D35C1E14EA}" sibTransId="{84756D03-B7C0-4AB9-945B-6EA6C8E0EE56}"/>
    <dgm:cxn modelId="{674F45FA-9C5C-4605-820A-3D29E69B8CFC}" srcId="{A10BDFD2-DAB4-418A-9C09-2D0AEE1F576C}" destId="{65182099-A261-40C4-B4DF-20D631D0234C}" srcOrd="0" destOrd="0" parTransId="{0DB488E7-2F91-42F2-81EB-E2DC3FF24F8B}" sibTransId="{D1E75D89-F3AC-4C57-9068-340F50B6B14C}"/>
    <dgm:cxn modelId="{EB3770D5-1EE7-4FEA-9312-95F0CAE6BBFB}" type="presParOf" srcId="{697CAFC3-38E9-40F8-BFC9-59B99C004C76}" destId="{9396652A-31E1-4F6D-8FB5-7E7099F407DB}" srcOrd="0" destOrd="0" presId="urn:microsoft.com/office/officeart/2005/8/layout/chevron1"/>
    <dgm:cxn modelId="{6A72E746-EFCA-460B-8202-62539E267172}" type="presParOf" srcId="{697CAFC3-38E9-40F8-BFC9-59B99C004C76}" destId="{53F84969-A569-46A7-8E66-C00BCB521321}" srcOrd="1" destOrd="0" presId="urn:microsoft.com/office/officeart/2005/8/layout/chevron1"/>
    <dgm:cxn modelId="{8870494F-A874-4E05-AA5E-62FCD649CB27}" type="presParOf" srcId="{697CAFC3-38E9-40F8-BFC9-59B99C004C76}" destId="{9211B19E-020D-41C0-B56D-EDDC9F4445B7}" srcOrd="2" destOrd="0" presId="urn:microsoft.com/office/officeart/2005/8/layout/chevron1"/>
    <dgm:cxn modelId="{7486FAC7-9E71-4738-A336-FD107B7F925C}" type="presParOf" srcId="{697CAFC3-38E9-40F8-BFC9-59B99C004C76}" destId="{D9EF797F-FD75-4622-A99B-43B77CA2331D}" srcOrd="3" destOrd="0" presId="urn:microsoft.com/office/officeart/2005/8/layout/chevron1"/>
    <dgm:cxn modelId="{8FFD10C6-546E-45AE-99A2-FC4E1910B343}" type="presParOf" srcId="{697CAFC3-38E9-40F8-BFC9-59B99C004C76}" destId="{8A28C51D-8566-4339-968D-32CD801CCFEC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652A-31E1-4F6D-8FB5-7E7099F407DB}">
      <dsp:nvSpPr>
        <dsp:cNvPr id="0" name=""/>
        <dsp:cNvSpPr/>
      </dsp:nvSpPr>
      <dsp:spPr>
        <a:xfrm>
          <a:off x="3849" y="753750"/>
          <a:ext cx="4689447" cy="1875778"/>
        </a:xfrm>
        <a:prstGeom prst="chevron">
          <a:avLst/>
        </a:prstGeom>
        <a:noFill/>
        <a:ln w="12700" cap="flat" cmpd="sng" algn="ctr">
          <a:solidFill>
            <a:srgbClr val="ABC7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ABC799"/>
              </a:solidFill>
              <a:latin typeface="Lato" panose="020F0502020204030203" pitchFamily="34" charset="-94"/>
            </a:rPr>
            <a:t>STEP ONE</a:t>
          </a:r>
          <a:endParaRPr lang="en-US" sz="2800" kern="1200" dirty="0">
            <a:solidFill>
              <a:srgbClr val="ABC799"/>
            </a:solidFill>
            <a:latin typeface="Lato" panose="020F0502020204030203" pitchFamily="34" charset="-94"/>
          </a:endParaRPr>
        </a:p>
      </dsp:txBody>
      <dsp:txXfrm>
        <a:off x="941738" y="753750"/>
        <a:ext cx="2813669" cy="1875778"/>
      </dsp:txXfrm>
    </dsp:sp>
    <dsp:sp modelId="{9211B19E-020D-41C0-B56D-EDDC9F4445B7}">
      <dsp:nvSpPr>
        <dsp:cNvPr id="0" name=""/>
        <dsp:cNvSpPr/>
      </dsp:nvSpPr>
      <dsp:spPr>
        <a:xfrm>
          <a:off x="4224351" y="753750"/>
          <a:ext cx="4689447" cy="1875778"/>
        </a:xfrm>
        <a:prstGeom prst="chevron">
          <a:avLst/>
        </a:prstGeom>
        <a:noFill/>
        <a:ln w="12700" cap="flat" cmpd="sng" algn="ctr">
          <a:solidFill>
            <a:srgbClr val="ABC7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>
              <a:solidFill>
                <a:srgbClr val="ABC799"/>
              </a:solidFill>
              <a:latin typeface="Lato" panose="020F0502020204030203" pitchFamily="34" charset="-94"/>
            </a:rPr>
            <a:t>STEP TWO</a:t>
          </a:r>
          <a:endParaRPr lang="en-US" sz="2800" kern="1200" dirty="0">
            <a:solidFill>
              <a:srgbClr val="ABC799"/>
            </a:solidFill>
            <a:latin typeface="Lato" panose="020F0502020204030203" pitchFamily="34" charset="-94"/>
          </a:endParaRPr>
        </a:p>
      </dsp:txBody>
      <dsp:txXfrm>
        <a:off x="5162240" y="753750"/>
        <a:ext cx="2813669" cy="1875778"/>
      </dsp:txXfrm>
    </dsp:sp>
    <dsp:sp modelId="{8A28C51D-8566-4339-968D-32CD801CCFEC}">
      <dsp:nvSpPr>
        <dsp:cNvPr id="0" name=""/>
        <dsp:cNvSpPr/>
      </dsp:nvSpPr>
      <dsp:spPr>
        <a:xfrm>
          <a:off x="8448702" y="776072"/>
          <a:ext cx="4689447" cy="1875778"/>
        </a:xfrm>
        <a:prstGeom prst="chevron">
          <a:avLst/>
        </a:prstGeom>
        <a:noFill/>
        <a:ln w="12700" cap="flat" cmpd="sng" algn="ctr">
          <a:solidFill>
            <a:srgbClr val="ABC7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smtClean="0">
              <a:solidFill>
                <a:srgbClr val="ABC799"/>
              </a:solidFill>
              <a:latin typeface="Lato" panose="020F0502020204030203" pitchFamily="34" charset="-94"/>
            </a:rPr>
            <a:t>STEP THREE</a:t>
          </a:r>
          <a:endParaRPr lang="en-US" sz="2800" kern="1200" dirty="0">
            <a:solidFill>
              <a:srgbClr val="ABC799"/>
            </a:solidFill>
            <a:latin typeface="Lato" panose="020F0502020204030203" pitchFamily="34" charset="-94"/>
          </a:endParaRPr>
        </a:p>
      </dsp:txBody>
      <dsp:txXfrm>
        <a:off x="9386591" y="776072"/>
        <a:ext cx="2813669" cy="1875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3702" y="10758692"/>
            <a:ext cx="9359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rgbClr val="ABC799"/>
                </a:solidFill>
                <a:latin typeface="Lato Hairline" panose="020F0202020204030203" pitchFamily="34" charset="-94"/>
                <a:cs typeface="Aharoni" panose="02010803020104030203" pitchFamily="2" charset="-79"/>
              </a:rPr>
              <a:t>STAR</a:t>
            </a:r>
            <a:r>
              <a:rPr lang="tr-TR" sz="1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FALL</a:t>
            </a:r>
            <a:endParaRPr lang="en-US" sz="1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0940" y="10818326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5478" y="9952682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MULTIPURPOSE PRESENTATION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139" y="2224"/>
            <a:ext cx="14424861" cy="1371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807089" y="4037016"/>
            <a:ext cx="3494" cy="5583476"/>
          </a:xfrm>
          <a:prstGeom prst="line">
            <a:avLst/>
          </a:prstGeom>
          <a:ln w="12700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60000">
            <a:off x="13629410" y="6653866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60000">
            <a:off x="13629410" y="3855802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60000">
            <a:off x="13629410" y="9451929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3810583" y="4037016"/>
            <a:ext cx="5139674" cy="0"/>
          </a:xfrm>
          <a:prstGeom prst="line">
            <a:avLst/>
          </a:prstGeom>
          <a:ln w="12700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60000">
            <a:off x="18958074" y="2672911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89275" y="3329460"/>
            <a:ext cx="643596" cy="141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06808" y="6178470"/>
            <a:ext cx="1190330" cy="1193462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13810583" y="9620492"/>
            <a:ext cx="5139674" cy="0"/>
          </a:xfrm>
          <a:prstGeom prst="line">
            <a:avLst/>
          </a:prstGeom>
          <a:ln w="12700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60000">
            <a:off x="18958074" y="8256387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614144" y="9213006"/>
            <a:ext cx="1294502" cy="9873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744155" y="3741959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TIDY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10408" y="6519609"/>
            <a:ext cx="38851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MATHEMATICAL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97685" y="9270007"/>
            <a:ext cx="414021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COMMERCIAL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810583" y="6838838"/>
            <a:ext cx="2458820" cy="0"/>
          </a:xfrm>
          <a:prstGeom prst="line">
            <a:avLst/>
          </a:prstGeom>
          <a:ln w="12700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 rot="60000">
            <a:off x="16278866" y="5474733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9201" y="2751811"/>
            <a:ext cx="6055746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HALF PAGE PHOTO SLIDE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940" y="2623795"/>
            <a:ext cx="224874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right click on the photo/shape on </a:t>
            </a:r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the bottom </a:t>
            </a:r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choose FORMAT PICTURE and under the FILL option select «Picture or texture fill».</a:t>
            </a: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84848"/>
            <a:ext cx="24384000" cy="6931152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933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ONE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7549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TWO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189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THREE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901474" y="5137697"/>
            <a:ext cx="40752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STEP FOUR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9415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013714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671975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711880" y="5989417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0141" y="4869902"/>
            <a:ext cx="1199190" cy="11991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74516" y="4869902"/>
            <a:ext cx="1199190" cy="11991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76644" y="4869902"/>
            <a:ext cx="1199190" cy="11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MULTIPLE SLIDE INFORMATION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 rot="60000">
            <a:off x="1986411" y="3462517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362856" y="6201662"/>
            <a:ext cx="0" cy="2258312"/>
          </a:xfrm>
          <a:prstGeom prst="line">
            <a:avLst/>
          </a:prstGeom>
          <a:ln w="22225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47850" y="3106758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1</a:t>
            </a:r>
            <a:endParaRPr lang="en-US" sz="2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60000">
            <a:off x="1986411" y="8451933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0605" y="8113759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2</a:t>
            </a:r>
            <a:endParaRPr lang="en-US" sz="2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362856" y="11193467"/>
            <a:ext cx="0" cy="2522533"/>
          </a:xfrm>
          <a:prstGeom prst="line">
            <a:avLst/>
          </a:prstGeom>
          <a:ln w="22225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29681" y="3492762"/>
            <a:ext cx="17369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29681" y="8005892"/>
            <a:ext cx="17369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 rot="60000">
            <a:off x="1986411" y="947917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3020" y="609743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3</a:t>
            </a:r>
            <a:endParaRPr lang="en-US" sz="2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 rot="60000">
            <a:off x="1986411" y="5462548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0265" y="5159544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4</a:t>
            </a:r>
            <a:endParaRPr lang="en-US" sz="2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362856" y="-211015"/>
            <a:ext cx="0" cy="1152704"/>
          </a:xfrm>
          <a:prstGeom prst="line">
            <a:avLst/>
          </a:prstGeom>
          <a:ln w="22225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62856" y="3689450"/>
            <a:ext cx="0" cy="1749285"/>
          </a:xfrm>
          <a:prstGeom prst="line">
            <a:avLst/>
          </a:prstGeom>
          <a:ln w="22225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3020" y="9659057"/>
            <a:ext cx="26746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5</a:t>
            </a:r>
            <a:endParaRPr lang="en-US" sz="2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62856" y="8224133"/>
            <a:ext cx="0" cy="1749285"/>
          </a:xfrm>
          <a:prstGeom prst="line">
            <a:avLst/>
          </a:prstGeom>
          <a:ln w="22225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60000">
            <a:off x="1986411" y="9961557"/>
            <a:ext cx="2752890" cy="2752890"/>
          </a:xfrm>
          <a:prstGeom prst="ellipse">
            <a:avLst/>
          </a:prstGeom>
          <a:noFill/>
          <a:ln w="25400"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6928" y="1603283"/>
            <a:ext cx="17369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6928" y="5638664"/>
            <a:ext cx="17369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6928" y="10340755"/>
            <a:ext cx="17369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53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BULLET POINTS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 rot="60000">
            <a:off x="2224664" y="3273548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6768" y="2883960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60000">
            <a:off x="2224664" y="4621341"/>
            <a:ext cx="236489" cy="23648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96768" y="4231753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</a:t>
            </a:r>
            <a:endParaRPr lang="tr-TR" sz="3000" dirty="0">
              <a:solidFill>
                <a:srgbClr val="ABC799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 rot="60000">
            <a:off x="2224664" y="5969134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96768" y="5579546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 rot="60000">
            <a:off x="2224664" y="7398116"/>
            <a:ext cx="236489" cy="23648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rot="60000">
            <a:off x="2224664" y="8745909"/>
            <a:ext cx="236489" cy="2364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rot="60000">
            <a:off x="2224664" y="10093702"/>
            <a:ext cx="236489" cy="23648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096768" y="6970116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</a:t>
            </a:r>
            <a:r>
              <a:rPr lang="en-US" sz="3000" dirty="0" err="1" smtClean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 smtClean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rgbClr val="ABC799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096768" y="8592229"/>
            <a:ext cx="18409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96768" y="9665702"/>
            <a:ext cx="1840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rgbClr val="ABC799"/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>
              <a:solidFill>
                <a:srgbClr val="ABC799"/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NUMBERED POINTS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25894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4170" y="3398140"/>
            <a:ext cx="42454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282565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19029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1</a:t>
            </a:r>
            <a:endParaRPr lang="en-US" sz="3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8798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422006" y="3398140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475469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124206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2</a:t>
            </a:r>
            <a:endParaRPr lang="en-US" sz="3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25894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66874" y="7927843"/>
            <a:ext cx="42454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82565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80288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4</a:t>
            </a:r>
            <a:endParaRPr lang="en-US" sz="3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63007" y="6549232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066215" y="3398140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6119678" y="6467325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768415" y="2356989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3</a:t>
            </a:r>
            <a:endParaRPr lang="en-US" sz="3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18798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22006" y="7927843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9475469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24206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5</a:t>
            </a:r>
            <a:endParaRPr lang="en-US" sz="3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063007" y="11078935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POINT TITLE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066215" y="7927843"/>
            <a:ext cx="409353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5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5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endParaRPr lang="tr-TR" sz="25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6119678" y="10997028"/>
            <a:ext cx="57184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768415" y="6886692"/>
            <a:ext cx="26746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0" dirty="0" smtClean="0">
                <a:solidFill>
                  <a:srgbClr val="ABC799"/>
                </a:solidFill>
                <a:latin typeface="Lato Hairline" panose="020F0202020204030203" pitchFamily="34" charset="-94"/>
                <a:cs typeface="Lato Medium" panose="020F0602020204030203" pitchFamily="34" charset="0"/>
              </a:rPr>
              <a:t>6</a:t>
            </a:r>
            <a:endParaRPr lang="en-US" sz="30000" dirty="0">
              <a:solidFill>
                <a:srgbClr val="ABC799"/>
              </a:solidFill>
              <a:latin typeface="Lato Hairline" panose="020F02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MEET THE TEAM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625467" y="3648456"/>
            <a:ext cx="2579914" cy="2579914"/>
          </a:xfrm>
          <a:prstGeom prst="round2Diag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Diagonal Corner Rectangle 54"/>
          <p:cNvSpPr/>
          <p:nvPr/>
        </p:nvSpPr>
        <p:spPr>
          <a:xfrm>
            <a:off x="13344042" y="3648456"/>
            <a:ext cx="2579914" cy="2579914"/>
          </a:xfrm>
          <a:prstGeom prst="round2Diag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 Diagonal Corner Rectangle 56"/>
          <p:cNvSpPr/>
          <p:nvPr/>
        </p:nvSpPr>
        <p:spPr>
          <a:xfrm>
            <a:off x="2649767" y="7968210"/>
            <a:ext cx="2579914" cy="2579914"/>
          </a:xfrm>
          <a:prstGeom prst="round2Diag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2568796" y="6530391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ANDREW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7" name="Round Diagonal Corner Rectangle 76"/>
          <p:cNvSpPr/>
          <p:nvPr/>
        </p:nvSpPr>
        <p:spPr>
          <a:xfrm>
            <a:off x="13344042" y="7968210"/>
            <a:ext cx="2579914" cy="2579914"/>
          </a:xfrm>
          <a:prstGeom prst="round2Diag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63105" y="3683330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63105" y="8029307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297461" y="3683330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6237501" y="7999327"/>
            <a:ext cx="55157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625467" y="6448484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568796" y="10851094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JANET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25467" y="10769187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3287371" y="6530391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SCARLETT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13344042" y="6448484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3287371" y="10851094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MARK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>
            <a:off x="13344042" y="10769187"/>
            <a:ext cx="835334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529649" y="6530391"/>
            <a:ext cx="354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GRAPHICS DESIGN</a:t>
            </a:r>
            <a:endParaRPr lang="en-US" sz="27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529649" y="10851094"/>
            <a:ext cx="354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WEB DESIGN</a:t>
            </a:r>
            <a:endParaRPr lang="en-US" sz="27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6844212" y="6530391"/>
            <a:ext cx="49494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SOCIAL MEDIA RELATIONS</a:t>
            </a:r>
            <a:endParaRPr lang="en-US" sz="27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844212" y="10851094"/>
            <a:ext cx="49494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HEAD OF MARKETING</a:t>
            </a:r>
            <a:endParaRPr lang="en-US" sz="27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MEET THE TEAM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ardrop 4"/>
          <p:cNvSpPr/>
          <p:nvPr/>
        </p:nvSpPr>
        <p:spPr>
          <a:xfrm>
            <a:off x="3425566" y="4314007"/>
            <a:ext cx="2579914" cy="2579914"/>
          </a:xfrm>
          <a:prstGeom prst="teardrop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597495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ANDREW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0390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ardrop 26"/>
          <p:cNvSpPr/>
          <p:nvPr/>
        </p:nvSpPr>
        <p:spPr>
          <a:xfrm>
            <a:off x="8466523" y="4314007"/>
            <a:ext cx="2579914" cy="2579914"/>
          </a:xfrm>
          <a:prstGeom prst="teardrop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638452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LUCY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81347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ardrop 29"/>
          <p:cNvSpPr/>
          <p:nvPr/>
        </p:nvSpPr>
        <p:spPr>
          <a:xfrm>
            <a:off x="13507480" y="4314007"/>
            <a:ext cx="2579914" cy="2579914"/>
          </a:xfrm>
          <a:prstGeom prst="teardrop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79409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MIKE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022304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Teardrop 32"/>
          <p:cNvSpPr/>
          <p:nvPr/>
        </p:nvSpPr>
        <p:spPr>
          <a:xfrm>
            <a:off x="18548437" y="4314007"/>
            <a:ext cx="2579914" cy="2579914"/>
          </a:xfrm>
          <a:prstGeom prst="teardrop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720366" y="7163286"/>
            <a:ext cx="21970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MAUREEN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63261" y="8197410"/>
            <a:ext cx="3582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37214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WEB DESIGN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14316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GRAPHIC DESIGN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665059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CUSTOMER RELATIONS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793404" y="7634541"/>
            <a:ext cx="419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ACCOUNTING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99464" y="7050093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32184" y="7344564"/>
            <a:ext cx="40151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INTERMISSION</a:t>
            </a:r>
            <a:endParaRPr lang="en-US" sz="35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97204" y="5087342"/>
            <a:ext cx="1523446" cy="1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CONTENT TABLE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45777" y="2777136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1-4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296273" y="3064801"/>
            <a:ext cx="1448550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035328" y="2777136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INTRODUCTIONS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45777" y="3618799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4-7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296273" y="3906464"/>
            <a:ext cx="156193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035328" y="3618799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ABOUT US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45777" y="4441344"/>
            <a:ext cx="241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7-12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2" name="Straight Connector 71"/>
          <p:cNvCxnSpPr>
            <a:endCxn id="73" idx="1"/>
          </p:cNvCxnSpPr>
          <p:nvPr/>
        </p:nvCxnSpPr>
        <p:spPr>
          <a:xfrm flipV="1">
            <a:off x="4608576" y="4718343"/>
            <a:ext cx="14426752" cy="106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9035328" y="4441344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PAST PROJECTS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45776" y="5283007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12-13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5" name="Straight Connector 74"/>
          <p:cNvCxnSpPr>
            <a:stCxn id="74" idx="3"/>
          </p:cNvCxnSpPr>
          <p:nvPr/>
        </p:nvCxnSpPr>
        <p:spPr>
          <a:xfrm>
            <a:off x="4937759" y="5560006"/>
            <a:ext cx="14097569" cy="100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9035328" y="5283007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INFOGRAPHICS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45777" y="6128639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13-17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4937759" y="6416304"/>
            <a:ext cx="1384401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9035328" y="6128639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BUSINESS STUFF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45777" y="6970302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17-19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4937759" y="7257967"/>
            <a:ext cx="1497787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9035328" y="6970302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TALK STUFF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45777" y="7792847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19-22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4937759" y="8070398"/>
            <a:ext cx="13350241" cy="98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781776" y="7792847"/>
            <a:ext cx="360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FUTURE PROJECTS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45776" y="8634510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23-33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8" name="Straight Connector 87"/>
          <p:cNvCxnSpPr>
            <a:stCxn id="87" idx="3"/>
          </p:cNvCxnSpPr>
          <p:nvPr/>
        </p:nvCxnSpPr>
        <p:spPr>
          <a:xfrm>
            <a:off x="4937759" y="8911509"/>
            <a:ext cx="14586374" cy="103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9035328" y="8634510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MORE STUFF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45777" y="9449067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34-35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4937759" y="9736732"/>
            <a:ext cx="153653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9035328" y="9449067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COFFEE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45777" y="10271612"/>
            <a:ext cx="26700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35-45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4937759" y="10548610"/>
            <a:ext cx="14097569" cy="104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8781776" y="10271612"/>
            <a:ext cx="3602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PLACEHOLDER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045776" y="11113275"/>
            <a:ext cx="2891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SLIDES 46-50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97" name="Straight Connector 96"/>
          <p:cNvCxnSpPr>
            <a:stCxn id="96" idx="3"/>
          </p:cNvCxnSpPr>
          <p:nvPr/>
        </p:nvCxnSpPr>
        <p:spPr>
          <a:xfrm>
            <a:off x="4937759" y="11390274"/>
            <a:ext cx="15229841" cy="108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9035328" y="11113275"/>
            <a:ext cx="3349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000" dirty="0" smtClean="0">
                <a:solidFill>
                  <a:schemeClr val="bg1">
                    <a:lumMod val="85000"/>
                  </a:schemeClr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CREDITS</a:t>
            </a:r>
            <a:endParaRPr lang="en-US" sz="3000" dirty="0">
              <a:solidFill>
                <a:schemeClr val="bg1">
                  <a:lumMod val="85000"/>
                </a:schemeClr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PROJECT GALLERY PAGE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10914763" y="3147688"/>
            <a:ext cx="3446212" cy="350637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>
            <a:off x="14582968" y="3147688"/>
            <a:ext cx="3446212" cy="3506372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18251173" y="3147688"/>
            <a:ext cx="3446212" cy="3506372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10914763" y="6917788"/>
            <a:ext cx="3446212" cy="3506372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14582968" y="6917788"/>
            <a:ext cx="3446212" cy="3506372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18251173" y="6917788"/>
            <a:ext cx="3446212" cy="3506372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68796" y="10851094"/>
            <a:ext cx="6191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GALLERY FOR PROJECT PROPHET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25467" y="10769187"/>
            <a:ext cx="190719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388862" y="10851094"/>
            <a:ext cx="5402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PHOTOGRAPHY</a:t>
            </a:r>
            <a:endParaRPr lang="en-US" sz="27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4357" y="4266998"/>
            <a:ext cx="76179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48396" y="3073757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CLIENT NAME : PHOTO ENTHUSIASTS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8396" y="3585821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DATE: 2006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SINGLE PROJECT PAGE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68796" y="10851094"/>
            <a:ext cx="4629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PROJECT ROSEMARY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625467" y="10769187"/>
            <a:ext cx="190719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6388862" y="10851094"/>
            <a:ext cx="5402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FLYER TEMPLATE DESIGN</a:t>
            </a:r>
            <a:endParaRPr lang="en-US" sz="27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2639134" y="3111112"/>
            <a:ext cx="8241262" cy="7399926"/>
          </a:xfrm>
          <a:prstGeom prst="round2Diag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039708" y="4160513"/>
            <a:ext cx="1075146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6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39708" y="3064220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CLIENT NAME : TYPE ENTHUSIASTS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39708" y="3576284"/>
            <a:ext cx="6662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DATE: 2011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F293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93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PHOTO BACKGROUND SLIDE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2751811"/>
            <a:ext cx="7243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insert a photo into the slide, right click and send to back. Or choose it as a background image for this slide.</a:t>
            </a:r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There is a dark blue filter on this slide so your photo will be darkened automatically.</a:t>
            </a:r>
          </a:p>
        </p:txBody>
      </p:sp>
    </p:spTree>
    <p:extLst>
      <p:ext uri="{BB962C8B-B14F-4D97-AF65-F5344CB8AC3E}">
        <p14:creationId xmlns:p14="http://schemas.microsoft.com/office/powerpoint/2010/main" val="12394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76440884"/>
              </p:ext>
            </p:extLst>
          </p:nvPr>
        </p:nvGraphicFramePr>
        <p:xfrm>
          <a:off x="9511552" y="2493393"/>
          <a:ext cx="13133320" cy="87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7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SMART OBJECT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6384026"/>
              </p:ext>
            </p:extLst>
          </p:nvPr>
        </p:nvGraphicFramePr>
        <p:xfrm>
          <a:off x="5740400" y="4849282"/>
          <a:ext cx="1313815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5897750" y="7831351"/>
            <a:ext cx="41225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1552" y="3926101"/>
            <a:ext cx="513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27350" y="7831351"/>
            <a:ext cx="41225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0030204"/>
              </p:ext>
            </p:extLst>
          </p:nvPr>
        </p:nvGraphicFramePr>
        <p:xfrm>
          <a:off x="10384457" y="3279913"/>
          <a:ext cx="11190495" cy="826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5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PPT CHART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69780193"/>
              </p:ext>
            </p:extLst>
          </p:nvPr>
        </p:nvGraphicFramePr>
        <p:xfrm>
          <a:off x="9511552" y="2493393"/>
          <a:ext cx="13133320" cy="875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0" y="2751811"/>
            <a:ext cx="6717357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456396" y="4013764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80920" y="3763608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POTATOES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456396" y="4830193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80920" y="4580037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LETTUCE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456396" y="5623647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80920" y="5373491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PEPPERS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456396" y="6440076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80920" y="6189920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WINDMILLS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 rot="60000" flipH="1">
            <a:off x="13973263" y="6322783"/>
            <a:ext cx="234587" cy="234587"/>
          </a:xfrm>
          <a:prstGeom prst="ellipse">
            <a:avLst/>
          </a:prstGeom>
          <a:solidFill>
            <a:srgbClr val="ABC799"/>
          </a:solidFill>
          <a:ln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60000" flipH="1">
            <a:off x="15818392" y="5506354"/>
            <a:ext cx="234587" cy="234587"/>
          </a:xfrm>
          <a:prstGeom prst="ellipse">
            <a:avLst/>
          </a:prstGeom>
          <a:solidFill>
            <a:srgbClr val="ABC799"/>
          </a:solidFill>
          <a:ln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60000" flipH="1">
            <a:off x="18039076" y="4719516"/>
            <a:ext cx="234587" cy="234587"/>
          </a:xfrm>
          <a:prstGeom prst="ellipse">
            <a:avLst/>
          </a:prstGeom>
          <a:solidFill>
            <a:srgbClr val="ABC799"/>
          </a:solidFill>
          <a:ln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60000" flipH="1">
            <a:off x="14227240" y="3883695"/>
            <a:ext cx="234587" cy="234587"/>
          </a:xfrm>
          <a:prstGeom prst="ellipse">
            <a:avLst/>
          </a:prstGeom>
          <a:solidFill>
            <a:srgbClr val="ABC799"/>
          </a:solidFill>
          <a:ln>
            <a:solidFill>
              <a:srgbClr val="ABC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265822" y="3747279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24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65822" y="4563708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78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65822" y="535716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46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65822" y="6196538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22</a:t>
            </a:r>
            <a:endParaRPr lang="en-US" sz="27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456396" y="7774168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80920" y="7524012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TOMATOES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456396" y="8590597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380920" y="8340441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KIDNEYS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2456396" y="9384051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380920" y="9133895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BURGERS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456396" y="10200480"/>
            <a:ext cx="84806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80920" y="9950324"/>
            <a:ext cx="2844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HEADPHONES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60000" flipH="1">
            <a:off x="17369606" y="10083187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60000" flipH="1">
            <a:off x="19459665" y="9266758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60000" flipH="1">
            <a:off x="18039076" y="8479920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60000" flipH="1">
            <a:off x="16698731" y="7644099"/>
            <a:ext cx="234587" cy="23458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265822" y="7507683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56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65822" y="832411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78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65822" y="9117566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83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265822" y="9956942"/>
            <a:ext cx="8267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85000"/>
                  </a:schemeClr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64</a:t>
            </a:r>
            <a:endParaRPr lang="en-US" sz="2700" dirty="0">
              <a:solidFill>
                <a:schemeClr val="bg1">
                  <a:lumMod val="85000"/>
                </a:schemeClr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9201" y="3858768"/>
            <a:ext cx="914694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</a:t>
            </a:r>
            <a:r>
              <a:rPr lang="tr-TR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01600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801600" y="6272496"/>
            <a:ext cx="387844" cy="3475008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480326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480326" y="4673271"/>
            <a:ext cx="387844" cy="5074233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15905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159053" y="6909782"/>
            <a:ext cx="387844" cy="2837722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83777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837779" y="5923793"/>
            <a:ext cx="387844" cy="3823711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516505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516505" y="7258485"/>
            <a:ext cx="387844" cy="2489019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6195232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195232" y="5370678"/>
            <a:ext cx="387844" cy="4376826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873958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873958" y="6909782"/>
            <a:ext cx="387844" cy="2837722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552684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552684" y="6272496"/>
            <a:ext cx="387844" cy="3475008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231410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231410" y="5193793"/>
            <a:ext cx="387844" cy="4553712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910137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910137" y="5370678"/>
            <a:ext cx="387844" cy="4376826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58886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9588863" y="4673271"/>
            <a:ext cx="387844" cy="5074233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26758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0267589" y="6272496"/>
            <a:ext cx="387844" cy="3475008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280970" y="10086739"/>
            <a:ext cx="8050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SALES INCREMENTS OVER THE YEARS</a:t>
            </a:r>
            <a:endParaRPr lang="en-US" sz="32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4954304" y="3405262"/>
            <a:ext cx="2511547" cy="2581630"/>
          </a:xfrm>
          <a:prstGeom prst="line">
            <a:avLst/>
          </a:prstGeom>
          <a:ln w="12700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rot="60000">
            <a:off x="17361246" y="3342899"/>
            <a:ext cx="189111" cy="189111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51050" y="3141283"/>
            <a:ext cx="1334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2012</a:t>
            </a:r>
            <a:endParaRPr lang="en-US" sz="28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943433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0943433" y="7406640"/>
            <a:ext cx="387844" cy="2340864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1622159" y="4041648"/>
            <a:ext cx="387844" cy="5705856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622159" y="5370678"/>
            <a:ext cx="387844" cy="4376826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BARS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223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615253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208277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80130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394324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87347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580370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0173394" y="3094892"/>
            <a:ext cx="2264575" cy="6752493"/>
          </a:xfrm>
          <a:prstGeom prst="rect">
            <a:avLst/>
          </a:prstGeom>
          <a:solidFill>
            <a:srgbClr val="35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922155" y="4724264"/>
            <a:ext cx="464724" cy="5123121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515178" y="6928338"/>
            <a:ext cx="464724" cy="2919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108202" y="5890846"/>
            <a:ext cx="464724" cy="3956539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10701225" y="4062046"/>
            <a:ext cx="464724" cy="578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3297078" y="7772400"/>
            <a:ext cx="464724" cy="2074985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15890101" y="5697415"/>
            <a:ext cx="464724" cy="41499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8483125" y="3938954"/>
            <a:ext cx="464724" cy="5908431"/>
          </a:xfrm>
          <a:prstGeom prst="rect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1076148" y="5890846"/>
            <a:ext cx="464724" cy="3956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975711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27740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ONE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615253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7282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TWO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263525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415554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THREE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67897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019926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FOUR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2419514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571543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FIVE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5059056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5211085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SIX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7636988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789017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SEVEN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0241360" y="10550047"/>
            <a:ext cx="219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0393389" y="10069001"/>
            <a:ext cx="189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YEAR EIGHT</a:t>
            </a:r>
            <a:endParaRPr lang="en-US" sz="2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SUBJECT TIMELINE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60000">
            <a:off x="3419536" y="6454365"/>
            <a:ext cx="724857" cy="724857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60000">
            <a:off x="6476171" y="6635578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">
            <a:off x="9167243" y="6635578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">
            <a:off x="11861449" y="6454365"/>
            <a:ext cx="724857" cy="724857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 rot="60000">
            <a:off x="14918082" y="6635578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60000">
            <a:off x="17609154" y="6635578"/>
            <a:ext cx="362429" cy="362429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rot="60000">
            <a:off x="20303360" y="6454365"/>
            <a:ext cx="724857" cy="724857"/>
          </a:xfrm>
          <a:prstGeom prst="ellipse">
            <a:avLst/>
          </a:prstGeom>
          <a:solidFill>
            <a:srgbClr val="ABC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47633" y="6795553"/>
            <a:ext cx="16972671" cy="0"/>
          </a:xfrm>
          <a:prstGeom prst="line">
            <a:avLst/>
          </a:prstGeom>
          <a:ln w="12700"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5105" y="5535542"/>
            <a:ext cx="357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INTRODUCTIONS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3040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EFFICIENCY</a:t>
            </a:r>
          </a:p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THEORIES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04112" y="4860771"/>
            <a:ext cx="3088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MAJOR POSSIBLE ISSUES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79532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POSSIBLE OUTCOMES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54951" y="528206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METHODS OF STRUCTURE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246023" y="7366890"/>
            <a:ext cx="308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QUESTIONS</a:t>
            </a:r>
          </a:p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AND ANSWERS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934974" y="5224429"/>
            <a:ext cx="357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CLOSING STATEMENTS</a:t>
            </a:r>
            <a:endParaRPr lang="en-US" sz="30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DEVICES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0314" y="5092675"/>
            <a:ext cx="4147828" cy="25882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749074" y="8300112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RESPONSIVE DESKTOP DESIGN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40353" y="4428562"/>
            <a:ext cx="1863960" cy="356117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247179" y="8608891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MOBILE APP SUPPORT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64414" y="5097060"/>
            <a:ext cx="4297302" cy="25839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4987911" y="8300112"/>
            <a:ext cx="80503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LAPTOP OPTIMIZED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4415" y="6263112"/>
            <a:ext cx="46188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BUG FREE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581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FRIENDLY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90215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MOBILE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7893" y="6263112"/>
            <a:ext cx="41017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PRECISE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93169" y="5204497"/>
            <a:ext cx="1664677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21107" y="5204497"/>
            <a:ext cx="1664677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3964" y="5204497"/>
            <a:ext cx="1664677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447912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1089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988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7947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9681" y="4636203"/>
            <a:ext cx="1097602" cy="109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86734" y="4652199"/>
            <a:ext cx="1180561" cy="1097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85448" y="4576189"/>
            <a:ext cx="899476" cy="1227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30984" y="4652199"/>
            <a:ext cx="1078767" cy="10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1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CUSTOM PHOTO LAYOUT SLIDE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532914" y="-1946"/>
            <a:ext cx="16854601" cy="13717946"/>
          </a:xfrm>
          <a:custGeom>
            <a:avLst/>
            <a:gdLst>
              <a:gd name="connsiteX0" fmla="*/ 0 w 10782300"/>
              <a:gd name="connsiteY0" fmla="*/ 13716000 h 13716000"/>
              <a:gd name="connsiteX1" fmla="*/ 5391150 w 10782300"/>
              <a:gd name="connsiteY1" fmla="*/ 0 h 13716000"/>
              <a:gd name="connsiteX2" fmla="*/ 10782300 w 10782300"/>
              <a:gd name="connsiteY2" fmla="*/ 13716000 h 13716000"/>
              <a:gd name="connsiteX3" fmla="*/ 0 w 10782300"/>
              <a:gd name="connsiteY3" fmla="*/ 13716000 h 13716000"/>
              <a:gd name="connsiteX0" fmla="*/ 0 w 10831830"/>
              <a:gd name="connsiteY0" fmla="*/ 13990320 h 13990320"/>
              <a:gd name="connsiteX1" fmla="*/ 10831830 w 10831830"/>
              <a:gd name="connsiteY1" fmla="*/ 0 h 13990320"/>
              <a:gd name="connsiteX2" fmla="*/ 10782300 w 10831830"/>
              <a:gd name="connsiteY2" fmla="*/ 13990320 h 13990320"/>
              <a:gd name="connsiteX3" fmla="*/ 0 w 10831830"/>
              <a:gd name="connsiteY3" fmla="*/ 13990320 h 13990320"/>
              <a:gd name="connsiteX0" fmla="*/ 0 w 10782300"/>
              <a:gd name="connsiteY0" fmla="*/ 13766584 h 13766584"/>
              <a:gd name="connsiteX1" fmla="*/ 10754009 w 10782300"/>
              <a:gd name="connsiteY1" fmla="*/ 0 h 13766584"/>
              <a:gd name="connsiteX2" fmla="*/ 10782300 w 10782300"/>
              <a:gd name="connsiteY2" fmla="*/ 13766584 h 13766584"/>
              <a:gd name="connsiteX3" fmla="*/ 0 w 10782300"/>
              <a:gd name="connsiteY3" fmla="*/ 13766584 h 13766584"/>
              <a:gd name="connsiteX0" fmla="*/ 0 w 10785815"/>
              <a:gd name="connsiteY0" fmla="*/ 13717946 h 13717946"/>
              <a:gd name="connsiteX1" fmla="*/ 10783192 w 10785815"/>
              <a:gd name="connsiteY1" fmla="*/ 0 h 13717946"/>
              <a:gd name="connsiteX2" fmla="*/ 10782300 w 10785815"/>
              <a:gd name="connsiteY2" fmla="*/ 13717946 h 13717946"/>
              <a:gd name="connsiteX3" fmla="*/ 0 w 10785815"/>
              <a:gd name="connsiteY3" fmla="*/ 13717946 h 137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5815" h="13717946">
                <a:moveTo>
                  <a:pt x="0" y="13717946"/>
                </a:moveTo>
                <a:lnTo>
                  <a:pt x="10783192" y="0"/>
                </a:lnTo>
                <a:cubicBezTo>
                  <a:pt x="10792622" y="4588861"/>
                  <a:pt x="10772870" y="9129085"/>
                  <a:pt x="10782300" y="13717946"/>
                </a:cubicBezTo>
                <a:lnTo>
                  <a:pt x="0" y="137179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09200" y="2751811"/>
            <a:ext cx="103787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 right click on the photo/shape on the right, choose FORMAT PICTURE and under the FILL option select «Picture or texture fill».</a:t>
            </a: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ipsum dolor sit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27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27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27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99464" y="7050093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14599" y="7397319"/>
            <a:ext cx="40151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" panose="020F0502020204030203" pitchFamily="34" charset="-94"/>
                <a:cs typeface="Lato Medium" panose="020F0602020204030203" pitchFamily="34" charset="0"/>
              </a:rPr>
              <a:t>We’ll be answering questions now!</a:t>
            </a:r>
            <a:endParaRPr lang="en-US" sz="3500" dirty="0">
              <a:solidFill>
                <a:srgbClr val="ABC799"/>
              </a:solidFill>
              <a:latin typeface="Lato" panose="020F0502020204030203" pitchFamily="34" charset="-94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2426" y="3897579"/>
            <a:ext cx="4294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0" dirty="0" smtClean="0">
                <a:solidFill>
                  <a:srgbClr val="ABC799"/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?</a:t>
            </a:r>
            <a:endParaRPr lang="en-US" sz="20000" dirty="0">
              <a:solidFill>
                <a:srgbClr val="ABC799"/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CONTENT TIMELINE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30940" y="6759996"/>
            <a:ext cx="218706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60000">
            <a:off x="4750308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60000">
            <a:off x="6140959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60000">
            <a:off x="7530915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60000">
            <a:off x="8921566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60000">
            <a:off x="10312216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60000">
            <a:off x="11702867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60000">
            <a:off x="13092823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60000">
            <a:off x="14483474" y="6665440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rot="60000">
            <a:off x="15874125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60000">
            <a:off x="17264776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60000">
            <a:off x="18654732" y="6665439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4845572" y="4157667"/>
            <a:ext cx="2511547" cy="2581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60000">
            <a:off x="7252514" y="409530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1706" y="3409025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Introduction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387794" y="6761646"/>
            <a:ext cx="1847012" cy="192101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rot="60000">
            <a:off x="4293238" y="8588101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6428" y="8889940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Staff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99245" y="5317082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rot="60000">
            <a:off x="8798454" y="526135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0878" y="4537254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Price Analysis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699434" y="6718475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60000">
            <a:off x="7627106" y="8067656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9646" y="8384113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Competition</a:t>
            </a:r>
          </a:p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Prices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8683986" y="6801518"/>
            <a:ext cx="3087222" cy="35162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rot="60000">
            <a:off x="8589431" y="10264698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57119" y="10731401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Future</a:t>
            </a:r>
          </a:p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Prospects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0383856" y="3750413"/>
            <a:ext cx="2719051" cy="3002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60000">
            <a:off x="12996632" y="3655857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17587" y="2875851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Cost Analysis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3260269" y="6718475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60000">
            <a:off x="13187941" y="8067656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20481" y="8384113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Level Design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13195828" y="4157667"/>
            <a:ext cx="2511547" cy="258163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rot="60000">
            <a:off x="15602770" y="409530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50966" y="3378029"/>
            <a:ext cx="257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Theories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16007929" y="5317082"/>
            <a:ext cx="1341506" cy="14429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 rot="60000">
            <a:off x="17207138" y="5261354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59562" y="4537254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Adverts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14262213" y="6801518"/>
            <a:ext cx="3087222" cy="35162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 rot="60000">
            <a:off x="14167658" y="10264698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935346" y="10731401"/>
            <a:ext cx="2570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Commercial Value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8737237" y="3750413"/>
            <a:ext cx="2719051" cy="30028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 rot="60000">
            <a:off x="21350013" y="3655857"/>
            <a:ext cx="189111" cy="1891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770968" y="2875851"/>
            <a:ext cx="34269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3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cs typeface="Lato Medium" panose="020F0602020204030203" pitchFamily="34" charset="0"/>
              </a:rPr>
              <a:t>Closure</a:t>
            </a:r>
            <a:endParaRPr lang="en-US" sz="33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1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FEATURES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40096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SECURE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32581" y="6263112"/>
            <a:ext cx="259374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FAST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36085" y="6263112"/>
            <a:ext cx="28885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INNOVATIVE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87893" y="6263112"/>
            <a:ext cx="410174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LIGHTWEIGHT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93169" y="5204497"/>
            <a:ext cx="1664677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21107" y="5204497"/>
            <a:ext cx="1664677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83964" y="5204497"/>
            <a:ext cx="1664677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43158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81089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86988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79473" y="7164601"/>
            <a:ext cx="2595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26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26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dolor</a:t>
            </a:r>
            <a:endParaRPr lang="tr-TR" sz="26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76901" y="4607848"/>
            <a:ext cx="907228" cy="1084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1124" y="4672641"/>
            <a:ext cx="869770" cy="1125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27141" y="4583015"/>
            <a:ext cx="1092952" cy="124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14776" y="4652299"/>
            <a:ext cx="1187318" cy="11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SINGLE COLUMN SLIDE TITLE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0" y="2751811"/>
            <a:ext cx="2023899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nisi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augue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Curabitur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ullamcorper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nisi. Nam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dui.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Maecenas tempus,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condimentum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quam semper libero,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ipsum.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Nam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nunc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blandit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luctus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pulvinar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hendrerit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id, lorem. Maecenas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odio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ante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tempus.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sapien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libero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faucibus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ante.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Etiam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orci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eros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faucibus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Sed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mauris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nibh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sodales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sagittis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magna. </a:t>
            </a:r>
          </a:p>
        </p:txBody>
      </p:sp>
    </p:spTree>
    <p:extLst>
      <p:ext uri="{BB962C8B-B14F-4D97-AF65-F5344CB8AC3E}">
        <p14:creationId xmlns:p14="http://schemas.microsoft.com/office/powerpoint/2010/main" val="17396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DOUBLE COLUMN SLIDE TITLE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9200" y="2751811"/>
            <a:ext cx="805030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30066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07564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DOUBLE COLUMN SLIDE TITLE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73201" y="2751811"/>
            <a:ext cx="829935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leo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porttitor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eleifend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ac,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Aliquam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lorem ante,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in,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feugiat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Phasellus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viverra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metus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varius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laoreet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Quisque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rutrum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6741460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999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part</a:t>
            </a:r>
            <a:r>
              <a:rPr lang="tr-TR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	</a:t>
            </a:r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urient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811082" y="1923708"/>
            <a:ext cx="6741460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5094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6763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ct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ct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646236" y="1923708"/>
            <a:ext cx="6741460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50352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TRIPLE  COLUMN SLIDE TITLE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65613" y="2751811"/>
            <a:ext cx="5610097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Lorem ipsum dolor sit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amet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consectetuer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adipiscing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elit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commodo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ligula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dolor.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Aenean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Cum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sociis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natoque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penatibus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et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magnis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dis parturient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montes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nascetur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ridiculus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mus. </a:t>
            </a:r>
            <a:endParaRPr lang="tr-TR" sz="3000" dirty="0" smtClean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endParaRPr lang="tr-TR" sz="3000" dirty="0">
              <a:solidFill>
                <a:schemeClr val="bg1">
                  <a:lumMod val="75000"/>
                </a:schemeClr>
              </a:solidFill>
              <a:latin typeface="Lato Light" panose="020F0302020204030203" pitchFamily="34" charset="-94"/>
              <a:ea typeface="Open Sans Light" panose="020B0306030504020204" pitchFamily="34" charset="0"/>
              <a:cs typeface="Lato Medium" panose="020F0602020204030203" pitchFamily="34" charset="0"/>
            </a:endParaRPr>
          </a:p>
          <a:p>
            <a:pPr algn="r"/>
            <a:r>
              <a:rPr lang="en-US" sz="3000" dirty="0" err="1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quam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ultricies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pellentesque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sem.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consequat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massa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quis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Donec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fringilla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vel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aliquet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nec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vulputate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eget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arcu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enim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rhoncus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ut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imperdiet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a,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venenatis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vitae,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justo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Nullam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dictum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felis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eu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pede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mollis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pretium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Integer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tincidunt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Cras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dapibus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.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Vivamus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</a:t>
            </a:r>
            <a:r>
              <a:rPr lang="en-US" sz="3000" dirty="0" err="1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elementum</a:t>
            </a: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Lato Light" panose="020F0302020204030203" pitchFamily="34" charset="-94"/>
                <a:ea typeface="Open Sans Light" panose="020B0306030504020204" pitchFamily="34" charset="0"/>
                <a:cs typeface="Lato Medium" panose="020F0602020204030203" pitchFamily="34" charset="0"/>
              </a:rPr>
              <a:t> semper nisi. </a:t>
            </a:r>
          </a:p>
        </p:txBody>
      </p:sp>
    </p:spTree>
    <p:extLst>
      <p:ext uri="{BB962C8B-B14F-4D97-AF65-F5344CB8AC3E}">
        <p14:creationId xmlns:p14="http://schemas.microsoft.com/office/powerpoint/2010/main" val="33373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30940" y="1923708"/>
            <a:ext cx="8480612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04528" y="1058064"/>
            <a:ext cx="805030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OUR LOCATIONS</a:t>
            </a:r>
            <a:endParaRPr lang="en-US" sz="35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30" y="3187840"/>
            <a:ext cx="15475138" cy="8704766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rot="60000">
            <a:off x="5995603" y="9186240"/>
            <a:ext cx="167398" cy="167398"/>
          </a:xfrm>
          <a:prstGeom prst="ellipse">
            <a:avLst/>
          </a:prstGeom>
          <a:solidFill>
            <a:srgbClr val="ABC79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119446" y="9256492"/>
            <a:ext cx="2741475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60000">
            <a:off x="14295672" y="11028977"/>
            <a:ext cx="167398" cy="167398"/>
          </a:xfrm>
          <a:prstGeom prst="ellipse">
            <a:avLst/>
          </a:prstGeom>
          <a:solidFill>
            <a:srgbClr val="ABC79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12483353" y="10291915"/>
            <a:ext cx="1851212" cy="793867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60000">
            <a:off x="18030721" y="7357440"/>
            <a:ext cx="167398" cy="167398"/>
          </a:xfrm>
          <a:prstGeom prst="ellipse">
            <a:avLst/>
          </a:prstGeom>
          <a:solidFill>
            <a:srgbClr val="ABC79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BC799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15831669" y="7441139"/>
            <a:ext cx="2322895" cy="0"/>
          </a:xfrm>
          <a:prstGeom prst="line">
            <a:avLst/>
          </a:prstGeom>
          <a:ln>
            <a:solidFill>
              <a:srgbClr val="ABC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01813" y="8893422"/>
            <a:ext cx="308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MAIN</a:t>
            </a:r>
          </a:p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OFFICES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864671" y="10898516"/>
            <a:ext cx="3088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AGENCY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581905" y="7187223"/>
            <a:ext cx="3088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00" dirty="0" smtClean="0">
                <a:solidFill>
                  <a:srgbClr val="ABC799"/>
                </a:solidFill>
                <a:latin typeface="Lato Medium" panose="020F0602020204030203" pitchFamily="34" charset="0"/>
                <a:cs typeface="Lato Medium" panose="020F0602020204030203" pitchFamily="34" charset="0"/>
              </a:rPr>
              <a:t>AGENCY</a:t>
            </a:r>
            <a:endParaRPr lang="en-US" sz="2700" dirty="0">
              <a:solidFill>
                <a:srgbClr val="ABC799"/>
              </a:solidFill>
              <a:latin typeface="Lato Medium" panose="020F0602020204030203" pitchFamily="34" charset="0"/>
              <a:cs typeface="Lato Medium" panose="020F06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3814</Words>
  <Application>Microsoft Office PowerPoint</Application>
  <PresentationFormat>Custom</PresentationFormat>
  <Paragraphs>307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Aharoni</vt:lpstr>
      <vt:lpstr>Arial</vt:lpstr>
      <vt:lpstr>Calibri</vt:lpstr>
      <vt:lpstr>Calibri Light</vt:lpstr>
      <vt:lpstr>Lato</vt:lpstr>
      <vt:lpstr>Lato Hairline</vt:lpstr>
      <vt:lpstr>Lato Light</vt:lpstr>
      <vt:lpstr>Lato Medium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230</cp:revision>
  <dcterms:created xsi:type="dcterms:W3CDTF">2014-09-26T10:57:37Z</dcterms:created>
  <dcterms:modified xsi:type="dcterms:W3CDTF">2014-11-20T00:58:41Z</dcterms:modified>
</cp:coreProperties>
</file>