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53" r:id="rId5"/>
    <p:sldId id="440" r:id="rId6"/>
    <p:sldId id="451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EDEEC"/>
    <a:srgbClr val="FDCFE3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290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19689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66019" y="4129665"/>
            <a:ext cx="13944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HĐCD: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 YÊU THÍCH CỦA EM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402742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72628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145388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n lên bé làm nghề gì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503687"/>
            <a:ext cx="15011400" cy="81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312355" y="3657600"/>
            <a:ext cx="8001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18: NGHỀ YÊU THÍCH CỦA EM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1470255" y="4279880"/>
            <a:ext cx="76852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2356" y="2552950"/>
            <a:ext cx="13694964" cy="740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19" y="3441681"/>
            <a:ext cx="6248400" cy="509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99319" y="1676400"/>
            <a:ext cx="14016831" cy="677108"/>
            <a:chOff x="1508917" y="1888664"/>
            <a:chExt cx="12487722" cy="677108"/>
          </a:xfrm>
        </p:grpSpPr>
        <p:sp>
          <p:nvSpPr>
            <p:cNvPr id="22" name="Rectangle 21"/>
            <p:cNvSpPr/>
            <p:nvPr/>
          </p:nvSpPr>
          <p:spPr>
            <a:xfrm>
              <a:off x="1508917" y="1888664"/>
              <a:ext cx="1248772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Chia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673234" y="2519755"/>
              <a:ext cx="1212328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build="p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9319" y="1676400"/>
            <a:ext cx="14016831" cy="677108"/>
            <a:chOff x="1508917" y="1888664"/>
            <a:chExt cx="1248772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1248772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Chia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1212328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18: NGHỀ YÊU THÍCH CỦA EM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899319" y="3344882"/>
            <a:ext cx="8458199" cy="4413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ững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đức tính cần có của nghề em yêu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thích,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 các đức tính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đức tính nào của nghề em yêu thích mà em chưa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 rèn luyện để có những đức tính đó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319" y="2554069"/>
            <a:ext cx="14084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19" y="3441681"/>
            <a:ext cx="6248400" cy="509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7902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533455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46919" y="2667000"/>
            <a:ext cx="15163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Phong trào Chữ thập đỏ trong trường học: Xây dựng mô hình Hội Chữ thập đỏ  dựa vào cộng đồng gắn với người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18: NGHỀ YÊU THÍCH CỦA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1295717" y="7696200"/>
            <a:ext cx="118718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Chia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19" y="3505200"/>
            <a:ext cx="661431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6919" y="3429000"/>
            <a:ext cx="8610600" cy="4124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Xác định nghề yêu thích mình sẽ đóng vai.</a:t>
            </a:r>
          </a:p>
          <a:p>
            <a:pPr algn="just">
              <a:spcAft>
                <a:spcPts val="600"/>
              </a:spcAft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H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ọc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 công việc đặc trưng và các đức tính cần có của nghề mình yêu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9" grpId="0" animBg="1"/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Lớp 3 sách mới\HÌNH NỀN, HỌA TIẾT TRANG TRÍ\HÌNH NỀN, HỌA TIẾT TRANG TRÍ\1c3c79b4a869e562a88e13de0840919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5684582"/>
            <a:ext cx="8991600" cy="27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12" y="1981200"/>
            <a:ext cx="1424021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40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10836</TotalTime>
  <Words>350</Words>
  <Application>Microsoft Office PowerPoint</Application>
  <PresentationFormat>Custom</PresentationFormat>
  <Paragraphs>33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Trương Thị Phương Dung</dc:creator>
  <cp:lastModifiedBy>Admin</cp:lastModifiedBy>
  <cp:revision>1201</cp:revision>
  <dcterms:created xsi:type="dcterms:W3CDTF">2008-09-09T22:52:10Z</dcterms:created>
  <dcterms:modified xsi:type="dcterms:W3CDTF">2022-08-28T08:01:59Z</dcterms:modified>
</cp:coreProperties>
</file>