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FFFFFF"/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0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0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23/03/2018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8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23/03/2018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2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23/03/2018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1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23/03/2018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23/03/2018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9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23/03/2018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23/03/2018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2.gif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openxmlformats.org/officeDocument/2006/relationships/image" Target="../media/image1.jpeg"/><Relationship Id="rId9" Type="http://schemas.openxmlformats.org/officeDocument/2006/relationships/image" Target="../media/image15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1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2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1.jpeg"/><Relationship Id="rId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7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6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9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openxmlformats.org/officeDocument/2006/relationships/image" Target="../media/image1.jpeg"/><Relationship Id="rId9" Type="http://schemas.openxmlformats.org/officeDocument/2006/relationships/image" Target="../media/image15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10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1.gif"/><Relationship Id="rId5" Type="http://schemas.openxmlformats.org/officeDocument/2006/relationships/image" Target="../media/image4.png"/><Relationship Id="rId10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2945309"/>
            <a:ext cx="5370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38550"/>
            <a:ext cx="958034" cy="5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Tai nguyen thiet ke tro choi\Doreamon cau ca\source (1)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400050"/>
            <a:ext cx="1399629" cy="139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Doremon cau ca ( trac nghiem )\рыбы-собрания-тропические-20715937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5895" flipH="1">
            <a:off x="2521278" y="225998"/>
            <a:ext cx="1905001" cy="13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2828301" y="57876"/>
            <a:ext cx="1225208" cy="8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800352" y="-412125"/>
            <a:ext cx="3028786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Explosion 2 2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2257929" y="-232537"/>
            <a:ext cx="1830967" cy="1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2386268" y="-35518"/>
            <a:ext cx="1543074" cy="10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2609119" y="-48356"/>
            <a:ext cx="1360488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3744491" y="-116619"/>
            <a:ext cx="113543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7228" y="-293379"/>
            <a:ext cx="3028786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2" descr="C:\Users\ADMIN\Desktop\Doremon cau ca ( trac nghiem )\рыбы-собрания-тропические-20715937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65" flipH="1">
            <a:off x="1959090" y="7214"/>
            <a:ext cx="1908174" cy="10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Explosion 2 49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1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oremon cau ca ( trac nghiem )\depositphotos_151226446-stock-illustration-cartoon-tropical-fish-collection-set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78" y1="37220" x2="16389" y2="412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452" flipH="1">
            <a:off x="1749274" y="-154679"/>
            <a:ext cx="2383035" cy="16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depositphotos_151226446-stock-illustration-cartoon-tropical-fish-collection-set (4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9" b="100000" l="0" r="89975">
                        <a14:foregroundMark x1="26566" y1="51064" x2="29825" y2="5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665" flipH="1">
            <a:off x="2453441" y="-326366"/>
            <a:ext cx="2082913" cy="17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3744491" y="-116619"/>
            <a:ext cx="113543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Tai nguyen thiet ke tro choi\Doreamon cau ca\allison-mcgrath-crayonsswimming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7627">
            <a:off x="2944256" y="-126908"/>
            <a:ext cx="1147529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263</Words>
  <PresentationFormat>On-screen Show (16:9)</PresentationFormat>
  <Paragraphs>71</Paragraphs>
  <Slides>11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2018-03-21T12:32:25Z</dcterms:created>
  <dcterms:modified xsi:type="dcterms:W3CDTF">2018-03-23T07:26:57Z</dcterms:modified>
</cp:coreProperties>
</file>