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56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88908" autoAdjust="0"/>
  </p:normalViewPr>
  <p:slideViewPr>
    <p:cSldViewPr>
      <p:cViewPr>
        <p:scale>
          <a:sx n="64" d="100"/>
          <a:sy n="64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1tDwRMSn2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nhac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‘’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’’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2.0 </a:t>
            </a:r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FULL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.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, </a:t>
            </a:r>
            <a:r>
              <a:rPr lang="en-US" dirty="0" err="1" smtClean="0"/>
              <a:t>thuyết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, </a:t>
            </a:r>
            <a:r>
              <a:rPr lang="en-US" dirty="0" err="1" smtClean="0"/>
              <a:t>elearning</a:t>
            </a:r>
            <a:r>
              <a:rPr lang="en-US" dirty="0" smtClean="0"/>
              <a:t> ….v..v</a:t>
            </a:r>
          </a:p>
          <a:p>
            <a:r>
              <a:rPr lang="en-US" dirty="0" smtClean="0"/>
              <a:t>VIDEO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: </a:t>
            </a:r>
            <a:r>
              <a:rPr lang="en-US" u="sng" dirty="0" smtClean="0">
                <a:hlinkClick r:id="rId2"/>
              </a:rPr>
              <a:t>https://www.youtube.com/watch?v=H1tDwRMSn2E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1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smtClean="0"/>
              <a:t>. </a:t>
            </a:r>
            <a:endParaRPr lang="en-US" dirty="0" smtClean="0"/>
          </a:p>
          <a:p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ý.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ở side 1: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side 1 </a:t>
            </a:r>
            <a:r>
              <a:rPr lang="en-US" dirty="0" err="1" smtClean="0"/>
              <a:t>là</a:t>
            </a:r>
            <a:r>
              <a:rPr lang="en-US" dirty="0" smtClean="0"/>
              <a:t> ok hi ^^</a:t>
            </a:r>
          </a:p>
          <a:p>
            <a:r>
              <a:rPr lang="en-US" dirty="0" err="1" smtClean="0"/>
              <a:t>Coppy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 </a:t>
            </a:r>
            <a:r>
              <a:rPr lang="en-US" dirty="0" err="1" smtClean="0"/>
              <a:t>hihi</a:t>
            </a:r>
            <a:endParaRPr lang="en-US" dirty="0" smtClean="0"/>
          </a:p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Trò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Chơi</a:t>
            </a:r>
            <a:r>
              <a:rPr lang="en-US" dirty="0" smtClean="0">
                <a:solidFill>
                  <a:schemeClr val="accent2"/>
                </a:solidFill>
              </a:rPr>
              <a:t> ‘’ </a:t>
            </a:r>
            <a:r>
              <a:rPr lang="en-US" dirty="0" err="1" smtClean="0">
                <a:solidFill>
                  <a:schemeClr val="accent2"/>
                </a:solidFill>
              </a:rPr>
              <a:t>Giúp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Thỏ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Lấy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Trứng</a:t>
            </a:r>
            <a:r>
              <a:rPr lang="en-US" dirty="0" smtClean="0">
                <a:solidFill>
                  <a:schemeClr val="accent2"/>
                </a:solidFill>
              </a:rPr>
              <a:t> ‘’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Documents and Settings\Administrator\My Documents\dff597ef04bc3e3a4a53626ed03530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57800" y="1828800"/>
            <a:ext cx="5257800" cy="5257801"/>
          </a:xfrm>
          <a:prstGeom prst="rect">
            <a:avLst/>
          </a:prstGeom>
          <a:noFill/>
        </p:spPr>
      </p:pic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657600"/>
            <a:ext cx="2590800" cy="2743200"/>
          </a:xfrm>
          <a:prstGeom prst="rect">
            <a:avLst/>
          </a:prstGeom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05400"/>
            <a:ext cx="9144000" cy="199644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0104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Play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nh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295400" y="990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0555 L 0.745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dff597ef04bc3e3a4a53626ed03530c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3266831" cy="3048000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905000" y="990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1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istrator\My Documents\dff597ef04bc3e3a4a53626ed03530c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0"/>
            <a:ext cx="3352800" cy="3352801"/>
          </a:xfrm>
          <a:prstGeom prst="rect">
            <a:avLst/>
          </a:prstGeom>
          <a:noFill/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257800" y="1295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Documents and Settings\Administrator\My Documents\dff597ef04bc3e3a4a53626ed03530c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0"/>
            <a:ext cx="3276599" cy="3276600"/>
          </a:xfrm>
          <a:prstGeom prst="rect">
            <a:avLst/>
          </a:prstGeom>
          <a:noFill/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05000"/>
            <a:ext cx="91440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1295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3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Documents and Settings\Administrator\My Documents\dff597ef04bc3e3a4a53626ed03530c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124200"/>
            <a:ext cx="3505200" cy="3505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5000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4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Documents and Settings\Administrator\My Documents\dff597ef04bc3e3a4a53626ed03530c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3505200" cy="3505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57800" y="4114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5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C:\Documents and Settings\Administrator\My Documents\dff597ef04bc3e3a4a53626ed03530c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00400"/>
            <a:ext cx="3200400" cy="3276600"/>
          </a:xfrm>
          <a:prstGeom prst="rect">
            <a:avLst/>
          </a:prstGeom>
          <a:noFill/>
        </p:spPr>
      </p:pic>
      <p:pic>
        <p:nvPicPr>
          <p:cNvPr id="5" name="Picture 4" descr="am 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57800"/>
            <a:ext cx="9144000" cy="1767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24800" y="4114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59546f40105a694ba15d70445a73cb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48768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5715000"/>
            <a:ext cx="2209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err="1" smtClean="0"/>
              <a:t>Câu</a:t>
            </a:r>
            <a:r>
              <a:rPr lang="en-US" dirty="0" smtClean="0"/>
              <a:t> 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5715000"/>
            <a:ext cx="2057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0200" y="2971800"/>
            <a:ext cx="1066800" cy="152996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1828800" y="19050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33600" y="3048000"/>
            <a:ext cx="2362200" cy="14478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828800" y="19050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 !!</a:t>
            </a:r>
            <a:endParaRPr lang="en-US" dirty="0"/>
          </a:p>
        </p:txBody>
      </p:sp>
      <p:pic>
        <p:nvPicPr>
          <p:cNvPr id="23" name="Picture 22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5562600"/>
            <a:ext cx="2209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11111E-6 L 0.67917 -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7084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2514600"/>
            <a:ext cx="1524000" cy="20320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819400" y="11430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/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76600" y="2514600"/>
            <a:ext cx="2362200" cy="16764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819400" y="12954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 !!</a:t>
            </a:r>
            <a:endParaRPr lang="en-US" dirty="0"/>
          </a:p>
        </p:txBody>
      </p:sp>
      <p:pic>
        <p:nvPicPr>
          <p:cNvPr id="19" name="Picture 18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486401"/>
            <a:ext cx="1981200" cy="1228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87084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85833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0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362200"/>
            <a:ext cx="1371600" cy="20066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286000"/>
            <a:ext cx="1371600" cy="20066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2200" y="2286000"/>
            <a:ext cx="1371600" cy="20066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438400" y="12954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0800" y="2438400"/>
            <a:ext cx="1905000" cy="19050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362200" y="1295400"/>
            <a:ext cx="17526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  <p:pic>
        <p:nvPicPr>
          <p:cNvPr id="18" name="Picture 17" descr="e29d7423284885f854d31f24cf7de99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5334000"/>
            <a:ext cx="2209800" cy="130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6670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7432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13716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6670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13716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62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8334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8674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/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47725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908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14600"/>
            <a:ext cx="1524000" cy="2170545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19" name="Picture 18" descr="7c003f892c033796cf82cda8dc91cb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2514600"/>
            <a:ext cx="1524000" cy="2170545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-2057400" y="12954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nhé</a:t>
            </a:r>
            <a:endParaRPr lang="en-US" dirty="0"/>
          </a:p>
        </p:txBody>
      </p:sp>
      <p:pic>
        <p:nvPicPr>
          <p:cNvPr id="21" name="Picture 20" descr="e6373114843d302394cd276626d0e1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05000" y="2667000"/>
            <a:ext cx="1905000" cy="19050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-1981200" y="12954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8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80834 -0.013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427</Words>
  <PresentationFormat>On-screen Show (4:3)</PresentationFormat>
  <Paragraphs>73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Hướng dẫn sử dụng ‘’ Giúp Thỏ Lấy Trứng’’ </vt:lpstr>
      <vt:lpstr>Trò Chơi ‘’ Giúp Thỏ Lấy Trứng ‘’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2018-03-22T15:01:55Z</dcterms:modified>
</cp:coreProperties>
</file>