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5" r:id="rId7"/>
    <p:sldId id="268" r:id="rId8"/>
    <p:sldId id="269" r:id="rId9"/>
    <p:sldId id="285" r:id="rId10"/>
    <p:sldId id="287" r:id="rId11"/>
    <p:sldId id="289" r:id="rId12"/>
    <p:sldId id="293" r:id="rId13"/>
    <p:sldId id="290" r:id="rId14"/>
    <p:sldId id="294" r:id="rId15"/>
    <p:sldId id="295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85" d="100"/>
          <a:sy n="85" d="100"/>
        </p:scale>
        <p:origin x="5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các hình trong thực 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gần gũi xung quanh có dạng hình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+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  <a:endParaRPr lang="en-US" sz="7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Chu vi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</a:t>
            </a:r>
            <a:r>
              <a:rPr 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266400" progId="Equation.DSMT4">
                  <p:embed/>
                </p:oleObj>
              </mc:Choice>
              <mc:Fallback>
                <p:oleObj name="Equation" r:id="rId3" imgW="1371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317160" progId="Equation.DSMT4">
                  <p:embed/>
                </p:oleObj>
              </mc:Choice>
              <mc:Fallback>
                <p:oleObj name="Equation" r:id="rId5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520" imgH="266400" progId="Equation.DSMT4">
                  <p:embed/>
                </p:oleObj>
              </mc:Choice>
              <mc:Fallback>
                <p:oleObj name="Equation" r:id="rId7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480" imgH="266400" progId="Equation.DSMT4">
                  <p:embed/>
                </p:oleObj>
              </mc:Choice>
              <mc:Fallback>
                <p:oleObj name="Equation" r:id="rId9" imgW="1320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Cho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882</TotalTime>
  <Words>1186</Words>
  <Application>Microsoft Office PowerPoint</Application>
  <PresentationFormat>Widescreen</PresentationFormat>
  <Paragraphs>277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Equation</vt:lpstr>
      <vt:lpstr>§1. TAM GIÁC ĐỀU. HÌNH VUÔNG. LỤC GIÁC ĐỀU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105</cp:revision>
  <dcterms:created xsi:type="dcterms:W3CDTF">2021-06-07T13:44:30Z</dcterms:created>
  <dcterms:modified xsi:type="dcterms:W3CDTF">2021-08-22T15:13:46Z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