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>
      <p:cViewPr>
        <p:scale>
          <a:sx n="64" d="100"/>
          <a:sy n="64" d="100"/>
        </p:scale>
        <p:origin x="-98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 smtClean="0">
                <a:solidFill>
                  <a:srgbClr val="800000"/>
                </a:solidFill>
              </a:rPr>
              <a:t>Lăng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vua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 smtClean="0"/>
              <a:t>Khoanh </a:t>
            </a:r>
            <a:r>
              <a:rPr lang="vi-VN" sz="2200" b="1" dirty="0"/>
              <a:t>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hớ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Uống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nước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nhớ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-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/>
              <a:t>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smtClean="0"/>
              <a:t>Loa (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68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4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677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Bài tập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 smtClean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  <a:endParaRPr lang="en-US" altLang="vi-VN" sz="2400" b="1" dirty="0" smtClean="0">
              <a:solidFill>
                <a:srgbClr val="663300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 smtClean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Sưu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Lang –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.</a:t>
            </a:r>
            <a:endParaRPr lang="en-US" altLang="vi-VN" sz="2400" b="1" dirty="0">
              <a:solidFill>
                <a:srgbClr val="6633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b="1" dirty="0" smtClean="0">
                <a:solidFill>
                  <a:srgbClr val="660033"/>
                </a:solidFill>
              </a:rPr>
              <a:t>- </a:t>
            </a:r>
            <a:r>
              <a:rPr lang="en-US" altLang="vi-VN" sz="2400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15:</a:t>
            </a:r>
            <a:r>
              <a:rPr lang="en-US" altLang="vi-VN" sz="2400" dirty="0" smtClean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cai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triều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đại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phong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kiến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phương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và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sự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xã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: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Bộ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máy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 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hóa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Những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thời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thuộc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>
                <a:solidFill>
                  <a:srgbClr val="0000FF"/>
                </a:solidFill>
              </a:rPr>
              <a:t>1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</a:t>
            </a: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LANG  – ÂU LẠC</a:t>
            </a:r>
            <a:endParaRPr lang="en-US" sz="2800" b="1" dirty="0">
              <a:solidFill>
                <a:srgbClr val="8DC6F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Thánh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Gióng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Sơn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i="1" dirty="0" smtClean="0">
                <a:cs typeface="Times New Roman" pitchFamily="18" charset="0"/>
              </a:rPr>
              <a:t> - </a:t>
            </a:r>
            <a:r>
              <a:rPr lang="en-US" sz="1600" i="1" dirty="0" err="1" smtClean="0">
                <a:cs typeface="Times New Roman" pitchFamily="18" charset="0"/>
              </a:rPr>
              <a:t>Thủy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1’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VII TCN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Lang: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</a:t>
            </a:r>
            <a:r>
              <a:rPr lang="vi-VN" sz="2000" b="1" dirty="0" smtClean="0">
                <a:solidFill>
                  <a:srgbClr val="FF0000"/>
                </a:solidFill>
              </a:rPr>
              <a:t>số </a:t>
            </a:r>
            <a:r>
              <a:rPr lang="en-US" sz="2000" b="1" dirty="0" err="1" smtClean="0">
                <a:solidFill>
                  <a:srgbClr val="FF0000"/>
                </a:solidFill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Văn</a:t>
            </a:r>
            <a:r>
              <a:rPr lang="en-US" sz="2000" b="1" dirty="0" smtClean="0">
                <a:solidFill>
                  <a:srgbClr val="FF0000"/>
                </a:solidFill>
              </a:rPr>
              <a:t> Lang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  <a:endParaRPr lang="en-US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); 4.Văn </a:t>
            </a:r>
            <a:r>
              <a:rPr lang="en-US" sz="2000" b="1" dirty="0">
                <a:cs typeface="Times New Roman" pitchFamily="18" charset="0"/>
              </a:rPr>
              <a:t>Lang</a:t>
            </a:r>
            <a:r>
              <a:rPr lang="en-US" sz="2000" b="1" dirty="0" smtClean="0">
                <a:cs typeface="Times New Roman" pitchFamily="18" charset="0"/>
              </a:rPr>
              <a:t>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</a:t>
            </a:r>
            <a:r>
              <a:rPr lang="en-US" sz="2000" b="1" dirty="0">
                <a:cs typeface="Times New Roman" pitchFamily="18" charset="0"/>
              </a:rPr>
              <a:t>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  <a:endParaRPr lang="en-US" sz="2000" b="1" dirty="0" smtClean="0"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</a:t>
            </a:r>
            <a:r>
              <a:rPr lang="en-US" sz="2000" b="1" dirty="0" smtClean="0">
                <a:cs typeface="Times New Roman" pitchFamily="18" charset="0"/>
              </a:rPr>
              <a:t>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1.Văn </a:t>
            </a:r>
            <a:r>
              <a:rPr lang="en-US" sz="2000" b="1" dirty="0">
                <a:cs typeface="Times New Roman" pitchFamily="18" charset="0"/>
              </a:rPr>
              <a:t>Lang; </a:t>
            </a:r>
            <a:r>
              <a:rPr lang="en-US" sz="2000" b="1" dirty="0" smtClean="0">
                <a:cs typeface="Times New Roman" pitchFamily="18" charset="0"/>
              </a:rPr>
              <a:t>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 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1958</Words>
  <PresentationFormat>On-screen Show (4:3)</PresentationFormat>
  <Paragraphs>539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2016-11-12T01:59:38Z</dcterms:created>
  <dcterms:modified xsi:type="dcterms:W3CDTF">2021-07-31T09:19:14Z</dcterms:modified>
</cp:coreProperties>
</file>