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6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736" y="-6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82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378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32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929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398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60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97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68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6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66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/>
              <a:t>3/17/2019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18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slide" Target="slide2.xml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5" Type="http://schemas.microsoft.com/office/2007/relationships/hdphoto" Target="../media/hdphoto5.wdp"/><Relationship Id="rId10" Type="http://schemas.openxmlformats.org/officeDocument/2006/relationships/image" Target="../media/image6.png"/><Relationship Id="rId4" Type="http://schemas.openxmlformats.org/officeDocument/2006/relationships/image" Target="../media/image2.jp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microsoft.com/office/2007/relationships/hdphoto" Target="../media/hdphoto16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microsoft.com/office/2007/relationships/hdphoto" Target="../media/hdphoto18.wdp"/><Relationship Id="rId5" Type="http://schemas.openxmlformats.org/officeDocument/2006/relationships/slide" Target="slide2.xml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microsoft.com/office/2007/relationships/hdphoto" Target="../media/hdphoto1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microsoft.com/office/2007/relationships/hdphoto" Target="../media/hdphoto16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microsoft.com/office/2007/relationships/hdphoto" Target="../media/hdphoto18.wdp"/><Relationship Id="rId5" Type="http://schemas.openxmlformats.org/officeDocument/2006/relationships/slide" Target="slide2.xml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microsoft.com/office/2007/relationships/hdphoto" Target="../media/hdphoto17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microsoft.com/office/2007/relationships/hdphoto" Target="../media/hdphoto16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microsoft.com/office/2007/relationships/hdphoto" Target="../media/hdphoto18.wdp"/><Relationship Id="rId5" Type="http://schemas.openxmlformats.org/officeDocument/2006/relationships/slide" Target="slide2.xml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microsoft.com/office/2007/relationships/hdphoto" Target="../media/hdphoto1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microsoft.com/office/2007/relationships/hdphoto" Target="../media/hdphoto16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microsoft.com/office/2007/relationships/hdphoto" Target="../media/hdphoto19.wdp"/><Relationship Id="rId5" Type="http://schemas.openxmlformats.org/officeDocument/2006/relationships/slide" Target="slide2.xml"/><Relationship Id="rId10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microsoft.com/office/2007/relationships/hdphoto" Target="../media/hdphoto1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microsoft.com/office/2007/relationships/hdphoto" Target="../media/hdphoto16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microsoft.com/office/2007/relationships/hdphoto" Target="../media/hdphoto19.wdp"/><Relationship Id="rId5" Type="http://schemas.openxmlformats.org/officeDocument/2006/relationships/slide" Target="slide2.xml"/><Relationship Id="rId10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microsoft.com/office/2007/relationships/hdphoto" Target="../media/hdphoto1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microsoft.com/office/2007/relationships/hdphoto" Target="../media/hdphoto16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microsoft.com/office/2007/relationships/hdphoto" Target="../media/hdphoto19.wdp"/><Relationship Id="rId5" Type="http://schemas.openxmlformats.org/officeDocument/2006/relationships/slide" Target="slide2.xml"/><Relationship Id="rId10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microsoft.com/office/2007/relationships/hdphoto" Target="../media/hdphoto16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microsoft.com/office/2007/relationships/hdphoto" Target="../media/hdphoto19.wdp"/><Relationship Id="rId5" Type="http://schemas.openxmlformats.org/officeDocument/2006/relationships/slide" Target="slide2.xml"/><Relationship Id="rId10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microsoft.com/office/2007/relationships/hdphoto" Target="../media/hdphoto16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microsoft.com/office/2007/relationships/hdphoto" Target="../media/hdphoto19.wdp"/><Relationship Id="rId5" Type="http://schemas.openxmlformats.org/officeDocument/2006/relationships/slide" Target="slide2.xml"/><Relationship Id="rId10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microsoft.com/office/2007/relationships/hdphoto" Target="../media/hdphoto1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microsoft.com/office/2007/relationships/hdphoto" Target="../media/hdphoto16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microsoft.com/office/2007/relationships/hdphoto" Target="../media/hdphoto5.wdp"/><Relationship Id="rId5" Type="http://schemas.openxmlformats.org/officeDocument/2006/relationships/slide" Target="slide2.xml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microsoft.com/office/2007/relationships/hdphoto" Target="../media/hdphoto16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microsoft.com/office/2007/relationships/hdphoto" Target="../media/hdphoto5.wdp"/><Relationship Id="rId5" Type="http://schemas.openxmlformats.org/officeDocument/2006/relationships/slide" Target="slide2.xml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6.xml"/><Relationship Id="rId18" Type="http://schemas.microsoft.com/office/2007/relationships/hdphoto" Target="../media/hdphoto11.wdp"/><Relationship Id="rId26" Type="http://schemas.openxmlformats.org/officeDocument/2006/relationships/image" Target="../media/image18.png"/><Relationship Id="rId39" Type="http://schemas.openxmlformats.org/officeDocument/2006/relationships/slide" Target="slide21.xml"/><Relationship Id="rId3" Type="http://schemas.openxmlformats.org/officeDocument/2006/relationships/image" Target="../media/image11.png"/><Relationship Id="rId21" Type="http://schemas.openxmlformats.org/officeDocument/2006/relationships/slide" Target="slide8.xml"/><Relationship Id="rId34" Type="http://schemas.openxmlformats.org/officeDocument/2006/relationships/image" Target="../media/image20.png"/><Relationship Id="rId42" Type="http://schemas.microsoft.com/office/2007/relationships/hdphoto" Target="../media/hdphoto15.wdp"/><Relationship Id="rId7" Type="http://schemas.openxmlformats.org/officeDocument/2006/relationships/slide" Target="slide4.xml"/><Relationship Id="rId12" Type="http://schemas.microsoft.com/office/2007/relationships/hdphoto" Target="../media/hdphoto9.wdp"/><Relationship Id="rId17" Type="http://schemas.openxmlformats.org/officeDocument/2006/relationships/image" Target="../media/image16.png"/><Relationship Id="rId25" Type="http://schemas.openxmlformats.org/officeDocument/2006/relationships/slide" Target="slide12.xml"/><Relationship Id="rId33" Type="http://schemas.openxmlformats.org/officeDocument/2006/relationships/slide" Target="slide17.xml"/><Relationship Id="rId38" Type="http://schemas.openxmlformats.org/officeDocument/2006/relationships/slide" Target="slide20.xml"/><Relationship Id="rId2" Type="http://schemas.openxmlformats.org/officeDocument/2006/relationships/image" Target="../media/image10.png"/><Relationship Id="rId16" Type="http://schemas.openxmlformats.org/officeDocument/2006/relationships/slide" Target="slide7.xml"/><Relationship Id="rId20" Type="http://schemas.microsoft.com/office/2007/relationships/hdphoto" Target="../media/hdphoto12.wdp"/><Relationship Id="rId29" Type="http://schemas.openxmlformats.org/officeDocument/2006/relationships/slide" Target="slide13.xml"/><Relationship Id="rId41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openxmlformats.org/officeDocument/2006/relationships/image" Target="../media/image14.png"/><Relationship Id="rId24" Type="http://schemas.openxmlformats.org/officeDocument/2006/relationships/slide" Target="slide11.xml"/><Relationship Id="rId32" Type="http://schemas.openxmlformats.org/officeDocument/2006/relationships/slide" Target="slide16.xml"/><Relationship Id="rId37" Type="http://schemas.openxmlformats.org/officeDocument/2006/relationships/slide" Target="slide19.xml"/><Relationship Id="rId40" Type="http://schemas.openxmlformats.org/officeDocument/2006/relationships/slide" Target="slide22.xml"/><Relationship Id="rId5" Type="http://schemas.openxmlformats.org/officeDocument/2006/relationships/image" Target="../media/image12.png"/><Relationship Id="rId15" Type="http://schemas.microsoft.com/office/2007/relationships/hdphoto" Target="../media/hdphoto10.wdp"/><Relationship Id="rId23" Type="http://schemas.openxmlformats.org/officeDocument/2006/relationships/slide" Target="slide10.xml"/><Relationship Id="rId28" Type="http://schemas.microsoft.com/office/2007/relationships/hdphoto" Target="../media/hdphoto13.wdp"/><Relationship Id="rId36" Type="http://schemas.openxmlformats.org/officeDocument/2006/relationships/slide" Target="slide18.xml"/><Relationship Id="rId10" Type="http://schemas.openxmlformats.org/officeDocument/2006/relationships/slide" Target="slide5.xml"/><Relationship Id="rId19" Type="http://schemas.openxmlformats.org/officeDocument/2006/relationships/image" Target="../media/image17.png"/><Relationship Id="rId31" Type="http://schemas.openxmlformats.org/officeDocument/2006/relationships/slide" Target="slide15.xml"/><Relationship Id="rId44" Type="http://schemas.openxmlformats.org/officeDocument/2006/relationships/image" Target="../media/image23.gif"/><Relationship Id="rId4" Type="http://schemas.openxmlformats.org/officeDocument/2006/relationships/slide" Target="slide3.xml"/><Relationship Id="rId9" Type="http://schemas.microsoft.com/office/2007/relationships/hdphoto" Target="../media/hdphoto8.wdp"/><Relationship Id="rId14" Type="http://schemas.openxmlformats.org/officeDocument/2006/relationships/image" Target="../media/image15.png"/><Relationship Id="rId22" Type="http://schemas.openxmlformats.org/officeDocument/2006/relationships/slide" Target="slide9.xml"/><Relationship Id="rId27" Type="http://schemas.openxmlformats.org/officeDocument/2006/relationships/image" Target="../media/image19.png"/><Relationship Id="rId30" Type="http://schemas.openxmlformats.org/officeDocument/2006/relationships/slide" Target="slide14.xml"/><Relationship Id="rId35" Type="http://schemas.microsoft.com/office/2007/relationships/hdphoto" Target="../media/hdphoto14.wdp"/><Relationship Id="rId43" Type="http://schemas.openxmlformats.org/officeDocument/2006/relationships/image" Target="../media/image2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microsoft.com/office/2007/relationships/hdphoto" Target="../media/hdphoto16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microsoft.com/office/2007/relationships/hdphoto" Target="../media/hdphoto5.wdp"/><Relationship Id="rId5" Type="http://schemas.openxmlformats.org/officeDocument/2006/relationships/slide" Target="slide2.xml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17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microsoft.com/office/2007/relationships/hdphoto" Target="../media/hdphoto16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microsoft.com/office/2007/relationships/hdphoto" Target="../media/hdphoto5.wdp"/><Relationship Id="rId5" Type="http://schemas.openxmlformats.org/officeDocument/2006/relationships/slide" Target="slide2.xml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17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microsoft.com/office/2007/relationships/hdphoto" Target="../media/hdphoto16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microsoft.com/office/2007/relationships/hdphoto" Target="../media/hdphoto5.wdp"/><Relationship Id="rId5" Type="http://schemas.openxmlformats.org/officeDocument/2006/relationships/slide" Target="slide2.xml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microsoft.com/office/2007/relationships/hdphoto" Target="../media/hdphoto17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microsoft.com/office/2007/relationships/hdphoto" Target="../media/hdphoto16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microsoft.com/office/2007/relationships/hdphoto" Target="../media/hdphoto18.wdp"/><Relationship Id="rId5" Type="http://schemas.openxmlformats.org/officeDocument/2006/relationships/slide" Target="slide2.xml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microsoft.com/office/2007/relationships/hdphoto" Target="../media/hdphoto1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.png"/><Relationship Id="rId7" Type="http://schemas.microsoft.com/office/2007/relationships/hdphoto" Target="../media/hdphoto16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microsoft.com/office/2007/relationships/hdphoto" Target="../media/hdphoto18.wdp"/><Relationship Id="rId5" Type="http://schemas.openxmlformats.org/officeDocument/2006/relationships/slide" Target="slide2.xml"/><Relationship Id="rId10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microsoft.com/office/2007/relationships/hdphoto" Target="../media/hdphoto1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-383191"/>
            <a:ext cx="4343397" cy="20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57485" y="644664"/>
            <a:ext cx="4938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2138043"/>
            <a:ext cx="2124078" cy="283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nkey Kong Theme s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25000" y="4360546"/>
            <a:ext cx="609600" cy="609600"/>
          </a:xfrm>
          <a:prstGeom prst="rect">
            <a:avLst/>
          </a:prstGeom>
        </p:spPr>
      </p:pic>
      <p:pic>
        <p:nvPicPr>
          <p:cNvPr id="11" name="Picture 10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73370"/>
            <a:ext cx="2286000" cy="261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7" y="2153784"/>
            <a:ext cx="2124078" cy="283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512821722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96993"/>
            <a:ext cx="2319337" cy="26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bear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278" y="1276350"/>
            <a:ext cx="3659022" cy="417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162540"/>
            <a:ext cx="2124078" cy="283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Tai nguyen thiet ke tro choi\Bảng gỗ\bat dau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6" y="4207644"/>
            <a:ext cx="2124074" cy="81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6">
                <p:cTn id="7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12086" y="480059"/>
            <a:ext cx="312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37075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47800" y="3181350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48510"/>
            <a:ext cx="25241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27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12086" y="480059"/>
            <a:ext cx="312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37075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47800" y="3181350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48510"/>
            <a:ext cx="25241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27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12086" y="480059"/>
            <a:ext cx="312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37075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47800" y="3181350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48510"/>
            <a:ext cx="25241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27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12086" y="480059"/>
            <a:ext cx="312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37075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47800" y="3181350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52711"/>
            <a:ext cx="2667000" cy="304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9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12086" y="480059"/>
            <a:ext cx="312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37075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47800" y="3181350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52711"/>
            <a:ext cx="2667000" cy="304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26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12086" y="480059"/>
            <a:ext cx="312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37075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47800" y="3181350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52711"/>
            <a:ext cx="2667000" cy="304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26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12086" y="480059"/>
            <a:ext cx="312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37075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47800" y="3181350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52711"/>
            <a:ext cx="2667000" cy="304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26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12086" y="480059"/>
            <a:ext cx="312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37075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47800" y="3181350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6" b="100000" l="0" r="100000">
                        <a14:foregroundMark x1="23817" y1="4000" x2="60033" y2="32429"/>
                        <a14:foregroundMark x1="62316" y1="10000" x2="31321" y2="36857"/>
                        <a14:foregroundMark x1="16803" y1="35714" x2="5220" y2="45429"/>
                        <a14:foregroundMark x1="26917" y1="18857" x2="42577" y2="43857"/>
                        <a14:foregroundMark x1="64437" y1="13286" x2="46003" y2="43571"/>
                        <a14:foregroundMark x1="46330" y1="14571" x2="42251" y2="71571"/>
                        <a14:foregroundMark x1="50571" y1="46571" x2="51223" y2="73143"/>
                        <a14:foregroundMark x1="35563" y1="51714" x2="56770" y2="78857"/>
                        <a14:foregroundMark x1="56444" y1="57000" x2="33768" y2="74571"/>
                        <a14:foregroundMark x1="46003" y1="55143" x2="30343" y2="73714"/>
                        <a14:foregroundMark x1="56117" y1="63714" x2="39804" y2="78000"/>
                        <a14:foregroundMark x1="38336" y1="16000" x2="28548" y2="35857"/>
                        <a14:foregroundMark x1="28222" y1="14286" x2="35563" y2="22143"/>
                        <a14:foregroundMark x1="21697" y1="6857" x2="31321" y2="17286"/>
                        <a14:foregroundMark x1="52692" y1="13857" x2="63132" y2="27286"/>
                        <a14:foregroundMark x1="63132" y1="27714" x2="53018" y2="37429"/>
                        <a14:foregroundMark x1="53018" y1="27714" x2="48124" y2="34429"/>
                        <a14:foregroundMark x1="56770" y1="18143" x2="51876" y2="25571"/>
                        <a14:foregroundMark x1="64763" y1="28571" x2="57912" y2="36857"/>
                        <a14:foregroundMark x1="65905" y1="32571" x2="52202" y2="39286"/>
                        <a14:foregroundMark x1="73246" y1="35286" x2="83361" y2="44143"/>
                        <a14:foregroundMark x1="79119" y1="35571" x2="84666" y2="41143"/>
                        <a14:foregroundMark x1="72431" y1="35286" x2="73573" y2="43143"/>
                        <a14:foregroundMark x1="74551" y1="32286" x2="68026" y2="42286"/>
                        <a14:foregroundMark x1="84013" y1="34429" x2="85318" y2="43143"/>
                        <a14:foregroundMark x1="84666" y1="44714" x2="69657" y2="46286"/>
                        <a14:foregroundMark x1="90538" y1="56571" x2="92333" y2="69429"/>
                        <a14:foregroundMark x1="95759" y1="55714" x2="93312" y2="72857"/>
                        <a14:foregroundMark x1="3100" y1="42000" x2="20228" y2="42000"/>
                        <a14:foregroundMark x1="9135" y1="35286" x2="2121" y2="42000"/>
                        <a14:foregroundMark x1="15661" y1="35571" x2="11909" y2="44143"/>
                        <a14:foregroundMark x1="7015" y1="35857" x2="14356" y2="42571"/>
                        <a14:foregroundMark x1="5057" y1="34000" x2="1631" y2="39571"/>
                        <a14:foregroundMark x1="6199" y1="34571" x2="15661" y2="37571"/>
                        <a14:foregroundMark x1="14029" y1="32714" x2="17781" y2="35000"/>
                        <a14:foregroundMark x1="15498" y1="42000" x2="6688" y2="46429"/>
                        <a14:foregroundMark x1="3426" y1="43714" x2="4078" y2="46143"/>
                        <a14:foregroundMark x1="5383" y1="46857" x2="9299" y2="46429"/>
                        <a14:foregroundMark x1="38662" y1="30571" x2="39478" y2="33429"/>
                        <a14:foregroundMark x1="76020" y1="33286" x2="77162" y2="36714"/>
                        <a14:foregroundMark x1="78630" y1="36286" x2="81892" y2="33429"/>
                        <a14:foregroundMark x1="85808" y1="37000" x2="88091" y2="39714"/>
                        <a14:foregroundMark x1="85808" y1="43714" x2="82055" y2="46571"/>
                        <a14:foregroundMark x1="85318" y1="44857" x2="83687" y2="46571"/>
                        <a14:foregroundMark x1="18760" y1="96286" x2="31648" y2="98429"/>
                        <a14:foregroundMark x1="33605" y1="92000" x2="23165" y2="96000"/>
                        <a14:foregroundMark x1="20718" y1="93857" x2="33442" y2="96000"/>
                        <a14:foregroundMark x1="51060" y1="97143" x2="69984" y2="95429"/>
                        <a14:foregroundMark x1="58238" y1="93857" x2="67047" y2="94286"/>
                        <a14:foregroundMark x1="12724" y1="32571" x2="11746" y2="35143"/>
                        <a14:foregroundMark x1="35400" y1="17714" x2="44861" y2="28714"/>
                        <a14:backgroundMark x1="70799" y1="31714" x2="69984" y2="33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52711"/>
            <a:ext cx="2667000" cy="304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26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12086" y="480059"/>
            <a:ext cx="312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37075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47800" y="3181350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Kết quả hình ảnh cho bear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186" y="1522469"/>
            <a:ext cx="3659022" cy="417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4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12086" y="480059"/>
            <a:ext cx="312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37075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47800" y="3181350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Kết quả hình ảnh cho bear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186" y="1522469"/>
            <a:ext cx="3659022" cy="417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53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"/>
            <a:ext cx="9124950" cy="51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9" y="3132069"/>
            <a:ext cx="1147235" cy="8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51" y="2430057"/>
            <a:ext cx="1061293" cy="79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873" y="2156798"/>
            <a:ext cx="9906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36" y="1484323"/>
            <a:ext cx="979463" cy="73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ADMIN\Desktop\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0" y="1362480"/>
            <a:ext cx="939516" cy="70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07" y="3786041"/>
            <a:ext cx="712393" cy="67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923" y="3585518"/>
            <a:ext cx="1147235" cy="8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093" y="3282443"/>
            <a:ext cx="1078224" cy="80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234" y="2698571"/>
            <a:ext cx="1072958" cy="80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893" y="2130098"/>
            <a:ext cx="993932" cy="74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5.pn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012" y="1609807"/>
            <a:ext cx="1045834" cy="7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6940818" y="-756492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6147764" y="-534613"/>
            <a:ext cx="1673636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  <a14:backgroundMark x1="8784" y1="6091" x2="26351" y2="6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316" y="3771213"/>
            <a:ext cx="569683" cy="75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7778989" y="-856687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8350011" y="-275764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C:\Users\ADMIN\Desktop\11.png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549" y="4163083"/>
            <a:ext cx="1147235" cy="8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2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784" y="3784628"/>
            <a:ext cx="1078224" cy="80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3.png">
            <a:hlinkClick r:id="rId31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08" y="2963863"/>
            <a:ext cx="1072958" cy="80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4.png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730" y="2651477"/>
            <a:ext cx="993932" cy="74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 descr="C:\Users\ADMIN\Desktop\5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09" y="1986606"/>
            <a:ext cx="1045834" cy="7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ADMIN\Desktop\700_FO58466900_cd0f0403dfd1da45a2a9f423e4966684.jp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>
                        <a14:foregroundMark x1="24796" y1="6286" x2="47635" y2="77429"/>
                        <a14:foregroundMark x1="61664" y1="11143" x2="36215" y2="56000"/>
                        <a14:foregroundMark x1="36215" y1="15714" x2="44046" y2="58857"/>
                        <a14:foregroundMark x1="32953" y1="14000" x2="40457" y2="40286"/>
                        <a14:foregroundMark x1="7178" y1="36571" x2="7504" y2="44286"/>
                        <a14:foregroundMark x1="14682" y1="34000" x2="14356" y2="44000"/>
                        <a14:foregroundMark x1="54486" y1="18000" x2="57096" y2="34000"/>
                        <a14:foregroundMark x1="84176" y1="38857" x2="42414" y2="52000"/>
                        <a14:foregroundMark x1="46982" y1="55714" x2="48940" y2="71143"/>
                        <a14:foregroundMark x1="48940" y1="53143" x2="52202" y2="72000"/>
                        <a14:foregroundMark x1="40457" y1="58571" x2="40457" y2="75143"/>
                        <a14:foregroundMark x1="36542" y1="57429" x2="36868" y2="69429"/>
                        <a14:foregroundMark x1="31321" y1="90857" x2="20228" y2="95714"/>
                        <a14:foregroundMark x1="19576" y1="96000" x2="33279" y2="98000"/>
                        <a14:foregroundMark x1="20881" y1="93429" x2="18597" y2="97714"/>
                        <a14:foregroundMark x1="53181" y1="96571" x2="68842" y2="95429"/>
                        <a14:foregroundMark x1="60359" y1="92571" x2="67537" y2="97714"/>
                        <a14:foregroundMark x1="55139" y1="98000" x2="64274" y2="98000"/>
                        <a14:foregroundMark x1="64274" y1="93714" x2="69821" y2="95714"/>
                        <a14:foregroundMark x1="92333" y1="56571" x2="91680" y2="70571"/>
                        <a14:foregroundMark x1="94943" y1="56286" x2="96248" y2="67429"/>
                        <a14:foregroundMark x1="89723" y1="55429" x2="89723" y2="68286"/>
                        <a14:foregroundMark x1="83850" y1="43143" x2="70147" y2="46000"/>
                        <a14:foregroundMark x1="73409" y1="34286" x2="71778" y2="41429"/>
                        <a14:foregroundMark x1="73736" y1="34571" x2="86134" y2="38857"/>
                        <a14:foregroundMark x1="74062" y1="33143" x2="70799" y2="37714"/>
                        <a14:foregroundMark x1="83524" y1="34571" x2="87113" y2="40857"/>
                        <a14:foregroundMark x1="85808" y1="43143" x2="79935" y2="46571"/>
                        <a14:foregroundMark x1="73736" y1="32286" x2="70310" y2="37286"/>
                        <a14:foregroundMark x1="75367" y1="33143" x2="76346" y2="35000"/>
                        <a14:foregroundMark x1="83850" y1="34000" x2="79935" y2="35143"/>
                        <a14:foregroundMark x1="73899" y1="32143" x2="76346" y2="32429"/>
                        <a14:foregroundMark x1="66395" y1="33571" x2="44209" y2="41429"/>
                        <a14:foregroundMark x1="26264" y1="34000" x2="37194" y2="36143"/>
                        <a14:foregroundMark x1="30669" y1="17571" x2="35889" y2="24857"/>
                        <a14:foregroundMark x1="64437" y1="19571" x2="45024" y2="29143"/>
                        <a14:foregroundMark x1="62153" y1="22714" x2="57586" y2="30571"/>
                        <a14:foregroundMark x1="62153" y1="15286" x2="33116" y2="19429"/>
                        <a14:foregroundMark x1="33442" y1="13143" x2="43067" y2="16286"/>
                        <a14:foregroundMark x1="58238" y1="12429" x2="49103" y2="17000"/>
                        <a14:foregroundMark x1="4894" y1="36286" x2="4568" y2="44286"/>
                        <a14:foregroundMark x1="6852" y1="35857" x2="17781" y2="36429"/>
                        <a14:foregroundMark x1="14029" y1="45429" x2="2610" y2="44571"/>
                        <a14:foregroundMark x1="5873" y1="34000" x2="1631" y2="40857"/>
                        <a14:foregroundMark x1="3752" y1="46000" x2="7015" y2="46429"/>
                        <a14:foregroundMark x1="14192" y1="32571" x2="16966" y2="34429"/>
                        <a14:foregroundMark x1="12724" y1="32429" x2="12724" y2="35000"/>
                        <a14:foregroundMark x1="13377" y1="40143" x2="8157" y2="44286"/>
                        <a14:foregroundMark x1="85971" y1="45000" x2="81240" y2="47143"/>
                        <a14:foregroundMark x1="66721" y1="6000" x2="64111" y2="13857"/>
                        <a14:foregroundMark x1="55791" y1="97571" x2="51550" y2="97429"/>
                        <a14:backgroundMark x1="70636" y1="31857" x2="69984" y2="34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595" y="4368080"/>
            <a:ext cx="638178" cy="72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 descr="C:\Users\ADMIN\Desktop\11.pn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584" y="4299264"/>
            <a:ext cx="1065016" cy="81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C:\Users\ADMIN\Desktop\2.png">
            <a:hlinkClick r:id="rId3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380" y="3976083"/>
            <a:ext cx="1078224" cy="80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5" descr="C:\Users\ADMIN\Desktop\3.png">
            <a:hlinkClick r:id="rId38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047" y="3462997"/>
            <a:ext cx="1072958" cy="80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C:\Users\ADMIN\Desktop\4.pn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653" y="2723663"/>
            <a:ext cx="993932" cy="74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7" descr="C:\Users\ADMIN\Desktop\5.pn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047" y="2067116"/>
            <a:ext cx="1045834" cy="7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C:\Users\ADMIN\Desktop\Tai nguyen thiet ke tro choi\Baby Panda\brown-bear-clipart-happy-bear-10.jpg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>
                        <a14:foregroundMark x1="54871" y1="9314" x2="32604" y2="21569"/>
                        <a14:foregroundMark x1="62823" y1="9804" x2="69781" y2="19444"/>
                        <a14:foregroundMark x1="80318" y1="4085" x2="73559" y2="9314"/>
                        <a14:foregroundMark x1="35388" y1="2451" x2="41153" y2="8497"/>
                        <a14:foregroundMark x1="3976" y1="18954" x2="16700" y2="27614"/>
                        <a14:foregroundMark x1="15109" y1="19771" x2="5169" y2="17157"/>
                        <a14:foregroundMark x1="48111" y1="16340" x2="71372" y2="15033"/>
                        <a14:foregroundMark x1="51292" y1="35458" x2="62425" y2="42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716" y="4571218"/>
            <a:ext cx="621649" cy="75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067" y="529599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/>
          <p:cNvSpPr/>
          <p:nvPr/>
        </p:nvSpPr>
        <p:spPr>
          <a:xfrm>
            <a:off x="1705850" y="2187248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4" descr="Hình ảnh có liên quan"/>
          <p:cNvPicPr>
            <a:picLocks noChangeAspect="1" noChangeArrowheads="1" noCrop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58" y="2001228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629" y="530365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/>
          <p:cNvSpPr/>
          <p:nvPr/>
        </p:nvSpPr>
        <p:spPr>
          <a:xfrm>
            <a:off x="1719288" y="2188014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4" descr="Hình ảnh có liên quan"/>
          <p:cNvPicPr>
            <a:picLocks noChangeAspect="1" noChangeArrowheads="1" noCrop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96" y="2001994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629" y="530365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angle 64"/>
          <p:cNvSpPr/>
          <p:nvPr/>
        </p:nvSpPr>
        <p:spPr>
          <a:xfrm>
            <a:off x="1719288" y="2188014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4" descr="Hình ảnh có liên quan"/>
          <p:cNvPicPr>
            <a:picLocks noChangeAspect="1" noChangeArrowheads="1" noCrop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96" y="2001994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629" y="530365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/>
          <p:cNvSpPr/>
          <p:nvPr/>
        </p:nvSpPr>
        <p:spPr>
          <a:xfrm>
            <a:off x="1719288" y="2188014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Picture 4" descr="Hình ảnh có liên quan"/>
          <p:cNvPicPr>
            <a:picLocks noChangeAspect="1" noChangeArrowheads="1" noCrop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496" y="2001994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9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19 -0.06488 L -0.06233 -0.11863 C -0.0665 -0.12913 -0.06511 -0.13995 -0.06042 -0.1486 C -0.0533 -0.15848 -0.04358 -0.16219 -0.03143 -0.16003 L 0.02274 -0.15663 " pathEditMode="relative" rAng="-3854564" ptsTypes="FffFF">
                                      <p:cBhvr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74 -0.15663 L 0.02691 -0.2947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6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1 -0.29472 L 0.11857 -0.35403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-29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57 -0.35403 L 0.10191 -0.4726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-5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91 -0.47266 L -0.00643 -0.51715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-22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573 -0.65061 L 0.05139 -0.55175 L 0.04739 -0.65061 L 0.04323 -0.55175 L 0.03906 -0.65061 L 0.03507 -0.55175 L 0.03073 -0.65061 L 0.02673 -0.55175 L 0.02239 -0.65061 L 0.01805 -0.55175 L 0.01406 -0.65061 L 0.00989 -0.55175 L 0.0059 -0.65061 L 0.00173 -0.55175 L -0.00261 -0.65061 L -0.0066 -0.55175 L -0.01094 -0.65061 " pathEditMode="relative" rAng="0" ptsTypes="FFFFFFFFFFFFFFFFF">
                                      <p:cBhvr>
                                        <p:cTn id="46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4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42 -0.06518 L 0.00747 -0.10781 C 0.01042 -0.11708 0.01563 -0.12326 0.02118 -0.1248 C 0.02795 -0.12697 0.03368 -0.12418 0.03785 -0.11708 L 0.05938 -0.08495 " pathEditMode="relative" rAng="-577008" ptsTypes="FffFF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6" y="-3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38 -0.08496 L 0.16476 -0.13871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-26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476 -0.13871 L 0.21875 -0.25826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-59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875 -0.25826 L 0.23542 -0.37689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5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42 -0.37689 L 0.16042 -0.48069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-5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09 -0.62408 L 0.16458 -0.62408 C 0.16059 -0.62408 0.15607 -0.63889 0.15208 -0.64136 C 0.14913 -0.64136 0.14357 -0.62747 0.14114 -0.62747 C 0.1375 -0.62747 0.1342 -0.63179 0.1276 -0.63179 L 0.12309 -0.79599 L 0.11805 -0.59753 L 0.11215 -0.62408 L 0.10712 -0.63179 L 0.09496 -0.62531 C 0.08958 -0.6284 0.08507 -0.64229 0.07969 -0.64753 C 0.0776 -0.64877 0.07309 -0.64969 0.07014 -0.64753 C 0.06701 -0.64537 0.06458 -0.63056 0.06354 -0.62932 C 0.06198 -0.62531 0.05868 -0.62932 0.05659 -0.62747 L 0.05364 -0.62408 L 0.04809 -0.62408 " pathEditMode="relative" rAng="0" ptsTypes="FfffFFFFFffffFFF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7284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02963 L 0.10642 -0.10185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42 -0.10185 L 0.23142 -0.19074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142 -0.19074 L 0.25642 -0.32407 " pathEditMode="relative" rAng="0" ptsTypes="AA">
                                      <p:cBhvr>
                                        <p:cTn id="10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642 -0.32407 L 0.37309 -0.39814 " pathEditMode="relative" rAng="0" ptsTypes="AA">
                                      <p:cBhvr>
                                        <p:cTn id="1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309 -0.39814 L 0.44809 -0.53148 " pathEditMode="relative" rAng="0" ptsTypes="AA">
                                      <p:cBhvr>
                                        <p:cTn id="1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955 -0.62345 L 0.45034 -0.62685 C 0.44583 -0.62839 0.44149 -0.63673 0.43715 -0.63919 C 0.43437 -0.64012 0.42691 -0.63673 0.42448 -0.63796 C 0.42031 -0.63889 0.41666 -0.64228 0.41007 -0.64475 L 0.41284 -0.7179 L 0.39705 -0.63395 L 0.39201 -0.64814 L 0.38663 -0.65339 L 0.37309 -0.65555 C 0.36718 -0.65926 0.36267 -0.66635 0.35711 -0.67129 C 0.35486 -0.67284 0.34982 -0.675 0.34635 -0.67531 C 0.34305 -0.67561 0.33958 -0.67037 0.33889 -0.67006 C 0.33698 -0.66882 0.33281 -0.67222 0.33055 -0.67191 L 0.32708 -0.67222 L 0.32083 -0.67438 " pathEditMode="relative" rAng="702174" ptsTypes="FfffFFFFFffffFFF">
                                      <p:cBhvr>
                                        <p:cTn id="1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-5679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43435E-6 L 0.10122 -0.10689 " pathEditMode="relative" rAng="0" ptsTypes="AA">
                                      <p:cBhvr>
                                        <p:cTn id="1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2" y="-53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122 -0.10689 L 0.21789 -0.18103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37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789 -0.18103 L 0.32622 -0.27001 " pathEditMode="relative" rAng="0" ptsTypes="AA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622 -0.27001 L 0.36789 -0.41829 " pathEditMode="relative" rAng="0" ptsTypes="AA">
                                      <p:cBhvr>
                                        <p:cTn id="1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3" y="-74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789 -0.41829 L 0.31789 -0.53692 " pathEditMode="relative" rAng="0" ptsTypes="AA">
                                      <p:cBhvr>
                                        <p:cTn id="1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-5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48 -0.6228 L 0.33785 -0.6296 C 0.33525 -0.63083 0.33369 -0.64103 0.33108 -0.64412 C 0.329 -0.64566 0.32362 -0.64257 0.32223 -0.64443 C 0.31962 -0.64752 0.31806 -0.65184 0.31303 -0.65462 L 0.33108 -0.73185 L 0.30191 -0.64628 L 0.30139 -0.66265 L 0.29862 -0.66883 L 0.28924 -0.67223 C 0.28577 -0.67779 0.28403 -0.68799 0.28178 -0.69355 C 0.28039 -0.69447 0.27709 -0.69787 0.27448 -0.69818 C 0.27257 -0.70065 0.26858 -0.69478 0.26789 -0.69633 C 0.26632 -0.69385 0.26424 -0.69849 0.26285 -0.69911 L 0.26007 -0.70034 L 0.2566 -0.70343 " pathEditMode="relative" rAng="1634301" ptsTypes="FfffFFFFFffffFFF">
                                      <p:cBhvr>
                                        <p:cTn id="15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-7229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59" grpId="0"/>
      <p:bldP spid="59" grpId="1"/>
      <p:bldP spid="62" grpId="0"/>
      <p:bldP spid="62" grpId="1"/>
      <p:bldP spid="65" grpId="0"/>
      <p:bldP spid="65" grpId="1"/>
      <p:bldP spid="68" grpId="0"/>
      <p:bldP spid="6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12086" y="480059"/>
            <a:ext cx="312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37075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47800" y="3181350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Kết quả hình ảnh cho bear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186" y="1522469"/>
            <a:ext cx="3659022" cy="417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53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12086" y="480059"/>
            <a:ext cx="312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37075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47800" y="3181350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Kết quả hình ảnh cho bear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186" y="1522469"/>
            <a:ext cx="3659022" cy="417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53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12086" y="480059"/>
            <a:ext cx="312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37075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47800" y="3181350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Kết quả hình ảnh cho bear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407" l="0" r="100000">
                        <a14:backgroundMark x1="4228" y1="9074" x2="6342" y2="88704"/>
                        <a14:backgroundMark x1="14376" y1="4630" x2="26638" y2="19444"/>
                        <a14:backgroundMark x1="87104" y1="9815" x2="91755" y2="61296"/>
                        <a14:backgroundMark x1="92600" y1="61667" x2="97674" y2="87593"/>
                        <a14:backgroundMark x1="52854" y1="86852" x2="59197" y2="86852"/>
                        <a14:backgroundMark x1="48414" y1="741" x2="47357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186" y="1522469"/>
            <a:ext cx="3659022" cy="417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53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83286" y="3338496"/>
            <a:ext cx="4495800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”?</a:t>
            </a:r>
            <a:endParaRPr lang="en-US" sz="4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12086" y="480059"/>
            <a:ext cx="31242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Tuân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47297" y="3409950"/>
            <a:ext cx="538898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biện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biếc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đặm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cát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giòn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12086" y="480059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Ẩn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(chuyển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83286" y="3338496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12086" y="480059"/>
            <a:ext cx="312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83286" y="3338496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12086" y="480059"/>
            <a:ext cx="312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endParaRPr lang="en-US" sz="28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83286" y="3338496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12086" y="480059"/>
            <a:ext cx="312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12086" y="480059"/>
            <a:ext cx="312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37075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47800" y="3181350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48510"/>
            <a:ext cx="25241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7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12086" y="480059"/>
            <a:ext cx="3124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" y="-836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37075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447800" y="3181350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4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48510"/>
            <a:ext cx="25241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27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311</Words>
  <PresentationFormat>On-screen Show (16:9)</PresentationFormat>
  <Paragraphs>81</Paragraphs>
  <Slides>22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2017-12-31T23:29:53Z</dcterms:created>
  <dcterms:modified xsi:type="dcterms:W3CDTF">2019-03-17T00:55:00Z</dcterms:modified>
</cp:coreProperties>
</file>