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1" r:id="rId2"/>
    <p:sldMasterId id="2147483738" r:id="rId3"/>
  </p:sldMasterIdLst>
  <p:sldIdLst>
    <p:sldId id="347" r:id="rId4"/>
    <p:sldId id="352" r:id="rId5"/>
    <p:sldId id="257" r:id="rId6"/>
    <p:sldId id="335" r:id="rId7"/>
    <p:sldId id="292" r:id="rId8"/>
    <p:sldId id="349" r:id="rId9"/>
    <p:sldId id="339" r:id="rId10"/>
    <p:sldId id="263" r:id="rId11"/>
    <p:sldId id="348" r:id="rId12"/>
    <p:sldId id="343" r:id="rId13"/>
    <p:sldId id="269" r:id="rId14"/>
    <p:sldId id="350" r:id="rId15"/>
    <p:sldId id="351" r:id="rId16"/>
    <p:sldId id="324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D1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86DA-8FDB-442B-AF15-B7DF5A828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5416F-7999-4EDA-AF62-16005248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22F65-0126-45AF-BAE7-D152CC08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342B-AB99-4D53-9009-BDE4E0CB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DFA0-AFFA-4BB2-BF9E-F80CB772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C4AB-A82C-4C42-85EF-F168F7F8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42939-2146-455B-BBA2-F74E0E854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912A-6C60-4190-8BD7-5B0BE453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B630-0F11-4E24-AEE7-44C8610E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61C08-DD2F-4BF2-87FD-07A73DCB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E8EED-4954-4E3E-8760-A37DD5190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212E9-4122-4BD2-9955-8F0D146FA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5BD9-2260-4433-93BB-B10AF32F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C8A0-A9D0-4ED0-A4A4-4DE5DF24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0A357-61BB-40ED-912B-A9AC6DEE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718" y="274638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717" y="1595439"/>
            <a:ext cx="5382683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595439"/>
            <a:ext cx="5382684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717" y="3940175"/>
            <a:ext cx="5382683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940175"/>
            <a:ext cx="5382684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3EE068-19BB-4A92-B50B-8BEE14D9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C056F5-AD52-46A5-98AC-AA7B865C5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6D15E1-7798-489A-8104-E788125BF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0F71-D601-4958-AE3E-A20A90DE0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87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C649FE-F49B-4C6C-AD2C-7CD41F2C1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6C246B-2170-4897-9583-CB9E47B04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3168C5-0E21-47B5-ABCB-5C3C7A3C3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A6CC-134C-42B1-865A-EE76ED029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9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5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81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B9EE-7EF7-48ED-880D-4A6FDC03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2D62-497A-4B75-9EEA-69819096C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4076-4F3D-48A6-830D-91A8820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79514-6340-4943-9E34-6DD61D96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5FC37-5EDA-4B19-B0F2-A5451FC5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7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7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783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562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3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40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95BC-3382-4AC2-B890-B883778B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441F-2128-4AC1-9227-54E3B500B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6B18A-20D0-4C93-ABA0-A52640CA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91195-04D0-46D4-B581-2A8606AE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5EFA0-FF0F-48F4-AD35-37F2ACF0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7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3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34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49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32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53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31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4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09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69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4419-0E14-4E1D-8F9B-0AE9C3A7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7D9A-45BF-4990-9FC7-955B89B11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C4823-FC42-404D-BDAD-81090CD74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1AAA4-D9C5-4958-AC30-022EE6E1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D209-9CAD-4241-8649-6C860378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99283-F1F6-46FA-87CE-5EA074DC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8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6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718" y="274638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717" y="1595439"/>
            <a:ext cx="5382683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595439"/>
            <a:ext cx="5382684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717" y="3940175"/>
            <a:ext cx="5382683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940175"/>
            <a:ext cx="5382684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3EE068-19BB-4A92-B50B-8BEE14D9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C056F5-AD52-46A5-98AC-AA7B865C5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6D15E1-7798-489A-8104-E788125BF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0F71-D601-4958-AE3E-A20A90DE0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0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AA01-5787-4046-A6AB-59941A34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00A78-C71E-461F-A64E-AB888E1AF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FD47A-9406-4C3E-B71A-07D2105F8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780CF-45D6-4C8B-8F47-8C6FB3389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1F077-9E58-49AC-BBDC-B83967B85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96F5B-45E0-4B38-80FF-9A108176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1A07E-1687-4719-A5D9-71389DA6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B3EEE-B9C9-4D78-8077-F41643CA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21D4-24B5-4FE1-A7DA-4095C1FD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0B1FD-2713-4006-B905-4EA1FE42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C2C29-7A94-43D8-9DA4-19716465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A59B0-7478-42A7-9597-36022309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8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09144-84C9-4DED-BE02-135E0E41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59501-5382-4CF8-91CD-E34D81C1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AF27-575E-4748-A228-BD7CD57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2BFF-0F61-4E19-BCC2-F4BB185D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F6DC-5B3E-498B-AF6E-05935BD2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1FB22-EAB0-4343-8C8C-55ABB02F1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C561-2BC8-48B2-8F6D-D5472C78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89A81-7013-4B33-9A15-6198E3A1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84F9-F15E-4DEC-8B18-36686A44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B325-0E93-45F6-878D-4FE9D071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A01CE-75E1-4EE0-AF08-416BE054F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9FFD-53EC-48D0-BCF2-C030CB3D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A1F91-F28B-47EA-B322-42DDC578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6239F-968F-49C5-8E52-B8B302B0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391D5-2ED6-4A13-849F-04F9DBE2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358C9-7987-4AA0-9DF5-3F41E66D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D099-9151-4A0D-A1D7-40A9A6A7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D44B3-AC0D-4471-9842-F9740A2E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D06AA-56B0-4BD4-BB9C-3137A6EE0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F9C07-48D1-441C-BC09-8A06AD17A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7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96AE-7400-4564-836F-67A4376E548E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ECEEC7-F196-4516-A010-AD6F55A97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gif"/><Relationship Id="rId3" Type="http://schemas.openxmlformats.org/officeDocument/2006/relationships/audio" Target="file:///F:\BPT1\Careless%20whisper.MP3" TargetMode="External"/><Relationship Id="rId7" Type="http://schemas.openxmlformats.org/officeDocument/2006/relationships/audio" Target="file:///D:\BPT1\Sous%20Le%20Ciel%20De%20Paris.mp3" TargetMode="External"/><Relationship Id="rId12" Type="http://schemas.openxmlformats.org/officeDocument/2006/relationships/image" Target="../media/image5.gif"/><Relationship Id="rId2" Type="http://schemas.openxmlformats.org/officeDocument/2006/relationships/audio" Target="file:///D:\2005\BPT\05%20Track%205.wma" TargetMode="External"/><Relationship Id="rId1" Type="http://schemas.openxmlformats.org/officeDocument/2006/relationships/audio" Target="file:///D:\BPT1\AudioTrack%2016.mp3" TargetMode="External"/><Relationship Id="rId6" Type="http://schemas.openxmlformats.org/officeDocument/2006/relationships/audio" Target="file:///D:\BPT1\Amor%20de%20Mis%20Amores.mp3" TargetMode="External"/><Relationship Id="rId11" Type="http://schemas.openxmlformats.org/officeDocument/2006/relationships/image" Target="../media/image4.gif"/><Relationship Id="rId5" Type="http://schemas.openxmlformats.org/officeDocument/2006/relationships/audio" Target="file:///D:\BPT1\How%20deep%20is%20your%20love.mp3" TargetMode="External"/><Relationship Id="rId1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file:///D:\BPT1\Nothing's%20gonna%20change%20my%20love%20for%20you.MP3" TargetMode="External"/><Relationship Id="rId9" Type="http://schemas.openxmlformats.org/officeDocument/2006/relationships/image" Target="../media/image2.gif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emf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18" Type="http://schemas.openxmlformats.org/officeDocument/2006/relationships/image" Target="../media/image19.wmf"/><Relationship Id="rId3" Type="http://schemas.openxmlformats.org/officeDocument/2006/relationships/hyperlink" Target="file:///C:\Users\ASUS\Desktop\gss1.ggb" TargetMode="External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image" Target="../media/image12.png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SUS\Desktop\Package%20-%20Lesson\ee.ex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8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0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iere032[1]">
            <a:extLst>
              <a:ext uri="{FF2B5EF4-FFF2-40B4-BE49-F238E27FC236}">
                <a16:creationId xmlns:a16="http://schemas.microsoft.com/office/drawing/2014/main" id="{D1FA4ADB-FB7F-4442-B3BA-19E6161CB4D7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5562600"/>
            <a:ext cx="11430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7" descr="+">
            <a:extLst>
              <a:ext uri="{FF2B5EF4-FFF2-40B4-BE49-F238E27FC236}">
                <a16:creationId xmlns:a16="http://schemas.microsoft.com/office/drawing/2014/main" id="{9B655C5D-1099-417A-8C78-8357BE87E818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097435">
            <a:off x="3048000" y="5715000"/>
            <a:ext cx="869950" cy="7175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5" descr="19">
            <a:extLst>
              <a:ext uri="{FF2B5EF4-FFF2-40B4-BE49-F238E27FC236}">
                <a16:creationId xmlns:a16="http://schemas.microsoft.com/office/drawing/2014/main" id="{3B35D56C-2C47-4FBB-90ED-7FDC29460C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5562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icture13">
            <a:extLst>
              <a:ext uri="{FF2B5EF4-FFF2-40B4-BE49-F238E27FC236}">
                <a16:creationId xmlns:a16="http://schemas.microsoft.com/office/drawing/2014/main" id="{30009316-EECA-4BC5-8DC9-1AD5FE534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946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lon">
            <a:extLst>
              <a:ext uri="{FF2B5EF4-FFF2-40B4-BE49-F238E27FC236}">
                <a16:creationId xmlns:a16="http://schemas.microsoft.com/office/drawing/2014/main" id="{B3DF6344-1909-4A1F-9D3D-F8D1944EA2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5410200"/>
            <a:ext cx="765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AudioTrack 16.mp3">
            <a:hlinkClick r:id="" action="ppaction://media"/>
            <a:extLst>
              <a:ext uri="{FF2B5EF4-FFF2-40B4-BE49-F238E27FC236}">
                <a16:creationId xmlns:a16="http://schemas.microsoft.com/office/drawing/2014/main" id="{2CAB1104-CC6A-4852-A5EA-9DFF6CBA3E2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05 Track 5.wma">
            <a:hlinkClick r:id="" action="ppaction://media"/>
            <a:extLst>
              <a:ext uri="{FF2B5EF4-FFF2-40B4-BE49-F238E27FC236}">
                <a16:creationId xmlns:a16="http://schemas.microsoft.com/office/drawing/2014/main" id="{29B3F426-9430-48FD-B508-BE565D59BE9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Careless whisper.MP3">
            <a:hlinkClick r:id="" action="ppaction://media"/>
            <a:extLst>
              <a:ext uri="{FF2B5EF4-FFF2-40B4-BE49-F238E27FC236}">
                <a16:creationId xmlns:a16="http://schemas.microsoft.com/office/drawing/2014/main" id="{C5A33DE9-A1B3-48F6-9AE1-2495AC697A90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Nothing's gonna change my love for you.MP3">
            <a:hlinkClick r:id="" action="ppaction://media"/>
            <a:extLst>
              <a:ext uri="{FF2B5EF4-FFF2-40B4-BE49-F238E27FC236}">
                <a16:creationId xmlns:a16="http://schemas.microsoft.com/office/drawing/2014/main" id="{15D9C56A-7C5A-4F60-9046-00B2A242E886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blumen-pflanzen051[1]">
            <a:extLst>
              <a:ext uri="{FF2B5EF4-FFF2-40B4-BE49-F238E27FC236}">
                <a16:creationId xmlns:a16="http://schemas.microsoft.com/office/drawing/2014/main" id="{5C9C583C-BBB1-494E-96E3-C81156BA9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25950"/>
            <a:ext cx="22177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How deep is your love.mp3">
            <a:hlinkClick r:id="" action="ppaction://media"/>
            <a:extLst>
              <a:ext uri="{FF2B5EF4-FFF2-40B4-BE49-F238E27FC236}">
                <a16:creationId xmlns:a16="http://schemas.microsoft.com/office/drawing/2014/main" id="{2A6BD043-1132-41FE-88EB-499C89EB4960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Amor de Mis Amores.mp3">
            <a:hlinkClick r:id="" action="ppaction://media"/>
            <a:extLst>
              <a:ext uri="{FF2B5EF4-FFF2-40B4-BE49-F238E27FC236}">
                <a16:creationId xmlns:a16="http://schemas.microsoft.com/office/drawing/2014/main" id="{9411D4DB-FAAF-4AC9-92DC-9E525666266F}"/>
              </a:ext>
            </a:extLst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Sous Le Ciel De Paris.mp3">
            <a:hlinkClick r:id="" action="ppaction://media"/>
            <a:extLst>
              <a:ext uri="{FF2B5EF4-FFF2-40B4-BE49-F238E27FC236}">
                <a16:creationId xmlns:a16="http://schemas.microsoft.com/office/drawing/2014/main" id="{42B6DCF7-A7D4-4A11-B295-F7D3F9797A87}"/>
              </a:ext>
            </a:extLst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AudioTrack 16.mp3">
            <a:hlinkClick r:id="" action="ppaction://media"/>
            <a:extLst>
              <a:ext uri="{FF2B5EF4-FFF2-40B4-BE49-F238E27FC236}">
                <a16:creationId xmlns:a16="http://schemas.microsoft.com/office/drawing/2014/main" id="{244BC5A9-ADC9-4FA5-9805-B7EB8CC999F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05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19">
            <a:extLst>
              <a:ext uri="{FF2B5EF4-FFF2-40B4-BE49-F238E27FC236}">
                <a16:creationId xmlns:a16="http://schemas.microsoft.com/office/drawing/2014/main" id="{CD54A4BD-FC74-46D2-B54E-5C2341D0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46038"/>
            <a:ext cx="49530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F7A1FB33-A565-477A-A438-FA0086E4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921" y="3429000"/>
            <a:ext cx="565250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GIÁO VIÊN DẠY: NGUYỄN KÍNH DUẨN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CE6A2E27-819C-49BD-8203-5FF2DC64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94" y="3952220"/>
            <a:ext cx="46434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TỔ            :              TOÁN</a:t>
            </a:r>
            <a:endParaRPr lang="en-US" sz="2800" dirty="0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3" name="WordArt 24">
            <a:extLst>
              <a:ext uri="{FF2B5EF4-FFF2-40B4-BE49-F238E27FC236}">
                <a16:creationId xmlns:a16="http://schemas.microsoft.com/office/drawing/2014/main" id="{D7A4760D-7519-4E8F-BF5C-D8F77BB0D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038" y="1093788"/>
            <a:ext cx="8343900" cy="333216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142668"/>
              </a:avLst>
            </a:prstTxWarp>
          </a:bodyPr>
          <a:lstStyle/>
          <a:p>
            <a:pPr algn="ctr"/>
            <a:r>
              <a:rPr lang="pt-BR" sz="3600" kern="10" dirty="0"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   chµo </a:t>
            </a:r>
            <a:r>
              <a:rPr lang="pt-BR" sz="3600" kern="10"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mõng QUý </a:t>
            </a:r>
            <a:r>
              <a:rPr lang="pt-BR" sz="3600" kern="10" dirty="0"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thÇy, c« gi¸o </a:t>
            </a:r>
          </a:p>
          <a:p>
            <a:pPr algn="ctr"/>
            <a:r>
              <a:rPr lang="pt-BR" sz="3600" kern="10" dirty="0"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vÒ dù giê m«n to¸n LỚP 7/1</a:t>
            </a:r>
            <a:endParaRPr lang="en-US" sz="3600" kern="10" dirty="0">
              <a:ln w="38100">
                <a:solidFill>
                  <a:srgbClr val="CC0066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7546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9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68" y="3039059"/>
            <a:ext cx="4488833" cy="15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09" y="4496194"/>
            <a:ext cx="4488833" cy="20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64002"/>
            <a:ext cx="4208518" cy="21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688974"/>
            <a:ext cx="4223758" cy="9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82" y="1581151"/>
            <a:ext cx="4208518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76350"/>
            <a:ext cx="4419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5950"/>
            <a:ext cx="2057400" cy="1905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-84849"/>
            <a:ext cx="2819400" cy="1752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9770" y="1927225"/>
            <a:ext cx="2286000" cy="203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88593" y="2833022"/>
            <a:ext cx="35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.VnCentury Schoolbook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240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4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40" y="1601562"/>
            <a:ext cx="11737519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48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25, 26, 27 SGK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67/SGK.</a:t>
            </a:r>
            <a:endParaRPr lang="en-US" sz="4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0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40" y="15421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u="sng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Tr67/SGK: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40" y="1325337"/>
            <a:ext cx="1173751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 tam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vuông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ABC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cạnh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vuông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AB = 3cm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AC = 4cm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khoảng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đỉnh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tới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trọng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tâm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G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tam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ABC.</a:t>
            </a:r>
            <a:endParaRPr lang="en-US" sz="4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0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0"/>
            <a:ext cx="10515600" cy="585587"/>
          </a:xfrm>
        </p:spPr>
        <p:txBody>
          <a:bodyPr>
            <a:normAutofit fontScale="90000"/>
          </a:bodyPr>
          <a:lstStyle/>
          <a:p>
            <a:r>
              <a:rPr lang="en-US" sz="4000" b="1" u="sng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u="sng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Tr67/SGK: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8CEEF-45AA-4F1C-AD01-6F61667C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222977"/>
            <a:ext cx="4114800" cy="2543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A3061-B1EC-4FED-A6F6-320CE24F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990601"/>
            <a:ext cx="4648200" cy="3232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37E772-BEA0-4727-B118-647AFDB9DDA8}"/>
                  </a:ext>
                </a:extLst>
              </p:cNvPr>
              <p:cNvSpPr txBox="1"/>
              <p:nvPr/>
            </p:nvSpPr>
            <p:spPr>
              <a:xfrm>
                <a:off x="7292668" y="4197914"/>
                <a:ext cx="4955458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𝐴𝐺</m:t>
                      </m:r>
                      <m:r>
                        <a:rPr lang="en-US" sz="440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</m:oMath>
                  </m:oMathPara>
                </a14:m>
                <a:endParaRPr lang="en-US" sz="4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37E772-BEA0-4727-B118-647AFDB9D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68" y="4197914"/>
                <a:ext cx="495545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2A0376-BA58-42F8-94F3-5E9236F4A435}"/>
                  </a:ext>
                </a:extLst>
              </p:cNvPr>
              <p:cNvSpPr txBox="1"/>
              <p:nvPr/>
            </p:nvSpPr>
            <p:spPr>
              <a:xfrm>
                <a:off x="8179241" y="2219714"/>
                <a:ext cx="290804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440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4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2A0376-BA58-42F8-94F3-5E9236F4A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241" y="2219714"/>
                <a:ext cx="2908044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BF06B6-C42A-47EF-A6A2-A86AA856365C}"/>
                  </a:ext>
                </a:extLst>
              </p:cNvPr>
              <p:cNvSpPr txBox="1"/>
              <p:nvPr/>
            </p:nvSpPr>
            <p:spPr>
              <a:xfrm>
                <a:off x="7292668" y="674174"/>
                <a:ext cx="481995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BF06B6-C42A-47EF-A6A2-A86AA8563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68" y="674174"/>
                <a:ext cx="481995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87289B-DBF9-4C4D-8D34-6BFA19D0762E}"/>
                  </a:ext>
                </a:extLst>
              </p:cNvPr>
              <p:cNvSpPr txBox="1"/>
              <p:nvPr/>
            </p:nvSpPr>
            <p:spPr>
              <a:xfrm>
                <a:off x="8830136" y="6097424"/>
                <a:ext cx="201330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𝐴𝐺</m:t>
                      </m:r>
                      <m:r>
                        <a:rPr lang="en-US" sz="440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4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87289B-DBF9-4C4D-8D34-6BFA19D07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136" y="6097424"/>
                <a:ext cx="20133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315E27-FDDD-4384-A686-5FE5FD1B41AE}"/>
              </a:ext>
            </a:extLst>
          </p:cNvPr>
          <p:cNvCxnSpPr/>
          <p:nvPr/>
        </p:nvCxnSpPr>
        <p:spPr>
          <a:xfrm>
            <a:off x="6400800" y="1091381"/>
            <a:ext cx="78658" cy="56747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Arrow: Up 2">
            <a:extLst>
              <a:ext uri="{FF2B5EF4-FFF2-40B4-BE49-F238E27FC236}">
                <a16:creationId xmlns:a16="http://schemas.microsoft.com/office/drawing/2014/main" id="{43615240-F07D-43CB-842D-DEEBF0531DC4}"/>
              </a:ext>
            </a:extLst>
          </p:cNvPr>
          <p:cNvSpPr/>
          <p:nvPr/>
        </p:nvSpPr>
        <p:spPr>
          <a:xfrm>
            <a:off x="9896475" y="5579440"/>
            <a:ext cx="279144" cy="63848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2FCAC556-AC84-416E-BE6D-3A9E510052EA}"/>
              </a:ext>
            </a:extLst>
          </p:cNvPr>
          <p:cNvSpPr/>
          <p:nvPr/>
        </p:nvSpPr>
        <p:spPr>
          <a:xfrm>
            <a:off x="9865995" y="3609526"/>
            <a:ext cx="279144" cy="63848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30200D1-ABCA-4734-9D0B-1DDC5536073F}"/>
              </a:ext>
            </a:extLst>
          </p:cNvPr>
          <p:cNvSpPr/>
          <p:nvPr/>
        </p:nvSpPr>
        <p:spPr>
          <a:xfrm>
            <a:off x="9865995" y="1525600"/>
            <a:ext cx="279144" cy="63848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59492-35B4-4521-91E2-47AD2AFF2BED}"/>
              </a:ext>
            </a:extLst>
          </p:cNvPr>
          <p:cNvSpPr/>
          <p:nvPr/>
        </p:nvSpPr>
        <p:spPr>
          <a:xfrm>
            <a:off x="729343" y="3547044"/>
            <a:ext cx="289832" cy="371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6" grpId="0"/>
      <p:bldP spid="3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876800" y="21717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6564313" y="1498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348605" y="5837238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848600" y="61912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524000" y="10287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9144000" y="11620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72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6" y="395794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932363" y="613568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D024B-80B9-40B4-9145-61AEC0106367}"/>
              </a:ext>
            </a:extLst>
          </p:cNvPr>
          <p:cNvSpPr txBox="1"/>
          <p:nvPr/>
        </p:nvSpPr>
        <p:spPr>
          <a:xfrm>
            <a:off x="495301" y="2059970"/>
            <a:ext cx="11458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89593377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1" descr="j0232133">
            <a:extLst>
              <a:ext uri="{FF2B5EF4-FFF2-40B4-BE49-F238E27FC236}">
                <a16:creationId xmlns:a16="http://schemas.microsoft.com/office/drawing/2014/main" id="{1296A26C-B17F-461D-A281-DCD4C7D3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0" y="4659312"/>
            <a:ext cx="230346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909676D0-7A08-44E4-874F-14CBDF98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21" y="1218875"/>
            <a:ext cx="75739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293" name="Text Box 21">
            <a:extLst>
              <a:ext uri="{FF2B5EF4-FFF2-40B4-BE49-F238E27FC236}">
                <a16:creationId xmlns:a16="http://schemas.microsoft.com/office/drawing/2014/main" id="{D00AD0DB-2E36-4BF3-B617-692D3F29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4" y="2102411"/>
            <a:ext cx="1165678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54294" name="Group 22">
            <a:extLst>
              <a:ext uri="{FF2B5EF4-FFF2-40B4-BE49-F238E27FC236}">
                <a16:creationId xmlns:a16="http://schemas.microsoft.com/office/drawing/2014/main" id="{C1440314-98B2-48D8-BEDF-D885F52C3BFC}"/>
              </a:ext>
            </a:extLst>
          </p:cNvPr>
          <p:cNvGrpSpPr>
            <a:grpSpLocks/>
          </p:cNvGrpSpPr>
          <p:nvPr/>
        </p:nvGrpSpPr>
        <p:grpSpPr bwMode="auto">
          <a:xfrm>
            <a:off x="6072649" y="4131648"/>
            <a:ext cx="3452812" cy="2030413"/>
            <a:chOff x="612" y="768"/>
            <a:chExt cx="1788" cy="1142"/>
          </a:xfrm>
        </p:grpSpPr>
        <p:sp>
          <p:nvSpPr>
            <p:cNvPr id="31784" name="Freeform 23">
              <a:extLst>
                <a:ext uri="{FF2B5EF4-FFF2-40B4-BE49-F238E27FC236}">
                  <a16:creationId xmlns:a16="http://schemas.microsoft.com/office/drawing/2014/main" id="{78399935-5E84-4AA9-B2A9-4C3403B91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768"/>
              <a:ext cx="1776" cy="662"/>
            </a:xfrm>
            <a:custGeom>
              <a:avLst/>
              <a:gdLst>
                <a:gd name="T0" fmla="*/ 614 w 1776"/>
                <a:gd name="T1" fmla="*/ 0 h 1286"/>
                <a:gd name="T2" fmla="*/ 566 w 1776"/>
                <a:gd name="T3" fmla="*/ 1 h 1286"/>
                <a:gd name="T4" fmla="*/ 557 w 1776"/>
                <a:gd name="T5" fmla="*/ 1 h 1286"/>
                <a:gd name="T6" fmla="*/ 518 w 1776"/>
                <a:gd name="T7" fmla="*/ 1 h 1286"/>
                <a:gd name="T8" fmla="*/ 509 w 1776"/>
                <a:gd name="T9" fmla="*/ 1 h 1286"/>
                <a:gd name="T10" fmla="*/ 0 w 1776"/>
                <a:gd name="T11" fmla="*/ 3 h 1286"/>
                <a:gd name="T12" fmla="*/ 1776 w 1776"/>
                <a:gd name="T13" fmla="*/ 3 h 1286"/>
                <a:gd name="T14" fmla="*/ 614 w 1776"/>
                <a:gd name="T15" fmla="*/ 0 h 12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6" h="1286">
                  <a:moveTo>
                    <a:pt x="614" y="0"/>
                  </a:moveTo>
                  <a:cubicBezTo>
                    <a:pt x="595" y="28"/>
                    <a:pt x="590" y="53"/>
                    <a:pt x="566" y="76"/>
                  </a:cubicBezTo>
                  <a:cubicBezTo>
                    <a:pt x="563" y="86"/>
                    <a:pt x="562" y="96"/>
                    <a:pt x="557" y="105"/>
                  </a:cubicBezTo>
                  <a:cubicBezTo>
                    <a:pt x="546" y="125"/>
                    <a:pt x="518" y="163"/>
                    <a:pt x="518" y="163"/>
                  </a:cubicBezTo>
                  <a:cubicBezTo>
                    <a:pt x="515" y="173"/>
                    <a:pt x="509" y="192"/>
                    <a:pt x="509" y="192"/>
                  </a:cubicBezTo>
                  <a:lnTo>
                    <a:pt x="0" y="1190"/>
                  </a:lnTo>
                  <a:lnTo>
                    <a:pt x="1776" y="128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E2E2E2"/>
            </a:solidFill>
            <a:ln w="28575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85" name="Line 24">
              <a:extLst>
                <a:ext uri="{FF2B5EF4-FFF2-40B4-BE49-F238E27FC236}">
                  <a16:creationId xmlns:a16="http://schemas.microsoft.com/office/drawing/2014/main" id="{4B581F93-2D32-4E65-8586-CDB734767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6" y="1049"/>
              <a:ext cx="1450" cy="37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86" name="Line 25">
              <a:extLst>
                <a:ext uri="{FF2B5EF4-FFF2-40B4-BE49-F238E27FC236}">
                  <a16:creationId xmlns:a16="http://schemas.microsoft.com/office/drawing/2014/main" id="{5E1E08FF-3D30-4F58-8D4E-A834A78B3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1080"/>
              <a:ext cx="1190" cy="29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87" name="Text Box 26">
              <a:extLst>
                <a:ext uri="{FF2B5EF4-FFF2-40B4-BE49-F238E27FC236}">
                  <a16:creationId xmlns:a16="http://schemas.microsoft.com/office/drawing/2014/main" id="{277A69BA-6E15-4FC0-9F76-80870C8F0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944"/>
              <a:ext cx="57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G</a:t>
              </a:r>
            </a:p>
          </p:txBody>
        </p:sp>
        <p:sp>
          <p:nvSpPr>
            <p:cNvPr id="31788" name="Line 27">
              <a:extLst>
                <a:ext uri="{FF2B5EF4-FFF2-40B4-BE49-F238E27FC236}">
                  <a16:creationId xmlns:a16="http://schemas.microsoft.com/office/drawing/2014/main" id="{8AE5A956-5158-4786-8A18-90CDF784B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3" y="1152"/>
              <a:ext cx="0" cy="2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89" name="Line 28">
              <a:extLst>
                <a:ext uri="{FF2B5EF4-FFF2-40B4-BE49-F238E27FC236}">
                  <a16:creationId xmlns:a16="http://schemas.microsoft.com/office/drawing/2014/main" id="{01710C06-8285-4AA8-9DEA-EE9612F3A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1392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31790" name="Group 29">
              <a:extLst>
                <a:ext uri="{FF2B5EF4-FFF2-40B4-BE49-F238E27FC236}">
                  <a16:creationId xmlns:a16="http://schemas.microsoft.com/office/drawing/2014/main" id="{AFCCE356-0544-4BE6-AEC3-B837D6998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" y="1624"/>
              <a:ext cx="243" cy="286"/>
              <a:chOff x="1185" y="1891"/>
              <a:chExt cx="243" cy="424"/>
            </a:xfrm>
          </p:grpSpPr>
          <p:sp>
            <p:nvSpPr>
              <p:cNvPr id="31791" name="Rectangle 30">
                <a:extLst>
                  <a:ext uri="{FF2B5EF4-FFF2-40B4-BE49-F238E27FC236}">
                    <a16:creationId xmlns:a16="http://schemas.microsoft.com/office/drawing/2014/main" id="{CE11C03B-289F-45B6-8852-F2075523E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1891"/>
                <a:ext cx="240" cy="38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31792" name="Oval 31">
                <a:extLst>
                  <a:ext uri="{FF2B5EF4-FFF2-40B4-BE49-F238E27FC236}">
                    <a16:creationId xmlns:a16="http://schemas.microsoft.com/office/drawing/2014/main" id="{89CD7CFE-C985-4FCD-B576-31CCE4327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" y="1902"/>
                <a:ext cx="240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31793" name="Oval 32">
                <a:extLst>
                  <a:ext uri="{FF2B5EF4-FFF2-40B4-BE49-F238E27FC236}">
                    <a16:creationId xmlns:a16="http://schemas.microsoft.com/office/drawing/2014/main" id="{C1DD854B-F9C9-4CB2-9934-1A8178AA1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2219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55BD3EE-5C96-4C37-86A4-F97D8772165E}"/>
              </a:ext>
            </a:extLst>
          </p:cNvPr>
          <p:cNvSpPr txBox="1">
            <a:spLocks/>
          </p:cNvSpPr>
          <p:nvPr/>
        </p:nvSpPr>
        <p:spPr>
          <a:xfrm>
            <a:off x="220435" y="4384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HƯỚNG DẪN TỰ HỌC</a:t>
            </a:r>
          </a:p>
        </p:txBody>
      </p:sp>
    </p:spTree>
    <p:extLst>
      <p:ext uri="{BB962C8B-B14F-4D97-AF65-F5344CB8AC3E}">
        <p14:creationId xmlns:p14="http://schemas.microsoft.com/office/powerpoint/2010/main" val="8967876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9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7760" y="247450"/>
            <a:ext cx="12007568" cy="2303300"/>
            <a:chOff x="-1331467" y="305475"/>
            <a:chExt cx="12007568" cy="2303300"/>
          </a:xfrm>
        </p:grpSpPr>
        <p:grpSp>
          <p:nvGrpSpPr>
            <p:cNvPr id="40" name="Group 39"/>
            <p:cNvGrpSpPr/>
            <p:nvPr/>
          </p:nvGrpSpPr>
          <p:grpSpPr>
            <a:xfrm>
              <a:off x="-1331467" y="305475"/>
              <a:ext cx="12007568" cy="2303300"/>
              <a:chOff x="-1331467" y="305475"/>
              <a:chExt cx="12007568" cy="23033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1331467" y="1602935"/>
                <a:ext cx="914400" cy="10058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592973" y="305475"/>
                <a:ext cx="914400" cy="10058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59301" y="305475"/>
                <a:ext cx="914400" cy="100584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Ấ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172239">
                <a:off x="9761701" y="483242"/>
                <a:ext cx="914400" cy="100584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20963322">
                <a:off x="-628040" y="460790"/>
                <a:ext cx="914400" cy="10058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317388">
                <a:off x="797192" y="322996"/>
                <a:ext cx="914400" cy="100584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60462" y="374705"/>
                <a:ext cx="914400" cy="10058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21268726">
                <a:off x="4045263" y="322996"/>
                <a:ext cx="914400" cy="10058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3202443">
                <a:off x="5230724" y="356116"/>
                <a:ext cx="914400" cy="10058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960853" y="359301"/>
              <a:ext cx="914400" cy="10058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28" name="Horizontal Scroll 27"/>
          <p:cNvSpPr/>
          <p:nvPr/>
        </p:nvSpPr>
        <p:spPr>
          <a:xfrm>
            <a:off x="1666878" y="1034618"/>
            <a:ext cx="8868850" cy="268278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các trung điểm M, E, F lần lượt của các cạnh BC, AC, AB của tam giác ABC bằng cách gấp giấy.    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Nối AM, BE, CF.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lowchart: Terminator 47"/>
          <p:cNvSpPr/>
          <p:nvPr/>
        </p:nvSpPr>
        <p:spPr>
          <a:xfrm>
            <a:off x="11039064" y="6259928"/>
            <a:ext cx="1074048" cy="50292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962900" y="3218408"/>
            <a:ext cx="2743200" cy="2743200"/>
            <a:chOff x="1214284" y="1371600"/>
            <a:chExt cx="3657600" cy="36576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214284" y="3200400"/>
              <a:ext cx="365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0480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8335867" y="3577021"/>
            <a:ext cx="2011680" cy="2011680"/>
            <a:chOff x="2057400" y="2179320"/>
            <a:chExt cx="2011680" cy="2011680"/>
          </a:xfrm>
        </p:grpSpPr>
        <p:sp>
          <p:nvSpPr>
            <p:cNvPr id="107" name="Oval 106"/>
            <p:cNvSpPr/>
            <p:nvPr/>
          </p:nvSpPr>
          <p:spPr>
            <a:xfrm>
              <a:off x="2057400" y="2179320"/>
              <a:ext cx="2011680" cy="2011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377440" y="2499360"/>
              <a:ext cx="1371600" cy="1371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8648535" y="3866733"/>
            <a:ext cx="133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648535" y="3866733"/>
            <a:ext cx="133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648535" y="3866733"/>
            <a:ext cx="133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648535" y="3866733"/>
            <a:ext cx="133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648535" y="3866733"/>
            <a:ext cx="133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648535" y="3866733"/>
            <a:ext cx="1339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09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08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07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06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05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03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endParaRPr lang="en-US" sz="8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648535" y="3866734"/>
            <a:ext cx="1339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F9FF2A10-5C09-48F0-821A-DB951C71860A}"/>
              </a:ext>
            </a:extLst>
          </p:cNvPr>
          <p:cNvGrpSpPr>
            <a:grpSpLocks/>
          </p:cNvGrpSpPr>
          <p:nvPr/>
        </p:nvGrpSpPr>
        <p:grpSpPr bwMode="auto">
          <a:xfrm>
            <a:off x="2840674" y="3722729"/>
            <a:ext cx="5403850" cy="2580141"/>
            <a:chOff x="1134" y="731"/>
            <a:chExt cx="4267" cy="2359"/>
          </a:xfrm>
        </p:grpSpPr>
        <p:sp>
          <p:nvSpPr>
            <p:cNvPr id="54" name="Freeform 2">
              <a:extLst>
                <a:ext uri="{FF2B5EF4-FFF2-40B4-BE49-F238E27FC236}">
                  <a16:creationId xmlns:a16="http://schemas.microsoft.com/office/drawing/2014/main" id="{4CC3B4D8-9588-4321-B130-696AC7E43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731"/>
              <a:ext cx="2158" cy="1937"/>
            </a:xfrm>
            <a:custGeom>
              <a:avLst/>
              <a:gdLst>
                <a:gd name="T0" fmla="*/ 0 w 2158"/>
                <a:gd name="T1" fmla="*/ 2012 h 1932"/>
                <a:gd name="T2" fmla="*/ 2158 w 2158"/>
                <a:gd name="T3" fmla="*/ 2 h 1932"/>
                <a:gd name="T4" fmla="*/ 2 w 2158"/>
                <a:gd name="T5" fmla="*/ 0 h 1932"/>
                <a:gd name="T6" fmla="*/ 0 60000 65536"/>
                <a:gd name="T7" fmla="*/ 0 60000 65536"/>
                <a:gd name="T8" fmla="*/ 0 60000 65536"/>
                <a:gd name="T9" fmla="*/ 0 w 2158"/>
                <a:gd name="T10" fmla="*/ 0 h 1932"/>
                <a:gd name="T11" fmla="*/ 2158 w 2158"/>
                <a:gd name="T12" fmla="*/ 1932 h 19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" h="1932">
                  <a:moveTo>
                    <a:pt x="0" y="1932"/>
                  </a:moveTo>
                  <a:lnTo>
                    <a:pt x="2158" y="2"/>
                  </a:lnTo>
                  <a:lnTo>
                    <a:pt x="2" y="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E5959CAE-2B60-4AFB-ABF4-AA2632B3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731"/>
              <a:ext cx="2140" cy="2359"/>
            </a:xfrm>
            <a:custGeom>
              <a:avLst/>
              <a:gdLst>
                <a:gd name="T0" fmla="*/ 7315982 w 1244"/>
                <a:gd name="T1" fmla="*/ 1022785 h 1552"/>
                <a:gd name="T2" fmla="*/ 5623858 w 1244"/>
                <a:gd name="T3" fmla="*/ 1259873 h 1552"/>
                <a:gd name="T4" fmla="*/ 0 w 1244"/>
                <a:gd name="T5" fmla="*/ 0 h 1552"/>
                <a:gd name="T6" fmla="*/ 7315982 w 1244"/>
                <a:gd name="T7" fmla="*/ 0 h 1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1552"/>
                <a:gd name="T14" fmla="*/ 1244 w 1244"/>
                <a:gd name="T15" fmla="*/ 1552 h 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1552">
                  <a:moveTo>
                    <a:pt x="1244" y="1260"/>
                  </a:moveTo>
                  <a:lnTo>
                    <a:pt x="956" y="1552"/>
                  </a:lnTo>
                  <a:lnTo>
                    <a:pt x="0" y="0"/>
                  </a:lnTo>
                  <a:lnTo>
                    <a:pt x="1244" y="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">
              <a:extLst>
                <a:ext uri="{FF2B5EF4-FFF2-40B4-BE49-F238E27FC236}">
                  <a16:creationId xmlns:a16="http://schemas.microsoft.com/office/drawing/2014/main" id="{59F60412-5FEE-4BD2-A6B1-EA5B58440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5" y="736"/>
              <a:ext cx="2" cy="1917"/>
            </a:xfrm>
            <a:prstGeom prst="line">
              <a:avLst/>
            </a:prstGeom>
            <a:noFill/>
            <a:ln w="9525">
              <a:solidFill>
                <a:srgbClr val="39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2DD31E4-70E0-42B3-9538-F3CCD96C7650}"/>
              </a:ext>
            </a:extLst>
          </p:cNvPr>
          <p:cNvSpPr txBox="1"/>
          <p:nvPr/>
        </p:nvSpPr>
        <p:spPr>
          <a:xfrm>
            <a:off x="4668477" y="6197748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85384A-E32C-45EA-B372-CB7AE7991978}"/>
              </a:ext>
            </a:extLst>
          </p:cNvPr>
          <p:cNvSpPr txBox="1"/>
          <p:nvPr/>
        </p:nvSpPr>
        <p:spPr>
          <a:xfrm>
            <a:off x="8168784" y="3318615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DD5401-627A-4D4F-A83D-9F5B23E3A567}"/>
              </a:ext>
            </a:extLst>
          </p:cNvPr>
          <p:cNvSpPr txBox="1"/>
          <p:nvPr/>
        </p:nvSpPr>
        <p:spPr>
          <a:xfrm>
            <a:off x="2452103" y="3322532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BCE06A-0F57-4C87-B53D-86F5DB3DA312}"/>
              </a:ext>
            </a:extLst>
          </p:cNvPr>
          <p:cNvSpPr/>
          <p:nvPr/>
        </p:nvSpPr>
        <p:spPr>
          <a:xfrm>
            <a:off x="7973450" y="233084"/>
            <a:ext cx="914400" cy="100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1026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3B4C04A6-DE9E-474D-BE15-A9EAEA0F5F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97" y="5487183"/>
            <a:ext cx="1973430" cy="12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529F5-96A9-45C9-961A-9516A53D1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1575" y="6653836"/>
            <a:ext cx="4638675" cy="3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39953" y="593271"/>
            <a:ext cx="10116572" cy="4914899"/>
            <a:chOff x="2035" y="888"/>
            <a:chExt cx="1712" cy="1110"/>
          </a:xfrm>
        </p:grpSpPr>
        <p:sp>
          <p:nvSpPr>
            <p:cNvPr id="4112" name="Line 7"/>
            <p:cNvSpPr>
              <a:spLocks noChangeShapeType="1"/>
            </p:cNvSpPr>
            <p:nvPr/>
          </p:nvSpPr>
          <p:spPr bwMode="auto">
            <a:xfrm>
              <a:off x="2035" y="1997"/>
              <a:ext cx="1712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8"/>
            <p:cNvSpPr>
              <a:spLocks noChangeShapeType="1"/>
            </p:cNvSpPr>
            <p:nvPr/>
          </p:nvSpPr>
          <p:spPr bwMode="auto">
            <a:xfrm flipH="1">
              <a:off x="2035" y="888"/>
              <a:ext cx="597" cy="110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9"/>
            <p:cNvSpPr>
              <a:spLocks noChangeShapeType="1"/>
            </p:cNvSpPr>
            <p:nvPr/>
          </p:nvSpPr>
          <p:spPr bwMode="auto">
            <a:xfrm>
              <a:off x="2632" y="888"/>
              <a:ext cx="1115" cy="110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867669" y="611034"/>
            <a:ext cx="1538335" cy="4910471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646714" y="5279572"/>
            <a:ext cx="7312" cy="504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9005200" y="5279572"/>
            <a:ext cx="19277" cy="4161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063391" y="5420105"/>
            <a:ext cx="654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5400" b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 altLang="en-US" sz="5400" b="1" dirty="0">
              <a:latin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1490425" y="5415641"/>
            <a:ext cx="500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5400" b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altLang="en-US" sz="5400" b="1" dirty="0">
              <a:latin typeface="Times New Roman" pitchFamily="18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10698" y="5438426"/>
            <a:ext cx="4616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5400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 altLang="en-US" sz="5400" b="1" dirty="0">
              <a:latin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525897" y="-242154"/>
            <a:ext cx="500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5400" b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 altLang="en-US" sz="5400" b="1" dirty="0">
              <a:latin typeface="Times New Roman" pitchFamily="18" charset="0"/>
            </a:endParaRP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6306001" y="5460771"/>
            <a:ext cx="207273" cy="97841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 altLang="en-US" sz="2400"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31E97-C97D-4811-85FF-78C1484911ED}"/>
              </a:ext>
            </a:extLst>
          </p:cNvPr>
          <p:cNvSpPr txBox="1"/>
          <p:nvPr/>
        </p:nvSpPr>
        <p:spPr>
          <a:xfrm rot="4321243">
            <a:off x="3916871" y="3187702"/>
            <a:ext cx="439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000" dirty="0">
              <a:solidFill>
                <a:srgbClr val="1D11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37">
            <a:extLst>
              <a:ext uri="{FF2B5EF4-FFF2-40B4-BE49-F238E27FC236}">
                <a16:creationId xmlns:a16="http://schemas.microsoft.com/office/drawing/2014/main" id="{4A84A803-2B87-4CE0-94F8-7FDB04F1CA4F}"/>
              </a:ext>
            </a:extLst>
          </p:cNvPr>
          <p:cNvGrpSpPr>
            <a:grpSpLocks/>
          </p:cNvGrpSpPr>
          <p:nvPr/>
        </p:nvGrpSpPr>
        <p:grpSpPr bwMode="auto">
          <a:xfrm>
            <a:off x="1174681" y="5546713"/>
            <a:ext cx="10571503" cy="990600"/>
            <a:chOff x="576" y="816"/>
            <a:chExt cx="5040" cy="624"/>
          </a:xfrm>
        </p:grpSpPr>
        <p:sp>
          <p:nvSpPr>
            <p:cNvPr id="16" name="Rectangle 38">
              <a:extLst>
                <a:ext uri="{FF2B5EF4-FFF2-40B4-BE49-F238E27FC236}">
                  <a16:creationId xmlns:a16="http://schemas.microsoft.com/office/drawing/2014/main" id="{F0EFC5EA-1370-4A54-92B8-C0A4D6D3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CA" altLang="en-US"/>
            </a:p>
          </p:txBody>
        </p:sp>
        <p:sp>
          <p:nvSpPr>
            <p:cNvPr id="25" name="Line 39">
              <a:extLst>
                <a:ext uri="{FF2B5EF4-FFF2-40B4-BE49-F238E27FC236}">
                  <a16:creationId xmlns:a16="http://schemas.microsoft.com/office/drawing/2014/main" id="{6FCBE758-B771-4102-8AB9-5CE2A7E5A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id="{ABCEF0CC-063B-4106-8456-30B0352FE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A84917D0-BBB5-4AAF-962F-F6080BCA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AF14C597-C184-4132-B854-0A7356E9A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3">
              <a:extLst>
                <a:ext uri="{FF2B5EF4-FFF2-40B4-BE49-F238E27FC236}">
                  <a16:creationId xmlns:a16="http://schemas.microsoft.com/office/drawing/2014/main" id="{8AFB172E-9314-4047-B413-025D735C0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4">
              <a:extLst>
                <a:ext uri="{FF2B5EF4-FFF2-40B4-BE49-F238E27FC236}">
                  <a16:creationId xmlns:a16="http://schemas.microsoft.com/office/drawing/2014/main" id="{399CAE21-DFA7-45D2-8B5E-8D7EE0CFE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5">
              <a:extLst>
                <a:ext uri="{FF2B5EF4-FFF2-40B4-BE49-F238E27FC236}">
                  <a16:creationId xmlns:a16="http://schemas.microsoft.com/office/drawing/2014/main" id="{EE808CB3-B6DF-4D00-BB5E-CD7BD4B98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6">
              <a:extLst>
                <a:ext uri="{FF2B5EF4-FFF2-40B4-BE49-F238E27FC236}">
                  <a16:creationId xmlns:a16="http://schemas.microsoft.com/office/drawing/2014/main" id="{0441EA50-C8E5-49E8-A196-7924A8672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7">
              <a:extLst>
                <a:ext uri="{FF2B5EF4-FFF2-40B4-BE49-F238E27FC236}">
                  <a16:creationId xmlns:a16="http://schemas.microsoft.com/office/drawing/2014/main" id="{7CD9C842-1F05-41F1-AAEA-BCD25E8F0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8">
              <a:extLst>
                <a:ext uri="{FF2B5EF4-FFF2-40B4-BE49-F238E27FC236}">
                  <a16:creationId xmlns:a16="http://schemas.microsoft.com/office/drawing/2014/main" id="{31BB9E60-6A3F-465A-B018-1852444D9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9">
              <a:extLst>
                <a:ext uri="{FF2B5EF4-FFF2-40B4-BE49-F238E27FC236}">
                  <a16:creationId xmlns:a16="http://schemas.microsoft.com/office/drawing/2014/main" id="{542BEC6D-B230-4649-9320-FC9B4C73D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0">
              <a:extLst>
                <a:ext uri="{FF2B5EF4-FFF2-40B4-BE49-F238E27FC236}">
                  <a16:creationId xmlns:a16="http://schemas.microsoft.com/office/drawing/2014/main" id="{BCCD2C2A-D1A7-4338-818B-E1CB03329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1">
              <a:extLst>
                <a:ext uri="{FF2B5EF4-FFF2-40B4-BE49-F238E27FC236}">
                  <a16:creationId xmlns:a16="http://schemas.microsoft.com/office/drawing/2014/main" id="{88F7F9A0-A3C1-48F9-82D7-0964246E9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2">
              <a:extLst>
                <a:ext uri="{FF2B5EF4-FFF2-40B4-BE49-F238E27FC236}">
                  <a16:creationId xmlns:a16="http://schemas.microsoft.com/office/drawing/2014/main" id="{BCB0C083-6F02-4AE6-A1A1-D6A1B15B7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3">
              <a:extLst>
                <a:ext uri="{FF2B5EF4-FFF2-40B4-BE49-F238E27FC236}">
                  <a16:creationId xmlns:a16="http://schemas.microsoft.com/office/drawing/2014/main" id="{75644282-C64C-420F-99FA-F04B7ADE7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4">
              <a:extLst>
                <a:ext uri="{FF2B5EF4-FFF2-40B4-BE49-F238E27FC236}">
                  <a16:creationId xmlns:a16="http://schemas.microsoft.com/office/drawing/2014/main" id="{AF293927-B95A-421A-ACA8-66C630882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5">
              <a:extLst>
                <a:ext uri="{FF2B5EF4-FFF2-40B4-BE49-F238E27FC236}">
                  <a16:creationId xmlns:a16="http://schemas.microsoft.com/office/drawing/2014/main" id="{DAAB5B72-D057-494A-B10A-C7FE02E32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6">
              <a:extLst>
                <a:ext uri="{FF2B5EF4-FFF2-40B4-BE49-F238E27FC236}">
                  <a16:creationId xmlns:a16="http://schemas.microsoft.com/office/drawing/2014/main" id="{08C2664B-0915-4AD1-9B19-892707FF0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7">
              <a:extLst>
                <a:ext uri="{FF2B5EF4-FFF2-40B4-BE49-F238E27FC236}">
                  <a16:creationId xmlns:a16="http://schemas.microsoft.com/office/drawing/2014/main" id="{87A6604F-8084-4474-9292-07D7ACA42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8">
              <a:extLst>
                <a:ext uri="{FF2B5EF4-FFF2-40B4-BE49-F238E27FC236}">
                  <a16:creationId xmlns:a16="http://schemas.microsoft.com/office/drawing/2014/main" id="{6F018A54-87CC-482F-B297-E76BCFE05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9">
              <a:extLst>
                <a:ext uri="{FF2B5EF4-FFF2-40B4-BE49-F238E27FC236}">
                  <a16:creationId xmlns:a16="http://schemas.microsoft.com/office/drawing/2014/main" id="{DAFF9BFC-9438-4815-BADB-BE3BEE924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>
              <a:extLst>
                <a:ext uri="{FF2B5EF4-FFF2-40B4-BE49-F238E27FC236}">
                  <a16:creationId xmlns:a16="http://schemas.microsoft.com/office/drawing/2014/main" id="{4D3BB4F0-178A-44C1-9811-C75877F61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1">
              <a:extLst>
                <a:ext uri="{FF2B5EF4-FFF2-40B4-BE49-F238E27FC236}">
                  <a16:creationId xmlns:a16="http://schemas.microsoft.com/office/drawing/2014/main" id="{08DEDF8A-3499-46BA-8476-2A5C80767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2">
              <a:extLst>
                <a:ext uri="{FF2B5EF4-FFF2-40B4-BE49-F238E27FC236}">
                  <a16:creationId xmlns:a16="http://schemas.microsoft.com/office/drawing/2014/main" id="{2B5B11AA-043B-480D-9296-DA734F735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3">
              <a:extLst>
                <a:ext uri="{FF2B5EF4-FFF2-40B4-BE49-F238E27FC236}">
                  <a16:creationId xmlns:a16="http://schemas.microsoft.com/office/drawing/2014/main" id="{3E06C961-DE24-4751-A039-2F78D2B15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4">
              <a:extLst>
                <a:ext uri="{FF2B5EF4-FFF2-40B4-BE49-F238E27FC236}">
                  <a16:creationId xmlns:a16="http://schemas.microsoft.com/office/drawing/2014/main" id="{6C871A1F-44D1-433C-8022-3BCCE3FD8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5">
              <a:extLst>
                <a:ext uri="{FF2B5EF4-FFF2-40B4-BE49-F238E27FC236}">
                  <a16:creationId xmlns:a16="http://schemas.microsoft.com/office/drawing/2014/main" id="{1B167D0B-773D-4884-8734-69CAF4700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6">
              <a:extLst>
                <a:ext uri="{FF2B5EF4-FFF2-40B4-BE49-F238E27FC236}">
                  <a16:creationId xmlns:a16="http://schemas.microsoft.com/office/drawing/2014/main" id="{AB14FD14-AF29-41B6-8FC7-AE15C4FAE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7">
              <a:extLst>
                <a:ext uri="{FF2B5EF4-FFF2-40B4-BE49-F238E27FC236}">
                  <a16:creationId xmlns:a16="http://schemas.microsoft.com/office/drawing/2014/main" id="{237B2778-E6D3-4062-ACF5-51936A079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8">
              <a:extLst>
                <a:ext uri="{FF2B5EF4-FFF2-40B4-BE49-F238E27FC236}">
                  <a16:creationId xmlns:a16="http://schemas.microsoft.com/office/drawing/2014/main" id="{D0900629-83B8-417D-BCA0-C7C99C5AF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" y="1083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9">
              <a:extLst>
                <a:ext uri="{FF2B5EF4-FFF2-40B4-BE49-F238E27FC236}">
                  <a16:creationId xmlns:a16="http://schemas.microsoft.com/office/drawing/2014/main" id="{4B93B41D-48DB-466B-8268-FACAFE001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0">
              <a:extLst>
                <a:ext uri="{FF2B5EF4-FFF2-40B4-BE49-F238E27FC236}">
                  <a16:creationId xmlns:a16="http://schemas.microsoft.com/office/drawing/2014/main" id="{FF7FB641-34C9-4E43-A79F-51B46EAC4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1">
              <a:extLst>
                <a:ext uri="{FF2B5EF4-FFF2-40B4-BE49-F238E27FC236}">
                  <a16:creationId xmlns:a16="http://schemas.microsoft.com/office/drawing/2014/main" id="{3C7BE693-0669-4336-8C9A-89070C462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2">
              <a:extLst>
                <a:ext uri="{FF2B5EF4-FFF2-40B4-BE49-F238E27FC236}">
                  <a16:creationId xmlns:a16="http://schemas.microsoft.com/office/drawing/2014/main" id="{C02A5F47-72E2-403C-839F-51949007B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3">
              <a:extLst>
                <a:ext uri="{FF2B5EF4-FFF2-40B4-BE49-F238E27FC236}">
                  <a16:creationId xmlns:a16="http://schemas.microsoft.com/office/drawing/2014/main" id="{19FC23C7-2B14-4773-BD83-88D311D80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4">
              <a:extLst>
                <a:ext uri="{FF2B5EF4-FFF2-40B4-BE49-F238E27FC236}">
                  <a16:creationId xmlns:a16="http://schemas.microsoft.com/office/drawing/2014/main" id="{4FD83A1C-77CF-4947-9537-2BA4B1C2F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5">
              <a:extLst>
                <a:ext uri="{FF2B5EF4-FFF2-40B4-BE49-F238E27FC236}">
                  <a16:creationId xmlns:a16="http://schemas.microsoft.com/office/drawing/2014/main" id="{DC37AFCA-5065-4347-AEDD-13F4E1550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6">
              <a:extLst>
                <a:ext uri="{FF2B5EF4-FFF2-40B4-BE49-F238E27FC236}">
                  <a16:creationId xmlns:a16="http://schemas.microsoft.com/office/drawing/2014/main" id="{67B11A6A-E6A6-437E-A68D-43ECBD66B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7">
              <a:extLst>
                <a:ext uri="{FF2B5EF4-FFF2-40B4-BE49-F238E27FC236}">
                  <a16:creationId xmlns:a16="http://schemas.microsoft.com/office/drawing/2014/main" id="{DF378169-9E58-42A2-A8C5-00ABE1D2C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8">
              <a:extLst>
                <a:ext uri="{FF2B5EF4-FFF2-40B4-BE49-F238E27FC236}">
                  <a16:creationId xmlns:a16="http://schemas.microsoft.com/office/drawing/2014/main" id="{94433113-240A-46FE-AE4B-67A706DA7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9">
              <a:extLst>
                <a:ext uri="{FF2B5EF4-FFF2-40B4-BE49-F238E27FC236}">
                  <a16:creationId xmlns:a16="http://schemas.microsoft.com/office/drawing/2014/main" id="{4E0EF204-2E20-443E-96B1-0A95F80E8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0">
              <a:extLst>
                <a:ext uri="{FF2B5EF4-FFF2-40B4-BE49-F238E27FC236}">
                  <a16:creationId xmlns:a16="http://schemas.microsoft.com/office/drawing/2014/main" id="{9B626B0D-7BC3-4B9B-AB58-49CFFD696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81">
              <a:extLst>
                <a:ext uri="{FF2B5EF4-FFF2-40B4-BE49-F238E27FC236}">
                  <a16:creationId xmlns:a16="http://schemas.microsoft.com/office/drawing/2014/main" id="{5C0BF438-AE55-4749-A28D-BFBABC65C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82">
              <a:extLst>
                <a:ext uri="{FF2B5EF4-FFF2-40B4-BE49-F238E27FC236}">
                  <a16:creationId xmlns:a16="http://schemas.microsoft.com/office/drawing/2014/main" id="{6B2B5E6B-51C7-46BD-986A-9E7F9D788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83">
              <a:extLst>
                <a:ext uri="{FF2B5EF4-FFF2-40B4-BE49-F238E27FC236}">
                  <a16:creationId xmlns:a16="http://schemas.microsoft.com/office/drawing/2014/main" id="{EDC158E6-7A82-470F-991E-82B4486A6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5" y="139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84">
              <a:extLst>
                <a:ext uri="{FF2B5EF4-FFF2-40B4-BE49-F238E27FC236}">
                  <a16:creationId xmlns:a16="http://schemas.microsoft.com/office/drawing/2014/main" id="{EE6AFEB7-B4E0-48A9-9F0E-3FEFBA69A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85">
              <a:extLst>
                <a:ext uri="{FF2B5EF4-FFF2-40B4-BE49-F238E27FC236}">
                  <a16:creationId xmlns:a16="http://schemas.microsoft.com/office/drawing/2014/main" id="{A964FD98-1EE3-4172-ABEA-75DCB0D06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86">
              <a:extLst>
                <a:ext uri="{FF2B5EF4-FFF2-40B4-BE49-F238E27FC236}">
                  <a16:creationId xmlns:a16="http://schemas.microsoft.com/office/drawing/2014/main" id="{76DA650D-794C-4D86-BBF5-640ABC46B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87">
              <a:extLst>
                <a:ext uri="{FF2B5EF4-FFF2-40B4-BE49-F238E27FC236}">
                  <a16:creationId xmlns:a16="http://schemas.microsoft.com/office/drawing/2014/main" id="{C06FEAA5-6E39-427D-AC9B-62CB2B8EB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8">
              <a:extLst>
                <a:ext uri="{FF2B5EF4-FFF2-40B4-BE49-F238E27FC236}">
                  <a16:creationId xmlns:a16="http://schemas.microsoft.com/office/drawing/2014/main" id="{89202648-2EDE-4B92-AD28-861A9570A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89">
              <a:extLst>
                <a:ext uri="{FF2B5EF4-FFF2-40B4-BE49-F238E27FC236}">
                  <a16:creationId xmlns:a16="http://schemas.microsoft.com/office/drawing/2014/main" id="{A73504D9-8282-4D94-B735-1908C2CF7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90">
              <a:extLst>
                <a:ext uri="{FF2B5EF4-FFF2-40B4-BE49-F238E27FC236}">
                  <a16:creationId xmlns:a16="http://schemas.microsoft.com/office/drawing/2014/main" id="{6C259CF3-0028-4F9C-82C4-12272B22A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91">
              <a:extLst>
                <a:ext uri="{FF2B5EF4-FFF2-40B4-BE49-F238E27FC236}">
                  <a16:creationId xmlns:a16="http://schemas.microsoft.com/office/drawing/2014/main" id="{3962AB4C-4ECA-475B-B3D9-6A85D0C1A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92">
              <a:extLst>
                <a:ext uri="{FF2B5EF4-FFF2-40B4-BE49-F238E27FC236}">
                  <a16:creationId xmlns:a16="http://schemas.microsoft.com/office/drawing/2014/main" id="{6EB89949-F8E4-4A87-B579-5B2B20891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93">
              <a:extLst>
                <a:ext uri="{FF2B5EF4-FFF2-40B4-BE49-F238E27FC236}">
                  <a16:creationId xmlns:a16="http://schemas.microsoft.com/office/drawing/2014/main" id="{7B9A47F1-0791-4751-B777-6FA87FB24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94">
              <a:extLst>
                <a:ext uri="{FF2B5EF4-FFF2-40B4-BE49-F238E27FC236}">
                  <a16:creationId xmlns:a16="http://schemas.microsoft.com/office/drawing/2014/main" id="{DDC254E4-7B45-41AE-995E-079E4C451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95">
              <a:extLst>
                <a:ext uri="{FF2B5EF4-FFF2-40B4-BE49-F238E27FC236}">
                  <a16:creationId xmlns:a16="http://schemas.microsoft.com/office/drawing/2014/main" id="{AF5393F9-CFFC-44B4-B36A-31C3111B5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96">
              <a:extLst>
                <a:ext uri="{FF2B5EF4-FFF2-40B4-BE49-F238E27FC236}">
                  <a16:creationId xmlns:a16="http://schemas.microsoft.com/office/drawing/2014/main" id="{B987C44A-0146-4CF8-96D0-DBB7DD995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97">
              <a:extLst>
                <a:ext uri="{FF2B5EF4-FFF2-40B4-BE49-F238E27FC236}">
                  <a16:creationId xmlns:a16="http://schemas.microsoft.com/office/drawing/2014/main" id="{BF9518CF-4837-459F-87D5-BEAFA7432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98">
              <a:extLst>
                <a:ext uri="{FF2B5EF4-FFF2-40B4-BE49-F238E27FC236}">
                  <a16:creationId xmlns:a16="http://schemas.microsoft.com/office/drawing/2014/main" id="{B56D7C19-C3C3-4FFB-B438-6347D5B19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99">
              <a:extLst>
                <a:ext uri="{FF2B5EF4-FFF2-40B4-BE49-F238E27FC236}">
                  <a16:creationId xmlns:a16="http://schemas.microsoft.com/office/drawing/2014/main" id="{3532D838-39E8-4291-A0C7-F21AC708C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00">
              <a:extLst>
                <a:ext uri="{FF2B5EF4-FFF2-40B4-BE49-F238E27FC236}">
                  <a16:creationId xmlns:a16="http://schemas.microsoft.com/office/drawing/2014/main" id="{075A4816-1896-44D7-AF21-4AB40243F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01">
              <a:extLst>
                <a:ext uri="{FF2B5EF4-FFF2-40B4-BE49-F238E27FC236}">
                  <a16:creationId xmlns:a16="http://schemas.microsoft.com/office/drawing/2014/main" id="{3009AE56-91EA-430A-9D39-2FC87F181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02">
              <a:extLst>
                <a:ext uri="{FF2B5EF4-FFF2-40B4-BE49-F238E27FC236}">
                  <a16:creationId xmlns:a16="http://schemas.microsoft.com/office/drawing/2014/main" id="{D9E78381-673A-4B7E-93F1-4CD3FB822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03">
              <a:extLst>
                <a:ext uri="{FF2B5EF4-FFF2-40B4-BE49-F238E27FC236}">
                  <a16:creationId xmlns:a16="http://schemas.microsoft.com/office/drawing/2014/main" id="{52370532-6264-43E9-80F7-2F0843A43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04">
              <a:extLst>
                <a:ext uri="{FF2B5EF4-FFF2-40B4-BE49-F238E27FC236}">
                  <a16:creationId xmlns:a16="http://schemas.microsoft.com/office/drawing/2014/main" id="{5015F0B7-7FBD-42C8-ABA6-64AA0A4E8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05">
              <a:extLst>
                <a:ext uri="{FF2B5EF4-FFF2-40B4-BE49-F238E27FC236}">
                  <a16:creationId xmlns:a16="http://schemas.microsoft.com/office/drawing/2014/main" id="{AA424A17-42D4-4F9A-9E8F-A49A775A6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06">
              <a:extLst>
                <a:ext uri="{FF2B5EF4-FFF2-40B4-BE49-F238E27FC236}">
                  <a16:creationId xmlns:a16="http://schemas.microsoft.com/office/drawing/2014/main" id="{907EC025-66F9-4155-82C6-391F11082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07">
              <a:extLst>
                <a:ext uri="{FF2B5EF4-FFF2-40B4-BE49-F238E27FC236}">
                  <a16:creationId xmlns:a16="http://schemas.microsoft.com/office/drawing/2014/main" id="{AE31EE7B-E202-429C-9BDF-F38332CE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08">
              <a:extLst>
                <a:ext uri="{FF2B5EF4-FFF2-40B4-BE49-F238E27FC236}">
                  <a16:creationId xmlns:a16="http://schemas.microsoft.com/office/drawing/2014/main" id="{9086148A-43E3-49B7-B7E4-5C1D5FFDF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09">
              <a:extLst>
                <a:ext uri="{FF2B5EF4-FFF2-40B4-BE49-F238E27FC236}">
                  <a16:creationId xmlns:a16="http://schemas.microsoft.com/office/drawing/2014/main" id="{B77852A2-6601-43CB-AD8A-68BA84A3F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10">
              <a:extLst>
                <a:ext uri="{FF2B5EF4-FFF2-40B4-BE49-F238E27FC236}">
                  <a16:creationId xmlns:a16="http://schemas.microsoft.com/office/drawing/2014/main" id="{1CB820E5-31EE-47CC-8C04-17A24B2BE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1">
              <a:extLst>
                <a:ext uri="{FF2B5EF4-FFF2-40B4-BE49-F238E27FC236}">
                  <a16:creationId xmlns:a16="http://schemas.microsoft.com/office/drawing/2014/main" id="{011A7132-F9FB-4E04-8F93-DA0F89ED9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12">
              <a:extLst>
                <a:ext uri="{FF2B5EF4-FFF2-40B4-BE49-F238E27FC236}">
                  <a16:creationId xmlns:a16="http://schemas.microsoft.com/office/drawing/2014/main" id="{A5506F0F-A54F-43F7-9C02-D68D9B37C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3">
              <a:extLst>
                <a:ext uri="{FF2B5EF4-FFF2-40B4-BE49-F238E27FC236}">
                  <a16:creationId xmlns:a16="http://schemas.microsoft.com/office/drawing/2014/main" id="{A27A80CB-875F-469B-9AD9-C12A06432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14">
              <a:extLst>
                <a:ext uri="{FF2B5EF4-FFF2-40B4-BE49-F238E27FC236}">
                  <a16:creationId xmlns:a16="http://schemas.microsoft.com/office/drawing/2014/main" id="{F011DDF6-1586-466C-BA90-BBE541406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15">
              <a:extLst>
                <a:ext uri="{FF2B5EF4-FFF2-40B4-BE49-F238E27FC236}">
                  <a16:creationId xmlns:a16="http://schemas.microsoft.com/office/drawing/2014/main" id="{0E705DE4-0B31-4EA8-B49A-C3DC37487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16">
              <a:extLst>
                <a:ext uri="{FF2B5EF4-FFF2-40B4-BE49-F238E27FC236}">
                  <a16:creationId xmlns:a16="http://schemas.microsoft.com/office/drawing/2014/main" id="{A591B3C3-91B2-4FD7-AADD-B534CEE29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17">
              <a:extLst>
                <a:ext uri="{FF2B5EF4-FFF2-40B4-BE49-F238E27FC236}">
                  <a16:creationId xmlns:a16="http://schemas.microsoft.com/office/drawing/2014/main" id="{21FB5B06-5788-4F7D-9D92-7BE0F6582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18">
              <a:extLst>
                <a:ext uri="{FF2B5EF4-FFF2-40B4-BE49-F238E27FC236}">
                  <a16:creationId xmlns:a16="http://schemas.microsoft.com/office/drawing/2014/main" id="{31298B41-BCA9-4447-88C8-6CBEBC6CE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9">
              <a:extLst>
                <a:ext uri="{FF2B5EF4-FFF2-40B4-BE49-F238E27FC236}">
                  <a16:creationId xmlns:a16="http://schemas.microsoft.com/office/drawing/2014/main" id="{1D149332-F06A-47FE-86DD-92479C8EC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20">
              <a:extLst>
                <a:ext uri="{FF2B5EF4-FFF2-40B4-BE49-F238E27FC236}">
                  <a16:creationId xmlns:a16="http://schemas.microsoft.com/office/drawing/2014/main" id="{3892A066-F840-48C9-B8F7-E15B9D099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21">
              <a:extLst>
                <a:ext uri="{FF2B5EF4-FFF2-40B4-BE49-F238E27FC236}">
                  <a16:creationId xmlns:a16="http://schemas.microsoft.com/office/drawing/2014/main" id="{65266E9D-4494-4171-B2BE-DA1CA3F24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22">
              <a:extLst>
                <a:ext uri="{FF2B5EF4-FFF2-40B4-BE49-F238E27FC236}">
                  <a16:creationId xmlns:a16="http://schemas.microsoft.com/office/drawing/2014/main" id="{70EAAB76-4883-4D13-BE78-463EC49B5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23">
              <a:extLst>
                <a:ext uri="{FF2B5EF4-FFF2-40B4-BE49-F238E27FC236}">
                  <a16:creationId xmlns:a16="http://schemas.microsoft.com/office/drawing/2014/main" id="{8DB962B8-00F9-42D9-B186-73AB8E15D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24">
              <a:extLst>
                <a:ext uri="{FF2B5EF4-FFF2-40B4-BE49-F238E27FC236}">
                  <a16:creationId xmlns:a16="http://schemas.microsoft.com/office/drawing/2014/main" id="{51D7C559-C28E-47BE-ACD0-F9B99B103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25">
              <a:extLst>
                <a:ext uri="{FF2B5EF4-FFF2-40B4-BE49-F238E27FC236}">
                  <a16:creationId xmlns:a16="http://schemas.microsoft.com/office/drawing/2014/main" id="{EED05484-039A-4331-9B33-C1670AA0C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6">
              <a:extLst>
                <a:ext uri="{FF2B5EF4-FFF2-40B4-BE49-F238E27FC236}">
                  <a16:creationId xmlns:a16="http://schemas.microsoft.com/office/drawing/2014/main" id="{A49D1EAD-B12D-4CBD-ABC2-55F95B6FA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27">
              <a:extLst>
                <a:ext uri="{FF2B5EF4-FFF2-40B4-BE49-F238E27FC236}">
                  <a16:creationId xmlns:a16="http://schemas.microsoft.com/office/drawing/2014/main" id="{5059F108-6771-4A93-BE75-F2D416AEC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28">
              <a:extLst>
                <a:ext uri="{FF2B5EF4-FFF2-40B4-BE49-F238E27FC236}">
                  <a16:creationId xmlns:a16="http://schemas.microsoft.com/office/drawing/2014/main" id="{9CE4C3C3-599E-4967-A6CF-4D4E1CCC6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29">
              <a:extLst>
                <a:ext uri="{FF2B5EF4-FFF2-40B4-BE49-F238E27FC236}">
                  <a16:creationId xmlns:a16="http://schemas.microsoft.com/office/drawing/2014/main" id="{7F8EA466-B6A5-48EF-8AD0-E47BAA3FE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30">
              <a:extLst>
                <a:ext uri="{FF2B5EF4-FFF2-40B4-BE49-F238E27FC236}">
                  <a16:creationId xmlns:a16="http://schemas.microsoft.com/office/drawing/2014/main" id="{7D1C865C-FB64-419E-AD92-317827275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31">
              <a:extLst>
                <a:ext uri="{FF2B5EF4-FFF2-40B4-BE49-F238E27FC236}">
                  <a16:creationId xmlns:a16="http://schemas.microsoft.com/office/drawing/2014/main" id="{5B9B892C-039D-4EA5-BFD7-E698F6FCF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132">
              <a:extLst>
                <a:ext uri="{FF2B5EF4-FFF2-40B4-BE49-F238E27FC236}">
                  <a16:creationId xmlns:a16="http://schemas.microsoft.com/office/drawing/2014/main" id="{4D0F5D32-193A-464D-AC8F-C3F93830A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969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0 Cm</a:t>
              </a:r>
            </a:p>
          </p:txBody>
        </p:sp>
        <p:sp>
          <p:nvSpPr>
            <p:cNvPr id="119" name="Text Box 133">
              <a:extLst>
                <a:ext uri="{FF2B5EF4-FFF2-40B4-BE49-F238E27FC236}">
                  <a16:creationId xmlns:a16="http://schemas.microsoft.com/office/drawing/2014/main" id="{62356718-4D13-425C-9E0E-5326B0434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20" name="Text Box 134">
              <a:extLst>
                <a:ext uri="{FF2B5EF4-FFF2-40B4-BE49-F238E27FC236}">
                  <a16:creationId xmlns:a16="http://schemas.microsoft.com/office/drawing/2014/main" id="{43DBB477-9B4C-4DB4-ABA0-8BEACDF47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121" name="Text Box 135">
              <a:extLst>
                <a:ext uri="{FF2B5EF4-FFF2-40B4-BE49-F238E27FC236}">
                  <a16:creationId xmlns:a16="http://schemas.microsoft.com/office/drawing/2014/main" id="{60D35A02-A98F-4678-990F-7106F8E29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22" name="Text Box 136">
              <a:extLst>
                <a:ext uri="{FF2B5EF4-FFF2-40B4-BE49-F238E27FC236}">
                  <a16:creationId xmlns:a16="http://schemas.microsoft.com/office/drawing/2014/main" id="{C75BEF53-B1C2-4436-A790-9A90C883D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123" name="Text Box 137">
              <a:extLst>
                <a:ext uri="{FF2B5EF4-FFF2-40B4-BE49-F238E27FC236}">
                  <a16:creationId xmlns:a16="http://schemas.microsoft.com/office/drawing/2014/main" id="{25CC3306-09BA-458B-867C-2F13812AB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24" name="Text Box 138">
              <a:extLst>
                <a:ext uri="{FF2B5EF4-FFF2-40B4-BE49-F238E27FC236}">
                  <a16:creationId xmlns:a16="http://schemas.microsoft.com/office/drawing/2014/main" id="{C0D1AADC-62CC-40ED-B848-F85A9186B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6</a:t>
              </a:r>
            </a:p>
          </p:txBody>
        </p:sp>
        <p:sp>
          <p:nvSpPr>
            <p:cNvPr id="125" name="Text Box 139">
              <a:extLst>
                <a:ext uri="{FF2B5EF4-FFF2-40B4-BE49-F238E27FC236}">
                  <a16:creationId xmlns:a16="http://schemas.microsoft.com/office/drawing/2014/main" id="{B6C28ED7-CA12-449D-8C22-2D3B7D013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7</a:t>
              </a:r>
            </a:p>
          </p:txBody>
        </p:sp>
        <p:sp>
          <p:nvSpPr>
            <p:cNvPr id="126" name="Text Box 140">
              <a:extLst>
                <a:ext uri="{FF2B5EF4-FFF2-40B4-BE49-F238E27FC236}">
                  <a16:creationId xmlns:a16="http://schemas.microsoft.com/office/drawing/2014/main" id="{441AF254-128A-4A9F-87EE-66202ECD7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8</a:t>
              </a:r>
            </a:p>
          </p:txBody>
        </p:sp>
        <p:sp>
          <p:nvSpPr>
            <p:cNvPr id="127" name="Text Box 141">
              <a:extLst>
                <a:ext uri="{FF2B5EF4-FFF2-40B4-BE49-F238E27FC236}">
                  <a16:creationId xmlns:a16="http://schemas.microsoft.com/office/drawing/2014/main" id="{F8C02DEA-9769-4151-80CB-9A6D16AA8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9</a:t>
              </a:r>
            </a:p>
          </p:txBody>
        </p:sp>
        <p:sp>
          <p:nvSpPr>
            <p:cNvPr id="128" name="Line 142">
              <a:extLst>
                <a:ext uri="{FF2B5EF4-FFF2-40B4-BE49-F238E27FC236}">
                  <a16:creationId xmlns:a16="http://schemas.microsoft.com/office/drawing/2014/main" id="{A392368E-AA64-471A-95EF-D3CFBEBE9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43">
              <a:extLst>
                <a:ext uri="{FF2B5EF4-FFF2-40B4-BE49-F238E27FC236}">
                  <a16:creationId xmlns:a16="http://schemas.microsoft.com/office/drawing/2014/main" id="{8311594A-FAF6-436B-8386-04600B766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44">
              <a:extLst>
                <a:ext uri="{FF2B5EF4-FFF2-40B4-BE49-F238E27FC236}">
                  <a16:creationId xmlns:a16="http://schemas.microsoft.com/office/drawing/2014/main" id="{F6D571BC-FF93-4CCA-8EEB-8B4F07720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45">
              <a:extLst>
                <a:ext uri="{FF2B5EF4-FFF2-40B4-BE49-F238E27FC236}">
                  <a16:creationId xmlns:a16="http://schemas.microsoft.com/office/drawing/2014/main" id="{F6D81FCB-9E0D-421C-8866-4CA8A6011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46">
              <a:extLst>
                <a:ext uri="{FF2B5EF4-FFF2-40B4-BE49-F238E27FC236}">
                  <a16:creationId xmlns:a16="http://schemas.microsoft.com/office/drawing/2014/main" id="{DE45D1B4-6430-4F9F-9B48-3FBF54400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47">
              <a:extLst>
                <a:ext uri="{FF2B5EF4-FFF2-40B4-BE49-F238E27FC236}">
                  <a16:creationId xmlns:a16="http://schemas.microsoft.com/office/drawing/2014/main" id="{078A28A2-7DCF-43FF-A0E4-903837078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48">
              <a:extLst>
                <a:ext uri="{FF2B5EF4-FFF2-40B4-BE49-F238E27FC236}">
                  <a16:creationId xmlns:a16="http://schemas.microsoft.com/office/drawing/2014/main" id="{687C6D9C-52D4-4428-BE46-98D560FFB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49">
              <a:extLst>
                <a:ext uri="{FF2B5EF4-FFF2-40B4-BE49-F238E27FC236}">
                  <a16:creationId xmlns:a16="http://schemas.microsoft.com/office/drawing/2014/main" id="{25D495C8-41C6-4C40-9716-CD23D056F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150">
              <a:extLst>
                <a:ext uri="{FF2B5EF4-FFF2-40B4-BE49-F238E27FC236}">
                  <a16:creationId xmlns:a16="http://schemas.microsoft.com/office/drawing/2014/main" id="{7B75EA69-27A3-4CD0-8978-913F846DF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" y="9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</a:p>
          </p:txBody>
        </p:sp>
        <p:sp>
          <p:nvSpPr>
            <p:cNvPr id="137" name="Text Box 151">
              <a:extLst>
                <a:ext uri="{FF2B5EF4-FFF2-40B4-BE49-F238E27FC236}">
                  <a16:creationId xmlns:a16="http://schemas.microsoft.com/office/drawing/2014/main" id="{E21D16E1-678A-4D90-8063-3687D6F7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2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 sz="1000"/>
            </a:p>
          </p:txBody>
        </p:sp>
        <p:sp>
          <p:nvSpPr>
            <p:cNvPr id="138" name="Line 152">
              <a:extLst>
                <a:ext uri="{FF2B5EF4-FFF2-40B4-BE49-F238E27FC236}">
                  <a16:creationId xmlns:a16="http://schemas.microsoft.com/office/drawing/2014/main" id="{0F503BDB-64C1-458E-B130-BE0DEC1D8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53">
              <a:extLst>
                <a:ext uri="{FF2B5EF4-FFF2-40B4-BE49-F238E27FC236}">
                  <a16:creationId xmlns:a16="http://schemas.microsoft.com/office/drawing/2014/main" id="{F344FF88-AAAF-42E7-AC0C-08772F450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D110DE-C591-4F6A-9287-47EAD3184F22}"/>
              </a:ext>
            </a:extLst>
          </p:cNvPr>
          <p:cNvCxnSpPr/>
          <p:nvPr/>
        </p:nvCxnSpPr>
        <p:spPr>
          <a:xfrm>
            <a:off x="6402449" y="5390567"/>
            <a:ext cx="0" cy="511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0" name="Picture 12" descr="hand">
            <a:extLst>
              <a:ext uri="{FF2B5EF4-FFF2-40B4-BE49-F238E27FC236}">
                <a16:creationId xmlns:a16="http://schemas.microsoft.com/office/drawing/2014/main" id="{9D2E6CA5-EA73-43BB-AA5A-4D4A3EC0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6258">
            <a:off x="10690754" y="-1219536"/>
            <a:ext cx="12303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34349 0.83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4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9EEFAB5B-45EB-4159-B212-AD1D6D16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3" y="95251"/>
            <a:ext cx="11544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ài tập 1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</p:txBody>
      </p:sp>
      <p:grpSp>
        <p:nvGrpSpPr>
          <p:cNvPr id="79875" name="Group 3">
            <a:extLst>
              <a:ext uri="{FF2B5EF4-FFF2-40B4-BE49-F238E27FC236}">
                <a16:creationId xmlns:a16="http://schemas.microsoft.com/office/drawing/2014/main" id="{1C02BF17-F5D8-4C29-8EC9-85A9729619C9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1016000"/>
            <a:ext cx="3451225" cy="3270251"/>
            <a:chOff x="226" y="640"/>
            <a:chExt cx="2174" cy="2060"/>
          </a:xfrm>
        </p:grpSpPr>
        <p:sp>
          <p:nvSpPr>
            <p:cNvPr id="5166" name="Line 4">
              <a:extLst>
                <a:ext uri="{FF2B5EF4-FFF2-40B4-BE49-F238E27FC236}">
                  <a16:creationId xmlns:a16="http://schemas.microsoft.com/office/drawing/2014/main" id="{03F9D71D-9B44-49D6-996B-6B2B8AB4D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06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5">
              <a:extLst>
                <a:ext uri="{FF2B5EF4-FFF2-40B4-BE49-F238E27FC236}">
                  <a16:creationId xmlns:a16="http://schemas.microsoft.com/office/drawing/2014/main" id="{BDCF9837-18DB-44BD-91DE-8902CB597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960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6">
              <a:extLst>
                <a:ext uri="{FF2B5EF4-FFF2-40B4-BE49-F238E27FC236}">
                  <a16:creationId xmlns:a16="http://schemas.microsoft.com/office/drawing/2014/main" id="{384EFF77-5B1E-4FB9-9386-C7E665859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60"/>
              <a:ext cx="100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7">
              <a:extLst>
                <a:ext uri="{FF2B5EF4-FFF2-40B4-BE49-F238E27FC236}">
                  <a16:creationId xmlns:a16="http://schemas.microsoft.com/office/drawing/2014/main" id="{08513AEE-DFFB-4161-B40A-2A292C0CD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953"/>
              <a:ext cx="0" cy="1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Rectangle 8">
              <a:extLst>
                <a:ext uri="{FF2B5EF4-FFF2-40B4-BE49-F238E27FC236}">
                  <a16:creationId xmlns:a16="http://schemas.microsoft.com/office/drawing/2014/main" id="{554FF21A-5899-468D-91B2-0BA26805E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1975"/>
              <a:ext cx="96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5171" name="Text Box 9">
              <a:extLst>
                <a:ext uri="{FF2B5EF4-FFF2-40B4-BE49-F238E27FC236}">
                  <a16:creationId xmlns:a16="http://schemas.microsoft.com/office/drawing/2014/main" id="{8006D270-CBDD-463A-BB7E-D0739C4C1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64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72" name="Text Box 10">
              <a:extLst>
                <a:ext uri="{FF2B5EF4-FFF2-40B4-BE49-F238E27FC236}">
                  <a16:creationId xmlns:a16="http://schemas.microsoft.com/office/drawing/2014/main" id="{517309C7-1AB1-462E-AC47-AE25ADAF7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" y="188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73" name="Text Box 11">
              <a:extLst>
                <a:ext uri="{FF2B5EF4-FFF2-40B4-BE49-F238E27FC236}">
                  <a16:creationId xmlns:a16="http://schemas.microsoft.com/office/drawing/2014/main" id="{43DB8284-5541-4AFE-92D1-09AC4777E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88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174" name="Text Box 12">
              <a:extLst>
                <a:ext uri="{FF2B5EF4-FFF2-40B4-BE49-F238E27FC236}">
                  <a16:creationId xmlns:a16="http://schemas.microsoft.com/office/drawing/2014/main" id="{5390A8D9-289D-455D-A5AC-F4F414096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073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175" name="Text Box 13">
              <a:extLst>
                <a:ext uri="{FF2B5EF4-FFF2-40B4-BE49-F238E27FC236}">
                  <a16:creationId xmlns:a16="http://schemas.microsoft.com/office/drawing/2014/main" id="{3A347003-FBBE-45A3-9DE1-061FC935D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" y="2332"/>
              <a:ext cx="10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Hình 1</a:t>
              </a:r>
              <a:endPara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886" name="Group 14">
            <a:extLst>
              <a:ext uri="{FF2B5EF4-FFF2-40B4-BE49-F238E27FC236}">
                <a16:creationId xmlns:a16="http://schemas.microsoft.com/office/drawing/2014/main" id="{BA26F28F-B73D-465F-B4D5-2FEF25DDA144}"/>
              </a:ext>
            </a:extLst>
          </p:cNvPr>
          <p:cNvGrpSpPr>
            <a:grpSpLocks/>
          </p:cNvGrpSpPr>
          <p:nvPr/>
        </p:nvGrpSpPr>
        <p:grpSpPr bwMode="auto">
          <a:xfrm>
            <a:off x="7999413" y="1116105"/>
            <a:ext cx="3449638" cy="3051173"/>
            <a:chOff x="3107" y="527"/>
            <a:chExt cx="2173" cy="1922"/>
          </a:xfrm>
        </p:grpSpPr>
        <p:sp>
          <p:nvSpPr>
            <p:cNvPr id="5151" name="Line 15">
              <a:extLst>
                <a:ext uri="{FF2B5EF4-FFF2-40B4-BE49-F238E27FC236}">
                  <a16:creationId xmlns:a16="http://schemas.microsoft.com/office/drawing/2014/main" id="{17BB6B63-9EB2-407C-B2B4-E8FCB2301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92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16">
              <a:extLst>
                <a:ext uri="{FF2B5EF4-FFF2-40B4-BE49-F238E27FC236}">
                  <a16:creationId xmlns:a16="http://schemas.microsoft.com/office/drawing/2014/main" id="{08CC4341-91D8-4D7D-8302-9E681E7E5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816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17">
              <a:extLst>
                <a:ext uri="{FF2B5EF4-FFF2-40B4-BE49-F238E27FC236}">
                  <a16:creationId xmlns:a16="http://schemas.microsoft.com/office/drawing/2014/main" id="{05A9BDD7-0BE2-4066-9691-2664B56E0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4" y="816"/>
              <a:ext cx="100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18">
              <a:extLst>
                <a:ext uri="{FF2B5EF4-FFF2-40B4-BE49-F238E27FC236}">
                  <a16:creationId xmlns:a16="http://schemas.microsoft.com/office/drawing/2014/main" id="{DA75DA79-0633-4E4E-9B53-7A300BA68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7" y="640"/>
              <a:ext cx="9" cy="1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Rectangle 19">
              <a:extLst>
                <a:ext uri="{FF2B5EF4-FFF2-40B4-BE49-F238E27FC236}">
                  <a16:creationId xmlns:a16="http://schemas.microsoft.com/office/drawing/2014/main" id="{91969F01-3262-46F7-ACD9-452D6B584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831"/>
              <a:ext cx="96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5156" name="Text Box 20">
              <a:extLst>
                <a:ext uri="{FF2B5EF4-FFF2-40B4-BE49-F238E27FC236}">
                  <a16:creationId xmlns:a16="http://schemas.microsoft.com/office/drawing/2014/main" id="{E344C2C2-85F7-4395-ACAD-12C001966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527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57" name="Text Box 21">
              <a:extLst>
                <a:ext uri="{FF2B5EF4-FFF2-40B4-BE49-F238E27FC236}">
                  <a16:creationId xmlns:a16="http://schemas.microsoft.com/office/drawing/2014/main" id="{FEFE8070-52DD-4FA8-B5B7-5A697418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737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58" name="Text Box 22">
              <a:extLst>
                <a:ext uri="{FF2B5EF4-FFF2-40B4-BE49-F238E27FC236}">
                  <a16:creationId xmlns:a16="http://schemas.microsoft.com/office/drawing/2014/main" id="{5884F198-8A8D-44BF-9AFD-24CCD833A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737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159" name="Text Box 23">
              <a:extLst>
                <a:ext uri="{FF2B5EF4-FFF2-40B4-BE49-F238E27FC236}">
                  <a16:creationId xmlns:a16="http://schemas.microsoft.com/office/drawing/2014/main" id="{5C27B6A6-1E7B-4AA4-B1DC-20CEDC4FD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" y="186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latin typeface="Times New Roman" panose="02020603050405020304" pitchFamily="18" charset="0"/>
                </a:rPr>
                <a:t>D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0" name="Text Box 24">
              <a:extLst>
                <a:ext uri="{FF2B5EF4-FFF2-40B4-BE49-F238E27FC236}">
                  <a16:creationId xmlns:a16="http://schemas.microsoft.com/office/drawing/2014/main" id="{73382BD6-1B30-45ED-AB88-F4D8CEC18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" y="2081"/>
              <a:ext cx="10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Hình 2</a:t>
              </a:r>
              <a:endPara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1" name="Line 25">
              <a:extLst>
                <a:ext uri="{FF2B5EF4-FFF2-40B4-BE49-F238E27FC236}">
                  <a16:creationId xmlns:a16="http://schemas.microsoft.com/office/drawing/2014/main" id="{C8278DAD-B64C-4098-BF1A-4CDC4FBED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8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26">
              <a:extLst>
                <a:ext uri="{FF2B5EF4-FFF2-40B4-BE49-F238E27FC236}">
                  <a16:creationId xmlns:a16="http://schemas.microsoft.com/office/drawing/2014/main" id="{4BDEBB55-0940-4352-9ED3-7E593DF8F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18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27">
              <a:extLst>
                <a:ext uri="{FF2B5EF4-FFF2-40B4-BE49-F238E27FC236}">
                  <a16:creationId xmlns:a16="http://schemas.microsoft.com/office/drawing/2014/main" id="{40C43B67-BB3D-41BE-A266-3EB602E18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" y="187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28">
              <a:extLst>
                <a:ext uri="{FF2B5EF4-FFF2-40B4-BE49-F238E27FC236}">
                  <a16:creationId xmlns:a16="http://schemas.microsoft.com/office/drawing/2014/main" id="{37575F2D-8CBD-4BDF-9DE7-6E4A4456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" y="187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Text Box 29">
              <a:extLst>
                <a:ext uri="{FF2B5EF4-FFF2-40B4-BE49-F238E27FC236}">
                  <a16:creationId xmlns:a16="http://schemas.microsoft.com/office/drawing/2014/main" id="{3EC31AEE-8841-488C-A95E-91164DA51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55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latin typeface="Times New Roman" panose="02020603050405020304" pitchFamily="18" charset="0"/>
                </a:rPr>
                <a:t>a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25" name="Group 30">
            <a:extLst>
              <a:ext uri="{FF2B5EF4-FFF2-40B4-BE49-F238E27FC236}">
                <a16:creationId xmlns:a16="http://schemas.microsoft.com/office/drawing/2014/main" id="{A2AED8CC-D71D-4360-B606-8BB218163358}"/>
              </a:ext>
            </a:extLst>
          </p:cNvPr>
          <p:cNvGrpSpPr>
            <a:grpSpLocks/>
          </p:cNvGrpSpPr>
          <p:nvPr/>
        </p:nvGrpSpPr>
        <p:grpSpPr bwMode="auto">
          <a:xfrm>
            <a:off x="707235" y="3875088"/>
            <a:ext cx="3454400" cy="3100386"/>
            <a:chOff x="272" y="2451"/>
            <a:chExt cx="2176" cy="1953"/>
          </a:xfrm>
        </p:grpSpPr>
        <p:sp>
          <p:nvSpPr>
            <p:cNvPr id="5138" name="Line 31">
              <a:extLst>
                <a:ext uri="{FF2B5EF4-FFF2-40B4-BE49-F238E27FC236}">
                  <a16:creationId xmlns:a16="http://schemas.microsoft.com/office/drawing/2014/main" id="{84EEC865-2C24-46BA-A629-9339A1DBA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84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32">
              <a:extLst>
                <a:ext uri="{FF2B5EF4-FFF2-40B4-BE49-F238E27FC236}">
                  <a16:creationId xmlns:a16="http://schemas.microsoft.com/office/drawing/2014/main" id="{E12578D7-E3A0-403B-92CA-600DE654A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736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33">
              <a:extLst>
                <a:ext uri="{FF2B5EF4-FFF2-40B4-BE49-F238E27FC236}">
                  <a16:creationId xmlns:a16="http://schemas.microsoft.com/office/drawing/2014/main" id="{C390E968-BE2B-440A-8661-1B0169A05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2" y="2736"/>
              <a:ext cx="100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Text Box 34">
              <a:extLst>
                <a:ext uri="{FF2B5EF4-FFF2-40B4-BE49-F238E27FC236}">
                  <a16:creationId xmlns:a16="http://schemas.microsoft.com/office/drawing/2014/main" id="{03C653C6-C3A0-4988-9E39-BB37F8F62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245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42" name="Text Box 35">
              <a:extLst>
                <a:ext uri="{FF2B5EF4-FFF2-40B4-BE49-F238E27FC236}">
                  <a16:creationId xmlns:a16="http://schemas.microsoft.com/office/drawing/2014/main" id="{05EF8394-F509-4E4D-A978-11C3A4108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657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43" name="Text Box 36">
              <a:extLst>
                <a:ext uri="{FF2B5EF4-FFF2-40B4-BE49-F238E27FC236}">
                  <a16:creationId xmlns:a16="http://schemas.microsoft.com/office/drawing/2014/main" id="{B7A1F5A3-CFC1-410D-8FF1-3BA3F7270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657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144" name="Text Box 37">
              <a:extLst>
                <a:ext uri="{FF2B5EF4-FFF2-40B4-BE49-F238E27FC236}">
                  <a16:creationId xmlns:a16="http://schemas.microsoft.com/office/drawing/2014/main" id="{AABB0C24-6F92-4E47-ABD3-22F374D78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3793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latin typeface="Times New Roman" panose="02020603050405020304" pitchFamily="18" charset="0"/>
                </a:rPr>
                <a:t>M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45" name="Text Box 38">
              <a:extLst>
                <a:ext uri="{FF2B5EF4-FFF2-40B4-BE49-F238E27FC236}">
                  <a16:creationId xmlns:a16="http://schemas.microsoft.com/office/drawing/2014/main" id="{FA63C5AD-84D8-46BD-932A-76BD65008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4036"/>
              <a:ext cx="9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Hình 3</a:t>
              </a:r>
              <a:endPara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6" name="Line 39">
              <a:extLst>
                <a:ext uri="{FF2B5EF4-FFF2-40B4-BE49-F238E27FC236}">
                  <a16:creationId xmlns:a16="http://schemas.microsoft.com/office/drawing/2014/main" id="{15529F56-75E5-4DFF-BFE9-291F2E148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379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40">
              <a:extLst>
                <a:ext uri="{FF2B5EF4-FFF2-40B4-BE49-F238E27FC236}">
                  <a16:creationId xmlns:a16="http://schemas.microsoft.com/office/drawing/2014/main" id="{356CFD72-C338-447E-BED7-1C502128D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379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41">
              <a:extLst>
                <a:ext uri="{FF2B5EF4-FFF2-40B4-BE49-F238E27FC236}">
                  <a16:creationId xmlns:a16="http://schemas.microsoft.com/office/drawing/2014/main" id="{DF14A918-2D9F-46F3-A5C6-452CCB799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" y="379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42">
              <a:extLst>
                <a:ext uri="{FF2B5EF4-FFF2-40B4-BE49-F238E27FC236}">
                  <a16:creationId xmlns:a16="http://schemas.microsoft.com/office/drawing/2014/main" id="{C93DC966-1444-4F45-ADCE-52AF53112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" y="379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43">
              <a:extLst>
                <a:ext uri="{FF2B5EF4-FFF2-40B4-BE49-F238E27FC236}">
                  <a16:creationId xmlns:a16="http://schemas.microsoft.com/office/drawing/2014/main" id="{D9FBC4FB-7E1B-4398-957B-7FFF0BC6F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29"/>
              <a:ext cx="19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16" name="Group 44">
            <a:extLst>
              <a:ext uri="{FF2B5EF4-FFF2-40B4-BE49-F238E27FC236}">
                <a16:creationId xmlns:a16="http://schemas.microsoft.com/office/drawing/2014/main" id="{42ED821E-397F-43CF-AE35-CCDD6F1FD084}"/>
              </a:ext>
            </a:extLst>
          </p:cNvPr>
          <p:cNvGrpSpPr>
            <a:grpSpLocks/>
          </p:cNvGrpSpPr>
          <p:nvPr/>
        </p:nvGrpSpPr>
        <p:grpSpPr bwMode="auto">
          <a:xfrm>
            <a:off x="7280278" y="3998912"/>
            <a:ext cx="3457575" cy="2965448"/>
            <a:chOff x="3198" y="2293"/>
            <a:chExt cx="2178" cy="1868"/>
          </a:xfrm>
        </p:grpSpPr>
        <p:sp>
          <p:nvSpPr>
            <p:cNvPr id="5127" name="Line 45">
              <a:extLst>
                <a:ext uri="{FF2B5EF4-FFF2-40B4-BE49-F238E27FC236}">
                  <a16:creationId xmlns:a16="http://schemas.microsoft.com/office/drawing/2014/main" id="{D1FFD094-7DAB-4966-B3CD-FEF4B9259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9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46">
              <a:extLst>
                <a:ext uri="{FF2B5EF4-FFF2-40B4-BE49-F238E27FC236}">
                  <a16:creationId xmlns:a16="http://schemas.microsoft.com/office/drawing/2014/main" id="{327DD491-33A8-4A2B-A3C6-9D89A75C6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92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47">
              <a:extLst>
                <a:ext uri="{FF2B5EF4-FFF2-40B4-BE49-F238E27FC236}">
                  <a16:creationId xmlns:a16="http://schemas.microsoft.com/office/drawing/2014/main" id="{D036B8D3-F3D7-4D41-B913-610F84DE9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592"/>
              <a:ext cx="100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48">
              <a:extLst>
                <a:ext uri="{FF2B5EF4-FFF2-40B4-BE49-F238E27FC236}">
                  <a16:creationId xmlns:a16="http://schemas.microsoft.com/office/drawing/2014/main" id="{5B17E4BD-877F-4EF3-BBEF-176E128B6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3" y="2293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31" name="Text Box 49">
              <a:extLst>
                <a:ext uri="{FF2B5EF4-FFF2-40B4-BE49-F238E27FC236}">
                  <a16:creationId xmlns:a16="http://schemas.microsoft.com/office/drawing/2014/main" id="{852C6CAB-0E9B-436A-97B4-00F65A50E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3513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32" name="Text Box 50">
              <a:extLst>
                <a:ext uri="{FF2B5EF4-FFF2-40B4-BE49-F238E27FC236}">
                  <a16:creationId xmlns:a16="http://schemas.microsoft.com/office/drawing/2014/main" id="{ACD47CED-8C90-4C25-9527-0B88D63F3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513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133" name="Text Box 51">
              <a:extLst>
                <a:ext uri="{FF2B5EF4-FFF2-40B4-BE49-F238E27FC236}">
                  <a16:creationId xmlns:a16="http://schemas.microsoft.com/office/drawing/2014/main" id="{616E50FA-56F9-421C-ACC8-13EE433F3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363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latin typeface="Times New Roman" panose="02020603050405020304" pitchFamily="18" charset="0"/>
                </a:rPr>
                <a:t>I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4" name="Text Box 52">
              <a:extLst>
                <a:ext uri="{FF2B5EF4-FFF2-40B4-BE49-F238E27FC236}">
                  <a16:creationId xmlns:a16="http://schemas.microsoft.com/office/drawing/2014/main" id="{E276B2EB-F95B-4870-9F10-E0649355B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3793"/>
              <a:ext cx="10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Hình 4</a:t>
              </a:r>
              <a:endPara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5" name="Line 53">
              <a:extLst>
                <a:ext uri="{FF2B5EF4-FFF2-40B4-BE49-F238E27FC236}">
                  <a16:creationId xmlns:a16="http://schemas.microsoft.com/office/drawing/2014/main" id="{32399906-BB39-4C6E-9F7F-36548A692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592"/>
              <a:ext cx="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Arc 54">
              <a:extLst>
                <a:ext uri="{FF2B5EF4-FFF2-40B4-BE49-F238E27FC236}">
                  <a16:creationId xmlns:a16="http://schemas.microsoft.com/office/drawing/2014/main" id="{70BF27BB-5874-4A39-B002-9417D24B95B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94" y="2756"/>
              <a:ext cx="144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rc 55">
              <a:extLst>
                <a:ext uri="{FF2B5EF4-FFF2-40B4-BE49-F238E27FC236}">
                  <a16:creationId xmlns:a16="http://schemas.microsoft.com/office/drawing/2014/main" id="{49DA44C4-255A-4A7C-A841-6D6EB0E614F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56" y="2754"/>
              <a:ext cx="144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099 -0.341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7">
            <a:extLst>
              <a:ext uri="{FF2B5EF4-FFF2-40B4-BE49-F238E27FC236}">
                <a16:creationId xmlns:a16="http://schemas.microsoft.com/office/drawing/2014/main" id="{111742F6-C4F8-438C-8E96-1B6330AF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96" y="5991931"/>
            <a:ext cx="223739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1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8" descr="untitled">
            <a:extLst>
              <a:ext uri="{FF2B5EF4-FFF2-40B4-BE49-F238E27FC236}">
                <a16:creationId xmlns:a16="http://schemas.microsoft.com/office/drawing/2014/main" id="{B81B9470-E98A-4D7D-82A6-12A61D5A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" y="1597740"/>
            <a:ext cx="3978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9">
            <a:extLst>
              <a:ext uri="{FF2B5EF4-FFF2-40B4-BE49-F238E27FC236}">
                <a16:creationId xmlns:a16="http://schemas.microsoft.com/office/drawing/2014/main" id="{A5036D52-CBE0-474F-991B-64EF2B70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474" y="114054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58" name="Text Box 10">
            <a:extLst>
              <a:ext uri="{FF2B5EF4-FFF2-40B4-BE49-F238E27FC236}">
                <a16:creationId xmlns:a16="http://schemas.microsoft.com/office/drawing/2014/main" id="{2D7738E3-8386-4FD7-9CB7-0641CBE0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12" y="130722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59" name="Text Box 11">
            <a:extLst>
              <a:ext uri="{FF2B5EF4-FFF2-40B4-BE49-F238E27FC236}">
                <a16:creationId xmlns:a16="http://schemas.microsoft.com/office/drawing/2014/main" id="{E470A1C3-E793-4BB1-A616-C1B202FED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24" y="4717178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60" name="Text Box 12">
            <a:extLst>
              <a:ext uri="{FF2B5EF4-FFF2-40B4-BE49-F238E27FC236}">
                <a16:creationId xmlns:a16="http://schemas.microsoft.com/office/drawing/2014/main" id="{FC3C1ADD-A869-465D-A654-EB159429C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99" y="534582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61" name="Text Box 13">
            <a:extLst>
              <a:ext uri="{FF2B5EF4-FFF2-40B4-BE49-F238E27FC236}">
                <a16:creationId xmlns:a16="http://schemas.microsoft.com/office/drawing/2014/main" id="{0A35AC35-308D-459A-840E-C9F9D018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362" y="4026615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62" name="Text Box 14">
            <a:extLst>
              <a:ext uri="{FF2B5EF4-FFF2-40B4-BE49-F238E27FC236}">
                <a16:creationId xmlns:a16="http://schemas.microsoft.com/office/drawing/2014/main" id="{2CECEA4E-94DE-4720-9CC5-37B5BFBB3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899" y="461240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563" name="Line 15">
            <a:extLst>
              <a:ext uri="{FF2B5EF4-FFF2-40B4-BE49-F238E27FC236}">
                <a16:creationId xmlns:a16="http://schemas.microsoft.com/office/drawing/2014/main" id="{C62CE062-05D6-4CD7-8E58-531E7F1FEE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862" y="1791416"/>
            <a:ext cx="1371600" cy="36290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6">
            <a:extLst>
              <a:ext uri="{FF2B5EF4-FFF2-40B4-BE49-F238E27FC236}">
                <a16:creationId xmlns:a16="http://schemas.microsoft.com/office/drawing/2014/main" id="{8F0FC447-64E0-4013-AC63-C3B028CE1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463" y="1780303"/>
            <a:ext cx="1423987" cy="293211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7">
            <a:extLst>
              <a:ext uri="{FF2B5EF4-FFF2-40B4-BE49-F238E27FC236}">
                <a16:creationId xmlns:a16="http://schemas.microsoft.com/office/drawing/2014/main" id="{A14C0BC4-779E-40AA-BBE4-1C8355F413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6899" y="4710828"/>
            <a:ext cx="2743200" cy="685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Text Box 18">
            <a:extLst>
              <a:ext uri="{FF2B5EF4-FFF2-40B4-BE49-F238E27FC236}">
                <a16:creationId xmlns:a16="http://schemas.microsoft.com/office/drawing/2014/main" id="{EA4AACB7-6A16-4BF5-9FF1-38D732E5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499" y="2594690"/>
            <a:ext cx="438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3267" name="Text Box 19">
            <a:extLst>
              <a:ext uri="{FF2B5EF4-FFF2-40B4-BE49-F238E27FC236}">
                <a16:creationId xmlns:a16="http://schemas.microsoft.com/office/drawing/2014/main" id="{AF42B935-B1E8-4DA2-BFA2-3DF33D090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299" y="282170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97A06E97-FB61-496F-8560-32A744D8E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788" y="3234453"/>
            <a:ext cx="2071687" cy="21399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Text Box 21">
            <a:extLst>
              <a:ext uri="{FF2B5EF4-FFF2-40B4-BE49-F238E27FC236}">
                <a16:creationId xmlns:a16="http://schemas.microsoft.com/office/drawing/2014/main" id="{6D298718-1523-4FD8-B15C-4A7575B80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74" y="2955053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C6DB3FB9-D247-4B53-9D41-C702238E9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2699" y="3631328"/>
            <a:ext cx="2057400" cy="1066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Text Box 23">
            <a:extLst>
              <a:ext uri="{FF2B5EF4-FFF2-40B4-BE49-F238E27FC236}">
                <a16:creationId xmlns:a16="http://schemas.microsoft.com/office/drawing/2014/main" id="{53C6E189-A453-4586-9EE8-1D7B7E87E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24" y="316142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53272" name="Text Box 24">
            <a:extLst>
              <a:ext uri="{FF2B5EF4-FFF2-40B4-BE49-F238E27FC236}">
                <a16:creationId xmlns:a16="http://schemas.microsoft.com/office/drawing/2014/main" id="{EE21F118-B792-4551-B00C-5502ABEC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524" y="3307478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3273" name="Text Box 25">
            <a:extLst>
              <a:ext uri="{FF2B5EF4-FFF2-40B4-BE49-F238E27FC236}">
                <a16:creationId xmlns:a16="http://schemas.microsoft.com/office/drawing/2014/main" id="{49006893-7685-4C96-BB42-FEA5067D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80" y="367577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53274" name="Line 26">
            <a:extLst>
              <a:ext uri="{FF2B5EF4-FFF2-40B4-BE49-F238E27FC236}">
                <a16:creationId xmlns:a16="http://schemas.microsoft.com/office/drawing/2014/main" id="{09B1937E-8865-4484-BA2A-02EC9FE5D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575" y="1791415"/>
            <a:ext cx="15875" cy="3309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148B4DB9-9053-42B3-BCCE-F41229CF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587" y="499340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3276" name="Text Box 28">
            <a:extLst>
              <a:ext uri="{FF2B5EF4-FFF2-40B4-BE49-F238E27FC236}">
                <a16:creationId xmlns:a16="http://schemas.microsoft.com/office/drawing/2014/main" id="{7B621749-4E29-47EC-ACEA-540AF1F5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699" y="4393328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3279" name="Text Box 31">
            <a:extLst>
              <a:ext uri="{FF2B5EF4-FFF2-40B4-BE49-F238E27FC236}">
                <a16:creationId xmlns:a16="http://schemas.microsoft.com/office/drawing/2014/main" id="{277CB22E-29DA-4321-BC13-42CBEE0B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762" y="138570"/>
            <a:ext cx="716812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ô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CF.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Hai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truyến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B84B9-7DED-424D-A4A9-B3317F4CFEE0}"/>
              </a:ext>
            </a:extLst>
          </p:cNvPr>
          <p:cNvSpPr txBox="1"/>
          <p:nvPr/>
        </p:nvSpPr>
        <p:spPr>
          <a:xfrm>
            <a:off x="4199399" y="4789479"/>
            <a:ext cx="621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en-US" sz="4000" b="1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4000" b="1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rgbClr val="1D1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4000" dirty="0">
              <a:solidFill>
                <a:srgbClr val="1D11B5"/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8E4DCAA0-AEE1-4116-BF54-F9ECBB315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49" y="152400"/>
            <a:ext cx="32946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66" grpId="1"/>
      <p:bldP spid="53267" grpId="0"/>
      <p:bldP spid="53269" grpId="0"/>
      <p:bldP spid="53269" grpId="1"/>
      <p:bldP spid="53271" grpId="0"/>
      <p:bldP spid="53272" grpId="0"/>
      <p:bldP spid="53273" grpId="0"/>
      <p:bldP spid="53275" grpId="0"/>
      <p:bldP spid="5327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5">
            <a:extLst>
              <a:ext uri="{FF2B5EF4-FFF2-40B4-BE49-F238E27FC236}">
                <a16:creationId xmlns:a16="http://schemas.microsoft.com/office/drawing/2014/main" id="{030D52AE-2113-4C29-A9A8-A037DAB0F7A5}"/>
              </a:ext>
            </a:extLst>
          </p:cNvPr>
          <p:cNvGrpSpPr>
            <a:grpSpLocks/>
          </p:cNvGrpSpPr>
          <p:nvPr/>
        </p:nvGrpSpPr>
        <p:grpSpPr bwMode="auto">
          <a:xfrm>
            <a:off x="8220076" y="-274864"/>
            <a:ext cx="4111625" cy="4784726"/>
            <a:chOff x="1344" y="0"/>
            <a:chExt cx="2590" cy="3014"/>
          </a:xfrm>
        </p:grpSpPr>
        <p:pic>
          <p:nvPicPr>
            <p:cNvPr id="25621" name="Picture 41" descr="untitled">
              <a:extLst>
                <a:ext uri="{FF2B5EF4-FFF2-40B4-BE49-F238E27FC236}">
                  <a16:creationId xmlns:a16="http://schemas.microsoft.com/office/drawing/2014/main" id="{B43B44FC-486F-4F75-A1B4-A86A4E5E1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5"/>
              <a:ext cx="2506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2" name="Text Box 45">
              <a:extLst>
                <a:ext uri="{FF2B5EF4-FFF2-40B4-BE49-F238E27FC236}">
                  <a16:creationId xmlns:a16="http://schemas.microsoft.com/office/drawing/2014/main" id="{66BF8178-D463-4E19-84B7-1BFB6C0AC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2646"/>
              <a:ext cx="4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25623" name="Text Box 47">
              <a:extLst>
                <a:ext uri="{FF2B5EF4-FFF2-40B4-BE49-F238E27FC236}">
                  <a16:creationId xmlns:a16="http://schemas.microsoft.com/office/drawing/2014/main" id="{D5C3E112-58B0-447C-9C77-DB04C6EC7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4" y="2184"/>
              <a:ext cx="4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25624" name="Text Box 42">
              <a:extLst>
                <a:ext uri="{FF2B5EF4-FFF2-40B4-BE49-F238E27FC236}">
                  <a16:creationId xmlns:a16="http://schemas.microsoft.com/office/drawing/2014/main" id="{CE133133-36DE-4E18-8547-E57EC64C8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0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solidFill>
                    <a:srgbClr val="990033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  <p:sp>
          <p:nvSpPr>
            <p:cNvPr id="25625" name="Text Box 43">
              <a:extLst>
                <a:ext uri="{FF2B5EF4-FFF2-40B4-BE49-F238E27FC236}">
                  <a16:creationId xmlns:a16="http://schemas.microsoft.com/office/drawing/2014/main" id="{46983533-068E-4841-9EB5-CDF579B87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102"/>
              <a:ext cx="4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25626" name="Text Box 44">
              <a:extLst>
                <a:ext uri="{FF2B5EF4-FFF2-40B4-BE49-F238E27FC236}">
                  <a16:creationId xmlns:a16="http://schemas.microsoft.com/office/drawing/2014/main" id="{ED2B2396-D168-4311-BC3D-8B33C69B6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250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solidFill>
                    <a:srgbClr val="990033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  <p:sp>
          <p:nvSpPr>
            <p:cNvPr id="25627" name="Text Box 46">
              <a:extLst>
                <a:ext uri="{FF2B5EF4-FFF2-40B4-BE49-F238E27FC236}">
                  <a16:creationId xmlns:a16="http://schemas.microsoft.com/office/drawing/2014/main" id="{CBE62977-EF4D-4C90-819D-BCC145EDA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5" y="1815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solidFill>
                    <a:srgbClr val="990033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  <p:sp>
          <p:nvSpPr>
            <p:cNvPr id="25628" name="Line 48">
              <a:extLst>
                <a:ext uri="{FF2B5EF4-FFF2-40B4-BE49-F238E27FC236}">
                  <a16:creationId xmlns:a16="http://schemas.microsoft.com/office/drawing/2014/main" id="{A47D273F-BBC0-4C35-94BA-AD04622D70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5" y="402"/>
              <a:ext cx="864" cy="228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49">
              <a:extLst>
                <a:ext uri="{FF2B5EF4-FFF2-40B4-BE49-F238E27FC236}">
                  <a16:creationId xmlns:a16="http://schemas.microsoft.com/office/drawing/2014/main" id="{7ECBB1E5-C06E-4069-A103-133A0EAF7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" y="429"/>
              <a:ext cx="864" cy="182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50">
              <a:extLst>
                <a:ext uri="{FF2B5EF4-FFF2-40B4-BE49-F238E27FC236}">
                  <a16:creationId xmlns:a16="http://schemas.microsoft.com/office/drawing/2014/main" id="{554B2758-4260-40A2-9AC9-4C84CDE70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4" y="2253"/>
              <a:ext cx="1728" cy="43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Text Box 51">
              <a:extLst>
                <a:ext uri="{FF2B5EF4-FFF2-40B4-BE49-F238E27FC236}">
                  <a16:creationId xmlns:a16="http://schemas.microsoft.com/office/drawing/2014/main" id="{38CF8356-62C9-4BF0-B888-A29225336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" y="915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solidFill>
                    <a:srgbClr val="FF0000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  <p:sp>
          <p:nvSpPr>
            <p:cNvPr id="25632" name="Text Box 52">
              <a:extLst>
                <a:ext uri="{FF2B5EF4-FFF2-40B4-BE49-F238E27FC236}">
                  <a16:creationId xmlns:a16="http://schemas.microsoft.com/office/drawing/2014/main" id="{19610E3E-426C-4781-A8F4-464617468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" y="1056"/>
              <a:ext cx="4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25633" name="Line 53">
              <a:extLst>
                <a:ext uri="{FF2B5EF4-FFF2-40B4-BE49-F238E27FC236}">
                  <a16:creationId xmlns:a16="http://schemas.microsoft.com/office/drawing/2014/main" id="{C57D61E2-680F-4CCC-919F-74070B553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4" y="1335"/>
              <a:ext cx="1296" cy="1344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Text Box 54">
              <a:extLst>
                <a:ext uri="{FF2B5EF4-FFF2-40B4-BE49-F238E27FC236}">
                  <a16:creationId xmlns:a16="http://schemas.microsoft.com/office/drawing/2014/main" id="{93BFF6B5-AA40-4F4D-B999-BCC29F7E9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1140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solidFill>
                    <a:srgbClr val="FF0000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  <p:sp>
          <p:nvSpPr>
            <p:cNvPr id="25635" name="Line 55">
              <a:extLst>
                <a:ext uri="{FF2B5EF4-FFF2-40B4-BE49-F238E27FC236}">
                  <a16:creationId xmlns:a16="http://schemas.microsoft.com/office/drawing/2014/main" id="{5A3B7FB8-28AB-4E7E-80C0-6FE894AC2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" y="1566"/>
              <a:ext cx="1296" cy="67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Text Box 56">
              <a:extLst>
                <a:ext uri="{FF2B5EF4-FFF2-40B4-BE49-F238E27FC236}">
                  <a16:creationId xmlns:a16="http://schemas.microsoft.com/office/drawing/2014/main" id="{33B22E0B-0991-46FE-B1DF-F6FCBB014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" y="1245"/>
              <a:ext cx="4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25637" name="Text Box 57">
              <a:extLst>
                <a:ext uri="{FF2B5EF4-FFF2-40B4-BE49-F238E27FC236}">
                  <a16:creationId xmlns:a16="http://schemas.microsoft.com/office/drawing/2014/main" id="{24EB3C2B-6C68-4ADE-9FAB-41D23C17B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" y="1362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solidFill>
                    <a:srgbClr val="FF0000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  <p:sp>
          <p:nvSpPr>
            <p:cNvPr id="25638" name="Text Box 58">
              <a:extLst>
                <a:ext uri="{FF2B5EF4-FFF2-40B4-BE49-F238E27FC236}">
                  <a16:creationId xmlns:a16="http://schemas.microsoft.com/office/drawing/2014/main" id="{D34BBB46-1FAB-4B9E-B00E-C5C7A0FF1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6" y="1796"/>
              <a:ext cx="4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800000"/>
                  </a:solidFill>
                  <a:latin typeface=".VnTime" panose="020B7200000000000000" pitchFamily="34" charset="0"/>
                </a:rPr>
                <a:t>G</a:t>
              </a:r>
            </a:p>
          </p:txBody>
        </p:sp>
        <p:sp>
          <p:nvSpPr>
            <p:cNvPr id="25639" name="Line 59">
              <a:extLst>
                <a:ext uri="{FF2B5EF4-FFF2-40B4-BE49-F238E27FC236}">
                  <a16:creationId xmlns:a16="http://schemas.microsoft.com/office/drawing/2014/main" id="{31752A2E-BE31-41ED-BC3A-25898B974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432"/>
              <a:ext cx="2" cy="20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Text Box 60">
              <a:extLst>
                <a:ext uri="{FF2B5EF4-FFF2-40B4-BE49-F238E27FC236}">
                  <a16:creationId xmlns:a16="http://schemas.microsoft.com/office/drawing/2014/main" id="{A6B44D93-44F3-443D-B5F6-95AA3DA76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2421"/>
              <a:ext cx="4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25641" name="Text Box 61">
              <a:extLst>
                <a:ext uri="{FF2B5EF4-FFF2-40B4-BE49-F238E27FC236}">
                  <a16:creationId xmlns:a16="http://schemas.microsoft.com/office/drawing/2014/main" id="{55599F53-AEF3-4764-932B-1E66A461A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2046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solidFill>
                    <a:srgbClr val="FF0000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</p:grpSp>
      <p:sp>
        <p:nvSpPr>
          <p:cNvPr id="4" name="Rectangle 3">
            <a:hlinkClick r:id="rId3" action="ppaction://hlinkfile"/>
            <a:extLst>
              <a:ext uri="{FF2B5EF4-FFF2-40B4-BE49-F238E27FC236}">
                <a16:creationId xmlns:a16="http://schemas.microsoft.com/office/drawing/2014/main" id="{D2B543C3-7BCC-4F7E-97B6-8D0788B74B7C}"/>
              </a:ext>
            </a:extLst>
          </p:cNvPr>
          <p:cNvSpPr/>
          <p:nvPr/>
        </p:nvSpPr>
        <p:spPr>
          <a:xfrm>
            <a:off x="11253788" y="6132284"/>
            <a:ext cx="762000" cy="584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2">
            <a:extLst>
              <a:ext uri="{FF2B5EF4-FFF2-40B4-BE49-F238E27FC236}">
                <a16:creationId xmlns:a16="http://schemas.microsoft.com/office/drawing/2014/main" id="{5338379B-972A-4C0B-8906-A7B161F11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90087"/>
              </p:ext>
            </p:extLst>
          </p:nvPr>
        </p:nvGraphicFramePr>
        <p:xfrm>
          <a:off x="276225" y="1401763"/>
          <a:ext cx="32305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393480" progId="Equation.DSMT4">
                  <p:embed/>
                </p:oleObj>
              </mc:Choice>
              <mc:Fallback>
                <p:oleObj name="Equation" r:id="rId4" imgW="1218960" imgH="393480" progId="Equation.DSMT4">
                  <p:embed/>
                  <p:pic>
                    <p:nvPicPr>
                      <p:cNvPr id="32843" name="Object 2">
                        <a:extLst>
                          <a:ext uri="{FF2B5EF4-FFF2-40B4-BE49-F238E27FC236}">
                            <a16:creationId xmlns:a16="http://schemas.microsoft.com/office/drawing/2014/main" id="{3076CD15-1A17-40EF-BB8B-233BB0919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401763"/>
                        <a:ext cx="32305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">
            <a:extLst>
              <a:ext uri="{FF2B5EF4-FFF2-40B4-BE49-F238E27FC236}">
                <a16:creationId xmlns:a16="http://schemas.microsoft.com/office/drawing/2014/main" id="{EFF9779D-5467-49D0-A645-1D1799A14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70390"/>
              </p:ext>
            </p:extLst>
          </p:nvPr>
        </p:nvGraphicFramePr>
        <p:xfrm>
          <a:off x="277813" y="2496444"/>
          <a:ext cx="30988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393480" progId="Equation.DSMT4">
                  <p:embed/>
                </p:oleObj>
              </mc:Choice>
              <mc:Fallback>
                <p:oleObj name="Equation" r:id="rId6" imgW="1218960" imgH="393480" progId="Equation.DSMT4">
                  <p:embed/>
                  <p:pic>
                    <p:nvPicPr>
                      <p:cNvPr id="32848" name="Object 5">
                        <a:extLst>
                          <a:ext uri="{FF2B5EF4-FFF2-40B4-BE49-F238E27FC236}">
                            <a16:creationId xmlns:a16="http://schemas.microsoft.com/office/drawing/2014/main" id="{2BBFB6D7-3751-4B2E-BD2B-59CEE5A8E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2496444"/>
                        <a:ext cx="30988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>
            <a:extLst>
              <a:ext uri="{FF2B5EF4-FFF2-40B4-BE49-F238E27FC236}">
                <a16:creationId xmlns:a16="http://schemas.microsoft.com/office/drawing/2014/main" id="{069B8058-2C27-4519-B7F6-A23C4C8AA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97814"/>
              </p:ext>
            </p:extLst>
          </p:nvPr>
        </p:nvGraphicFramePr>
        <p:xfrm>
          <a:off x="269875" y="3494655"/>
          <a:ext cx="322738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393480" progId="Equation.DSMT4">
                  <p:embed/>
                </p:oleObj>
              </mc:Choice>
              <mc:Fallback>
                <p:oleObj name="Equation" r:id="rId8" imgW="1218960" imgH="393480" progId="Equation.DSMT4">
                  <p:embed/>
                  <p:pic>
                    <p:nvPicPr>
                      <p:cNvPr id="32850" name="Object 7">
                        <a:extLst>
                          <a:ext uri="{FF2B5EF4-FFF2-40B4-BE49-F238E27FC236}">
                            <a16:creationId xmlns:a16="http://schemas.microsoft.com/office/drawing/2014/main" id="{B436455A-D251-40F6-A8E9-E5B98EC6C1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3494655"/>
                        <a:ext cx="3227388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1094477F-308F-4C71-8667-6A9DF8BA3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78432"/>
              </p:ext>
            </p:extLst>
          </p:nvPr>
        </p:nvGraphicFramePr>
        <p:xfrm>
          <a:off x="4168775" y="2370831"/>
          <a:ext cx="37782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393480" progId="Equation.DSMT4">
                  <p:embed/>
                </p:oleObj>
              </mc:Choice>
              <mc:Fallback>
                <p:oleObj name="Equation" r:id="rId10" imgW="1434960" imgH="393480" progId="Equation.DSMT4">
                  <p:embed/>
                  <p:pic>
                    <p:nvPicPr>
                      <p:cNvPr id="32852" name="Object 9">
                        <a:extLst>
                          <a:ext uri="{FF2B5EF4-FFF2-40B4-BE49-F238E27FC236}">
                            <a16:creationId xmlns:a16="http://schemas.microsoft.com/office/drawing/2014/main" id="{823F40A9-080E-47E2-88E0-417EEB6D9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2370831"/>
                        <a:ext cx="377825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0">
            <a:extLst>
              <a:ext uri="{FF2B5EF4-FFF2-40B4-BE49-F238E27FC236}">
                <a16:creationId xmlns:a16="http://schemas.microsoft.com/office/drawing/2014/main" id="{471CEAF2-60FC-40F1-AFE5-1C65ADB4E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98482"/>
              </p:ext>
            </p:extLst>
          </p:nvPr>
        </p:nvGraphicFramePr>
        <p:xfrm>
          <a:off x="7969250" y="2370831"/>
          <a:ext cx="45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393480" progId="Equation.DSMT4">
                  <p:embed/>
                </p:oleObj>
              </mc:Choice>
              <mc:Fallback>
                <p:oleObj name="Equation" r:id="rId12" imgW="152280" imgH="393480" progId="Equation.DSMT4">
                  <p:embed/>
                  <p:pic>
                    <p:nvPicPr>
                      <p:cNvPr id="32853" name="Object 10">
                        <a:extLst>
                          <a:ext uri="{FF2B5EF4-FFF2-40B4-BE49-F238E27FC236}">
                            <a16:creationId xmlns:a16="http://schemas.microsoft.com/office/drawing/2014/main" id="{5E0BF793-DFA6-4D9C-866B-8905EE7F4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2370831"/>
                        <a:ext cx="457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5A56F3B-81FD-426D-B81A-E1ACA4842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61597"/>
              </p:ext>
            </p:extLst>
          </p:nvPr>
        </p:nvGraphicFramePr>
        <p:xfrm>
          <a:off x="2869406" y="1481819"/>
          <a:ext cx="32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406080" progId="Equation.DSMT4">
                  <p:embed/>
                </p:oleObj>
              </mc:Choice>
              <mc:Fallback>
                <p:oleObj name="Equation" r:id="rId14" imgW="164880" imgH="406080" progId="Equation.DSMT4">
                  <p:embed/>
                  <p:pic>
                    <p:nvPicPr>
                      <p:cNvPr id="94" name="Object 51">
                        <a:extLst>
                          <a:ext uri="{FF2B5EF4-FFF2-40B4-BE49-F238E27FC236}">
                            <a16:creationId xmlns:a16="http://schemas.microsoft.com/office/drawing/2014/main" id="{5083FC70-185F-4562-A09C-4457CFCD6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406" y="1481819"/>
                        <a:ext cx="3254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1">
            <a:extLst>
              <a:ext uri="{FF2B5EF4-FFF2-40B4-BE49-F238E27FC236}">
                <a16:creationId xmlns:a16="http://schemas.microsoft.com/office/drawing/2014/main" id="{9ECB2505-7A75-47DB-90E4-8B682E3A8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88101"/>
              </p:ext>
            </p:extLst>
          </p:nvPr>
        </p:nvGraphicFramePr>
        <p:xfrm>
          <a:off x="2838108" y="2525653"/>
          <a:ext cx="32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406080" progId="Equation.DSMT4">
                  <p:embed/>
                </p:oleObj>
              </mc:Choice>
              <mc:Fallback>
                <p:oleObj name="Equation" r:id="rId14" imgW="164880" imgH="406080" progId="Equation.DSMT4">
                  <p:embed/>
                  <p:pic>
                    <p:nvPicPr>
                      <p:cNvPr id="94" name="Object 51">
                        <a:extLst>
                          <a:ext uri="{FF2B5EF4-FFF2-40B4-BE49-F238E27FC236}">
                            <a16:creationId xmlns:a16="http://schemas.microsoft.com/office/drawing/2014/main" id="{5083FC70-185F-4562-A09C-4457CFCD6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108" y="2525653"/>
                        <a:ext cx="3254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1">
            <a:extLst>
              <a:ext uri="{FF2B5EF4-FFF2-40B4-BE49-F238E27FC236}">
                <a16:creationId xmlns:a16="http://schemas.microsoft.com/office/drawing/2014/main" id="{14A4C5DA-9C43-43AF-BB05-2E9157AAF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7939"/>
              </p:ext>
            </p:extLst>
          </p:nvPr>
        </p:nvGraphicFramePr>
        <p:xfrm>
          <a:off x="2859541" y="3511142"/>
          <a:ext cx="32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406080" progId="Equation.DSMT4">
                  <p:embed/>
                </p:oleObj>
              </mc:Choice>
              <mc:Fallback>
                <p:oleObj name="Equation" r:id="rId16" imgW="164880" imgH="406080" progId="Equation.DSMT4">
                  <p:embed/>
                  <p:pic>
                    <p:nvPicPr>
                      <p:cNvPr id="94" name="Object 51">
                        <a:extLst>
                          <a:ext uri="{FF2B5EF4-FFF2-40B4-BE49-F238E27FC236}">
                            <a16:creationId xmlns:a16="http://schemas.microsoft.com/office/drawing/2014/main" id="{5083FC70-185F-4562-A09C-4457CFCD6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541" y="3511142"/>
                        <a:ext cx="3254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1">
            <a:extLst>
              <a:ext uri="{FF2B5EF4-FFF2-40B4-BE49-F238E27FC236}">
                <a16:creationId xmlns:a16="http://schemas.microsoft.com/office/drawing/2014/main" id="{F67984B6-A525-4504-9F83-8E6053851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37447"/>
              </p:ext>
            </p:extLst>
          </p:nvPr>
        </p:nvGraphicFramePr>
        <p:xfrm>
          <a:off x="1655763" y="1453697"/>
          <a:ext cx="301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406080" progId="Equation.DSMT4">
                  <p:embed/>
                </p:oleObj>
              </mc:Choice>
              <mc:Fallback>
                <p:oleObj name="Equation" r:id="rId17" imgW="152280" imgH="406080" progId="Equation.DSMT4">
                  <p:embed/>
                  <p:pic>
                    <p:nvPicPr>
                      <p:cNvPr id="94" name="Object 51">
                        <a:extLst>
                          <a:ext uri="{FF2B5EF4-FFF2-40B4-BE49-F238E27FC236}">
                            <a16:creationId xmlns:a16="http://schemas.microsoft.com/office/drawing/2014/main" id="{5083FC70-185F-4562-A09C-4457CFCD6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1453697"/>
                        <a:ext cx="3016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1">
            <a:extLst>
              <a:ext uri="{FF2B5EF4-FFF2-40B4-BE49-F238E27FC236}">
                <a16:creationId xmlns:a16="http://schemas.microsoft.com/office/drawing/2014/main" id="{0A067156-AC1C-4EC4-BC21-4789BCB30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22933"/>
              </p:ext>
            </p:extLst>
          </p:nvPr>
        </p:nvGraphicFramePr>
        <p:xfrm>
          <a:off x="1597023" y="2535011"/>
          <a:ext cx="32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880" imgH="406080" progId="Equation.DSMT4">
                  <p:embed/>
                </p:oleObj>
              </mc:Choice>
              <mc:Fallback>
                <p:oleObj name="Equation" r:id="rId19" imgW="164880" imgH="406080" progId="Equation.DSMT4">
                  <p:embed/>
                  <p:pic>
                    <p:nvPicPr>
                      <p:cNvPr id="94" name="Object 51">
                        <a:extLst>
                          <a:ext uri="{FF2B5EF4-FFF2-40B4-BE49-F238E27FC236}">
                            <a16:creationId xmlns:a16="http://schemas.microsoft.com/office/drawing/2014/main" id="{5083FC70-185F-4562-A09C-4457CFCD6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3" y="2535011"/>
                        <a:ext cx="3254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1">
            <a:extLst>
              <a:ext uri="{FF2B5EF4-FFF2-40B4-BE49-F238E27FC236}">
                <a16:creationId xmlns:a16="http://schemas.microsoft.com/office/drawing/2014/main" id="{998174A9-9A76-44D6-A0F7-73CC6D1BD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93247"/>
              </p:ext>
            </p:extLst>
          </p:nvPr>
        </p:nvGraphicFramePr>
        <p:xfrm>
          <a:off x="1643856" y="3525612"/>
          <a:ext cx="32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406080" progId="Equation.DSMT4">
                  <p:embed/>
                </p:oleObj>
              </mc:Choice>
              <mc:Fallback>
                <p:oleObj name="Equation" r:id="rId21" imgW="164880" imgH="406080" progId="Equation.DSMT4">
                  <p:embed/>
                  <p:pic>
                    <p:nvPicPr>
                      <p:cNvPr id="94" name="Object 51">
                        <a:extLst>
                          <a:ext uri="{FF2B5EF4-FFF2-40B4-BE49-F238E27FC236}">
                            <a16:creationId xmlns:a16="http://schemas.microsoft.com/office/drawing/2014/main" id="{5083FC70-185F-4562-A09C-4457CFCD6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856" y="3525612"/>
                        <a:ext cx="3254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3A5F16-0B8D-4768-8095-50EC07EC2D19}"/>
              </a:ext>
            </a:extLst>
          </p:cNvPr>
          <p:cNvSpPr txBox="1"/>
          <p:nvPr/>
        </p:nvSpPr>
        <p:spPr>
          <a:xfrm>
            <a:off x="150811" y="191635"/>
            <a:ext cx="766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82C0E43-A4E6-4A3C-88ED-390F29CE1E09}"/>
              </a:ext>
            </a:extLst>
          </p:cNvPr>
          <p:cNvSpPr/>
          <p:nvPr/>
        </p:nvSpPr>
        <p:spPr>
          <a:xfrm rot="10800000" flipH="1" flipV="1">
            <a:off x="3495673" y="1704975"/>
            <a:ext cx="456067" cy="2485799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B28C1E55-5E5E-4002-BF9E-CCB12AD1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130" y="6247665"/>
            <a:ext cx="2237391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>
            <a:extLst>
              <a:ext uri="{FF2B5EF4-FFF2-40B4-BE49-F238E27FC236}">
                <a16:creationId xmlns:a16="http://schemas.microsoft.com/office/drawing/2014/main" id="{A7ABAE6C-BB33-4FAD-AD46-79255708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23" y="38100"/>
            <a:ext cx="42557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C7E75F-CDA1-4796-A1A0-169A6D8A5D3B}"/>
              </a:ext>
            </a:extLst>
          </p:cNvPr>
          <p:cNvGrpSpPr>
            <a:grpSpLocks/>
          </p:cNvGrpSpPr>
          <p:nvPr/>
        </p:nvGrpSpPr>
        <p:grpSpPr bwMode="auto">
          <a:xfrm>
            <a:off x="6628928" y="36848"/>
            <a:ext cx="5223565" cy="5855900"/>
            <a:chOff x="6015006" y="2385456"/>
            <a:chExt cx="2791290" cy="3822364"/>
          </a:xfrm>
        </p:grpSpPr>
        <p:sp>
          <p:nvSpPr>
            <p:cNvPr id="26637" name="Text Box 11">
              <a:extLst>
                <a:ext uri="{FF2B5EF4-FFF2-40B4-BE49-F238E27FC236}">
                  <a16:creationId xmlns:a16="http://schemas.microsoft.com/office/drawing/2014/main" id="{17C1BB06-33F7-45ED-BCB2-D794E9BA2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2520" y="2385456"/>
              <a:ext cx="457200" cy="5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26638" name="Text Box 12">
              <a:extLst>
                <a:ext uri="{FF2B5EF4-FFF2-40B4-BE49-F238E27FC236}">
                  <a16:creationId xmlns:a16="http://schemas.microsoft.com/office/drawing/2014/main" id="{E4A2406F-D16D-44CC-BE2B-D2CA1619C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006" y="5665397"/>
              <a:ext cx="457200" cy="5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26639" name="Text Box 13">
              <a:extLst>
                <a:ext uri="{FF2B5EF4-FFF2-40B4-BE49-F238E27FC236}">
                  <a16:creationId xmlns:a16="http://schemas.microsoft.com/office/drawing/2014/main" id="{8D9EF7DE-26CA-4440-9BAE-EA07B61DA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096" y="5008734"/>
              <a:ext cx="457200" cy="5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26640" name="Line 15">
              <a:extLst>
                <a:ext uri="{FF2B5EF4-FFF2-40B4-BE49-F238E27FC236}">
                  <a16:creationId xmlns:a16="http://schemas.microsoft.com/office/drawing/2014/main" id="{58AE7481-6246-494F-B290-5197ED51B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8709" y="5208412"/>
              <a:ext cx="2169303" cy="5476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26641" name="Line 16">
              <a:extLst>
                <a:ext uri="{FF2B5EF4-FFF2-40B4-BE49-F238E27FC236}">
                  <a16:creationId xmlns:a16="http://schemas.microsoft.com/office/drawing/2014/main" id="{0C0FBEC8-C5F8-4F96-BB7C-74302CFCD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8987" y="2915696"/>
              <a:ext cx="1089025" cy="23114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26642" name="Text Box 17">
              <a:extLst>
                <a:ext uri="{FF2B5EF4-FFF2-40B4-BE49-F238E27FC236}">
                  <a16:creationId xmlns:a16="http://schemas.microsoft.com/office/drawing/2014/main" id="{668C3636-603F-467B-890D-089463279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7383" y="3577615"/>
              <a:ext cx="457200" cy="5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26643" name="Line 18">
              <a:extLst>
                <a:ext uri="{FF2B5EF4-FFF2-40B4-BE49-F238E27FC236}">
                  <a16:creationId xmlns:a16="http://schemas.microsoft.com/office/drawing/2014/main" id="{44716A70-70A3-4B85-9576-D2DAE5F4B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5161" y="4098158"/>
              <a:ext cx="1622222" cy="1653355"/>
            </a:xfrm>
            <a:prstGeom prst="line">
              <a:avLst/>
            </a:prstGeom>
            <a:noFill/>
            <a:ln w="2857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26644" name="Text Box 19">
              <a:extLst>
                <a:ext uri="{FF2B5EF4-FFF2-40B4-BE49-F238E27FC236}">
                  <a16:creationId xmlns:a16="http://schemas.microsoft.com/office/drawing/2014/main" id="{C15F8E0F-4AE9-4987-9DF4-36A658DDE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8275" y="3833303"/>
              <a:ext cx="457200" cy="5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26645" name="Line 20">
              <a:extLst>
                <a:ext uri="{FF2B5EF4-FFF2-40B4-BE49-F238E27FC236}">
                  <a16:creationId xmlns:a16="http://schemas.microsoft.com/office/drawing/2014/main" id="{6EAA4F0B-71F6-4F73-8A70-39EA041B0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882" y="4363590"/>
              <a:ext cx="1644130" cy="854523"/>
            </a:xfrm>
            <a:prstGeom prst="line">
              <a:avLst/>
            </a:prstGeom>
            <a:noFill/>
            <a:ln w="2857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26646" name="Text Box 22">
              <a:extLst>
                <a:ext uri="{FF2B5EF4-FFF2-40B4-BE49-F238E27FC236}">
                  <a16:creationId xmlns:a16="http://schemas.microsoft.com/office/drawing/2014/main" id="{DEB67F06-363F-4507-A0E0-9FD750355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8971" y="4276793"/>
              <a:ext cx="457200" cy="5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FF0066"/>
                  </a:solidFill>
                  <a:latin typeface=".VnTime" panose="020B7200000000000000" pitchFamily="34" charset="0"/>
                </a:rPr>
                <a:t>G</a:t>
              </a:r>
            </a:p>
          </p:txBody>
        </p:sp>
        <p:sp>
          <p:nvSpPr>
            <p:cNvPr id="26647" name="Line 23">
              <a:extLst>
                <a:ext uri="{FF2B5EF4-FFF2-40B4-BE49-F238E27FC236}">
                  <a16:creationId xmlns:a16="http://schemas.microsoft.com/office/drawing/2014/main" id="{0FEFC3D6-AF48-482E-9DA4-5887876E9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6150" y="2913063"/>
              <a:ext cx="0" cy="25908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26648" name="Text Box 24">
              <a:extLst>
                <a:ext uri="{FF2B5EF4-FFF2-40B4-BE49-F238E27FC236}">
                  <a16:creationId xmlns:a16="http://schemas.microsoft.com/office/drawing/2014/main" id="{E38E0653-226D-4CC8-AA66-5ED0207D3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2519" y="5399102"/>
              <a:ext cx="457200" cy="5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26649" name="Line 26">
              <a:extLst>
                <a:ext uri="{FF2B5EF4-FFF2-40B4-BE49-F238E27FC236}">
                  <a16:creationId xmlns:a16="http://schemas.microsoft.com/office/drawing/2014/main" id="{C0E47894-54C6-405F-A500-213F2A630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16650" y="2903538"/>
              <a:ext cx="1077913" cy="284797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79B77C6F-74B4-43BD-AC80-E33B8D06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763" y="2907702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Isosceles Triangle 1">
            <a:hlinkClick r:id="rId2" action="ppaction://hlinkfile"/>
            <a:extLst>
              <a:ext uri="{FF2B5EF4-FFF2-40B4-BE49-F238E27FC236}">
                <a16:creationId xmlns:a16="http://schemas.microsoft.com/office/drawing/2014/main" id="{09EA69AB-727F-4D8D-BD96-AB4D44A85B2F}"/>
              </a:ext>
            </a:extLst>
          </p:cNvPr>
          <p:cNvSpPr/>
          <p:nvPr/>
        </p:nvSpPr>
        <p:spPr>
          <a:xfrm>
            <a:off x="11295496" y="5850235"/>
            <a:ext cx="794657" cy="8596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819AF6-06E6-4331-96D9-4DD2A5922604}"/>
              </a:ext>
            </a:extLst>
          </p:cNvPr>
          <p:cNvCxnSpPr/>
          <p:nvPr/>
        </p:nvCxnSpPr>
        <p:spPr>
          <a:xfrm>
            <a:off x="8388133" y="1806768"/>
            <a:ext cx="281560" cy="19040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6F4248-786F-4E68-A329-67F6DC0DBA5A}"/>
              </a:ext>
            </a:extLst>
          </p:cNvPr>
          <p:cNvCxnSpPr/>
          <p:nvPr/>
        </p:nvCxnSpPr>
        <p:spPr>
          <a:xfrm>
            <a:off x="7366791" y="4028738"/>
            <a:ext cx="281560" cy="19040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6A6E46-1019-47EF-8EED-A54978CCBEF5}"/>
              </a:ext>
            </a:extLst>
          </p:cNvPr>
          <p:cNvCxnSpPr/>
          <p:nvPr/>
        </p:nvCxnSpPr>
        <p:spPr>
          <a:xfrm>
            <a:off x="8167871" y="4875741"/>
            <a:ext cx="281560" cy="19040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3BB7CB-361A-4295-9D53-B1C4A58D655E}"/>
              </a:ext>
            </a:extLst>
          </p:cNvPr>
          <p:cNvCxnSpPr/>
          <p:nvPr/>
        </p:nvCxnSpPr>
        <p:spPr>
          <a:xfrm>
            <a:off x="9975851" y="4511481"/>
            <a:ext cx="281560" cy="19040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88F287-CB0A-4B27-AF7E-5950C4DD2F0D}"/>
              </a:ext>
            </a:extLst>
          </p:cNvPr>
          <p:cNvCxnSpPr>
            <a:cxnSpLocks/>
          </p:cNvCxnSpPr>
          <p:nvPr/>
        </p:nvCxnSpPr>
        <p:spPr>
          <a:xfrm flipH="1">
            <a:off x="8222412" y="4824105"/>
            <a:ext cx="181892" cy="2645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B7BB19-6167-408B-A7B7-504AA7ED98E7}"/>
              </a:ext>
            </a:extLst>
          </p:cNvPr>
          <p:cNvCxnSpPr>
            <a:cxnSpLocks/>
          </p:cNvCxnSpPr>
          <p:nvPr/>
        </p:nvCxnSpPr>
        <p:spPr>
          <a:xfrm flipH="1">
            <a:off x="10012554" y="4452655"/>
            <a:ext cx="181892" cy="2645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D24658-5AC0-47DA-8F2E-6212DE1232A1}"/>
              </a:ext>
            </a:extLst>
          </p:cNvPr>
          <p:cNvCxnSpPr>
            <a:cxnSpLocks/>
          </p:cNvCxnSpPr>
          <p:nvPr/>
        </p:nvCxnSpPr>
        <p:spPr>
          <a:xfrm flipH="1">
            <a:off x="9498406" y="1721780"/>
            <a:ext cx="247210" cy="2394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3E2E5B-391D-42C8-8099-8B552767378A}"/>
              </a:ext>
            </a:extLst>
          </p:cNvPr>
          <p:cNvCxnSpPr>
            <a:cxnSpLocks/>
          </p:cNvCxnSpPr>
          <p:nvPr/>
        </p:nvCxnSpPr>
        <p:spPr>
          <a:xfrm flipH="1">
            <a:off x="9572391" y="1861337"/>
            <a:ext cx="247210" cy="2394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32AC4D-BD23-4AD7-8EA6-D5DA08C0D371}"/>
              </a:ext>
            </a:extLst>
          </p:cNvPr>
          <p:cNvCxnSpPr>
            <a:cxnSpLocks/>
          </p:cNvCxnSpPr>
          <p:nvPr/>
        </p:nvCxnSpPr>
        <p:spPr>
          <a:xfrm flipH="1">
            <a:off x="10362195" y="3360564"/>
            <a:ext cx="247210" cy="2394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0087C9-5791-45FE-B356-C7D1889D6FC9}"/>
              </a:ext>
            </a:extLst>
          </p:cNvPr>
          <p:cNvCxnSpPr>
            <a:cxnSpLocks/>
          </p:cNvCxnSpPr>
          <p:nvPr/>
        </p:nvCxnSpPr>
        <p:spPr>
          <a:xfrm flipH="1">
            <a:off x="10485800" y="3473057"/>
            <a:ext cx="247210" cy="2394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72074" y="0"/>
            <a:ext cx="5776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66/SGK)</a:t>
            </a:r>
          </a:p>
        </p:txBody>
      </p:sp>
      <p:grpSp>
        <p:nvGrpSpPr>
          <p:cNvPr id="27651" name="Group 32"/>
          <p:cNvGrpSpPr>
            <a:grpSpLocks/>
          </p:cNvGrpSpPr>
          <p:nvPr/>
        </p:nvGrpSpPr>
        <p:grpSpPr bwMode="auto">
          <a:xfrm>
            <a:off x="7696504" y="1472029"/>
            <a:ext cx="4125765" cy="2780967"/>
            <a:chOff x="3863" y="201"/>
            <a:chExt cx="1873" cy="1501"/>
          </a:xfrm>
        </p:grpSpPr>
        <p:sp>
          <p:nvSpPr>
            <p:cNvPr id="27663" name="Text Box 7"/>
            <p:cNvSpPr txBox="1">
              <a:spLocks noChangeArrowheads="1"/>
            </p:cNvSpPr>
            <p:nvPr/>
          </p:nvSpPr>
          <p:spPr bwMode="auto">
            <a:xfrm>
              <a:off x="4270" y="201"/>
              <a:ext cx="81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7664" name="Text Box 8"/>
            <p:cNvSpPr txBox="1">
              <a:spLocks noChangeArrowheads="1"/>
            </p:cNvSpPr>
            <p:nvPr/>
          </p:nvSpPr>
          <p:spPr bwMode="auto">
            <a:xfrm>
              <a:off x="3863" y="1264"/>
              <a:ext cx="384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7665" name="Text Box 9"/>
            <p:cNvSpPr txBox="1">
              <a:spLocks noChangeArrowheads="1"/>
            </p:cNvSpPr>
            <p:nvPr/>
          </p:nvSpPr>
          <p:spPr bwMode="auto">
            <a:xfrm>
              <a:off x="4618" y="1328"/>
              <a:ext cx="384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666" name="Text Box 10"/>
            <p:cNvSpPr txBox="1">
              <a:spLocks noChangeArrowheads="1"/>
            </p:cNvSpPr>
            <p:nvPr/>
          </p:nvSpPr>
          <p:spPr bwMode="auto">
            <a:xfrm>
              <a:off x="4581" y="858"/>
              <a:ext cx="81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27667" name="Line 12"/>
            <p:cNvSpPr>
              <a:spLocks noChangeShapeType="1"/>
            </p:cNvSpPr>
            <p:nvPr/>
          </p:nvSpPr>
          <p:spPr bwMode="auto">
            <a:xfrm>
              <a:off x="4368" y="411"/>
              <a:ext cx="1056" cy="9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8" name="Line 13"/>
            <p:cNvSpPr>
              <a:spLocks noChangeShapeType="1"/>
            </p:cNvSpPr>
            <p:nvPr/>
          </p:nvSpPr>
          <p:spPr bwMode="auto">
            <a:xfrm flipH="1">
              <a:off x="3984" y="411"/>
              <a:ext cx="384" cy="9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9" name="Line 14"/>
            <p:cNvSpPr>
              <a:spLocks noChangeShapeType="1"/>
            </p:cNvSpPr>
            <p:nvPr/>
          </p:nvSpPr>
          <p:spPr bwMode="auto">
            <a:xfrm>
              <a:off x="3984" y="1323"/>
              <a:ext cx="14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0" name="Line 15"/>
            <p:cNvSpPr>
              <a:spLocks noChangeShapeType="1"/>
            </p:cNvSpPr>
            <p:nvPr/>
          </p:nvSpPr>
          <p:spPr bwMode="auto">
            <a:xfrm>
              <a:off x="4368" y="432"/>
              <a:ext cx="336" cy="9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1" name="Line 16"/>
            <p:cNvSpPr>
              <a:spLocks noChangeShapeType="1"/>
            </p:cNvSpPr>
            <p:nvPr/>
          </p:nvSpPr>
          <p:spPr bwMode="auto">
            <a:xfrm rot="19871353" flipH="1" flipV="1">
              <a:off x="4569" y="1022"/>
              <a:ext cx="39" cy="2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2" name="Line 17"/>
            <p:cNvSpPr>
              <a:spLocks noChangeShapeType="1"/>
            </p:cNvSpPr>
            <p:nvPr/>
          </p:nvSpPr>
          <p:spPr bwMode="auto">
            <a:xfrm>
              <a:off x="4320" y="1257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3" name="Line 18"/>
            <p:cNvSpPr>
              <a:spLocks noChangeShapeType="1"/>
            </p:cNvSpPr>
            <p:nvPr/>
          </p:nvSpPr>
          <p:spPr bwMode="auto">
            <a:xfrm>
              <a:off x="5040" y="1248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4" name="Text Box 19"/>
            <p:cNvSpPr txBox="1">
              <a:spLocks noChangeArrowheads="1"/>
            </p:cNvSpPr>
            <p:nvPr/>
          </p:nvSpPr>
          <p:spPr bwMode="auto">
            <a:xfrm>
              <a:off x="5400" y="1214"/>
              <a:ext cx="33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27652" name="Text Box 20"/>
          <p:cNvSpPr txBox="1">
            <a:spLocks noChangeArrowheads="1"/>
          </p:cNvSpPr>
          <p:nvPr/>
        </p:nvSpPr>
        <p:spPr bwMode="auto">
          <a:xfrm>
            <a:off x="28739" y="610925"/>
            <a:ext cx="1209658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 Cho 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DEF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DH.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>
                <a:solidFill>
                  <a:srgbClr val="1D11B5"/>
                </a:solidFill>
                <a:latin typeface="Times New Roman" pitchFamily="18" charset="0"/>
                <a:cs typeface="Times New Roman" pitchFamily="18" charset="0"/>
              </a:rPr>
              <a:t>?     </a:t>
            </a:r>
            <a:endParaRPr lang="en-US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09911"/>
              </p:ext>
            </p:extLst>
          </p:nvPr>
        </p:nvGraphicFramePr>
        <p:xfrm>
          <a:off x="2078038" y="4006850"/>
          <a:ext cx="1693862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1041120" progId="Equation.DSMT4">
                  <p:embed/>
                </p:oleObj>
              </mc:Choice>
              <mc:Fallback>
                <p:oleObj name="Equation" r:id="rId2" imgW="774360" imgH="1041120" progId="Equation.DSMT4">
                  <p:embed/>
                  <p:pic>
                    <p:nvPicPr>
                      <p:cNvPr id="276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4006850"/>
                        <a:ext cx="1693862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93045"/>
              </p:ext>
            </p:extLst>
          </p:nvPr>
        </p:nvGraphicFramePr>
        <p:xfrm>
          <a:off x="6789738" y="4083050"/>
          <a:ext cx="1671637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1041120" progId="Equation.DSMT4">
                  <p:embed/>
                </p:oleObj>
              </mc:Choice>
              <mc:Fallback>
                <p:oleObj name="Equation" r:id="rId4" imgW="838080" imgH="1041120" progId="Equation.DSMT4">
                  <p:embed/>
                  <p:pic>
                    <p:nvPicPr>
                      <p:cNvPr id="276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4083050"/>
                        <a:ext cx="1671637" cy="220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4652964" y="4218352"/>
            <a:ext cx="474303" cy="473428"/>
          </a:xfrm>
          <a:prstGeom prst="rect">
            <a:avLst/>
          </a:prstGeom>
          <a:solidFill>
            <a:srgbClr val="E2FC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700590" y="4213179"/>
            <a:ext cx="372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7657" name="Rectangle 26"/>
          <p:cNvSpPr>
            <a:spLocks noChangeArrowheads="1"/>
          </p:cNvSpPr>
          <p:nvPr/>
        </p:nvSpPr>
        <p:spPr bwMode="auto">
          <a:xfrm>
            <a:off x="4657730" y="5548812"/>
            <a:ext cx="474303" cy="473428"/>
          </a:xfrm>
          <a:prstGeom prst="rect">
            <a:avLst/>
          </a:prstGeom>
          <a:solidFill>
            <a:srgbClr val="E2FC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4700590" y="5543641"/>
            <a:ext cx="381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7659" name="Rectangle 28"/>
          <p:cNvSpPr>
            <a:spLocks noChangeArrowheads="1"/>
          </p:cNvSpPr>
          <p:nvPr/>
        </p:nvSpPr>
        <p:spPr bwMode="auto">
          <a:xfrm>
            <a:off x="8998950" y="4207494"/>
            <a:ext cx="474303" cy="473428"/>
          </a:xfrm>
          <a:prstGeom prst="rect">
            <a:avLst/>
          </a:prstGeom>
          <a:solidFill>
            <a:srgbClr val="E2FC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9053515" y="4213590"/>
            <a:ext cx="381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7661" name="Rectangle 30"/>
          <p:cNvSpPr>
            <a:spLocks noChangeArrowheads="1"/>
          </p:cNvSpPr>
          <p:nvPr/>
        </p:nvSpPr>
        <p:spPr bwMode="auto">
          <a:xfrm>
            <a:off x="9023123" y="5592774"/>
            <a:ext cx="474303" cy="473428"/>
          </a:xfrm>
          <a:prstGeom prst="rect">
            <a:avLst/>
          </a:prstGeom>
          <a:solidFill>
            <a:srgbClr val="E2FC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9058827" y="5586588"/>
            <a:ext cx="381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" name="Arrow: Right 1">
            <a:hlinkClick r:id="rId6" action="ppaction://hlinksldjump"/>
            <a:extLst>
              <a:ext uri="{FF2B5EF4-FFF2-40B4-BE49-F238E27FC236}">
                <a16:creationId xmlns:a16="http://schemas.microsoft.com/office/drawing/2014/main" id="{21CEE0FF-87CB-44E2-8444-5DB935E8377B}"/>
              </a:ext>
            </a:extLst>
          </p:cNvPr>
          <p:cNvSpPr/>
          <p:nvPr/>
        </p:nvSpPr>
        <p:spPr>
          <a:xfrm>
            <a:off x="11475584" y="6437677"/>
            <a:ext cx="649741" cy="420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F278418E-4BDF-4671-BC5D-B7E14CC8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730" y="6247075"/>
            <a:ext cx="2237391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3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/>
      <p:bldP spid="26651" grpId="0"/>
      <p:bldP spid="26653" grpId="0"/>
      <p:bldP spid="26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28">
            <a:extLst>
              <a:ext uri="{FF2B5EF4-FFF2-40B4-BE49-F238E27FC236}">
                <a16:creationId xmlns:a16="http://schemas.microsoft.com/office/drawing/2014/main" id="{04619355-EEDF-40BC-B232-AD11A3FE1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F402D513-4837-4F4C-B3F7-F32A0122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" y="-69638"/>
            <a:ext cx="434816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5" name="Text Box 50">
            <a:extLst>
              <a:ext uri="{FF2B5EF4-FFF2-40B4-BE49-F238E27FC236}">
                <a16:creationId xmlns:a16="http://schemas.microsoft.com/office/drawing/2014/main" id="{69844B89-5BED-4FF8-A632-8ECC2CFA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4" y="599485"/>
            <a:ext cx="1198403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  Cho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đẳng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73">
            <a:extLst>
              <a:ext uri="{FF2B5EF4-FFF2-40B4-BE49-F238E27FC236}">
                <a16:creationId xmlns:a16="http://schemas.microsoft.com/office/drawing/2014/main" id="{171A94A5-CC9E-4674-B4A0-AEDCE3A33ABD}"/>
              </a:ext>
            </a:extLst>
          </p:cNvPr>
          <p:cNvGrpSpPr>
            <a:grpSpLocks/>
          </p:cNvGrpSpPr>
          <p:nvPr/>
        </p:nvGrpSpPr>
        <p:grpSpPr bwMode="auto">
          <a:xfrm>
            <a:off x="8545514" y="1632178"/>
            <a:ext cx="3741737" cy="4594226"/>
            <a:chOff x="3532" y="939"/>
            <a:chExt cx="2357" cy="2894"/>
          </a:xfrm>
        </p:grpSpPr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56072962-3589-4AD0-981C-146A7394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200"/>
              <a:ext cx="1920" cy="2400"/>
            </a:xfrm>
            <a:custGeom>
              <a:avLst/>
              <a:gdLst>
                <a:gd name="T0" fmla="*/ 0 w 1920"/>
                <a:gd name="T1" fmla="*/ 2400 h 2400"/>
                <a:gd name="T2" fmla="*/ 960 w 1920"/>
                <a:gd name="T3" fmla="*/ 0 h 2400"/>
                <a:gd name="T4" fmla="*/ 1920 w 1920"/>
                <a:gd name="T5" fmla="*/ 1920 h 2400"/>
                <a:gd name="T6" fmla="*/ 0 w 1920"/>
                <a:gd name="T7" fmla="*/ 240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0" h="2400">
                  <a:moveTo>
                    <a:pt x="0" y="2400"/>
                  </a:moveTo>
                  <a:lnTo>
                    <a:pt x="960" y="0"/>
                  </a:lnTo>
                  <a:lnTo>
                    <a:pt x="1920" y="1920"/>
                  </a:lnTo>
                  <a:lnTo>
                    <a:pt x="0" y="2400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F0DA50EC-3DEE-4933-8F06-65A72CC3F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grpSp>
          <p:nvGrpSpPr>
            <p:cNvPr id="52" name="Group 15">
              <a:extLst>
                <a:ext uri="{FF2B5EF4-FFF2-40B4-BE49-F238E27FC236}">
                  <a16:creationId xmlns:a16="http://schemas.microsoft.com/office/drawing/2014/main" id="{2B51135F-50CC-4DE1-94E8-DA09FB630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064"/>
              <a:ext cx="1680" cy="1056"/>
              <a:chOff x="3120" y="2400"/>
              <a:chExt cx="1680" cy="1056"/>
            </a:xfrm>
          </p:grpSpPr>
          <p:grpSp>
            <p:nvGrpSpPr>
              <p:cNvPr id="78" name="Group 16">
                <a:extLst>
                  <a:ext uri="{FF2B5EF4-FFF2-40B4-BE49-F238E27FC236}">
                    <a16:creationId xmlns:a16="http://schemas.microsoft.com/office/drawing/2014/main" id="{20426DE8-2A28-460D-9FD6-C79361B44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2400"/>
                <a:ext cx="268" cy="357"/>
                <a:chOff x="3120" y="2400"/>
                <a:chExt cx="268" cy="357"/>
              </a:xfrm>
            </p:grpSpPr>
            <p:sp>
              <p:nvSpPr>
                <p:cNvPr id="80" name="Oval 17">
                  <a:extLst>
                    <a:ext uri="{FF2B5EF4-FFF2-40B4-BE49-F238E27FC236}">
                      <a16:creationId xmlns:a16="http://schemas.microsoft.com/office/drawing/2014/main" id="{9CF0DD9B-AB9D-4C23-82DB-E7FC76F41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8" y="2709"/>
                  <a:ext cx="48" cy="48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" name="Text Box 18">
                  <a:extLst>
                    <a:ext uri="{FF2B5EF4-FFF2-40B4-BE49-F238E27FC236}">
                      <a16:creationId xmlns:a16="http://schemas.microsoft.com/office/drawing/2014/main" id="{8E6D77B9-00BA-474E-9AA0-26A911124F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0" y="2400"/>
                  <a:ext cx="2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S</a:t>
                  </a:r>
                </a:p>
              </p:txBody>
            </p:sp>
          </p:grpSp>
          <p:sp>
            <p:nvSpPr>
              <p:cNvPr id="79" name="Line 19">
                <a:extLst>
                  <a:ext uri="{FF2B5EF4-FFF2-40B4-BE49-F238E27FC236}">
                    <a16:creationId xmlns:a16="http://schemas.microsoft.com/office/drawing/2014/main" id="{3CF903B3-A9A9-450D-88C3-4CD6683CD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0" y="2736"/>
                <a:ext cx="1440" cy="72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53" name="Group 20">
              <a:extLst>
                <a:ext uri="{FF2B5EF4-FFF2-40B4-BE49-F238E27FC236}">
                  <a16:creationId xmlns:a16="http://schemas.microsoft.com/office/drawing/2014/main" id="{9464B6A4-0022-465D-AC8A-5E6DF6F15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2" y="1206"/>
              <a:ext cx="288" cy="2400"/>
              <a:chOff x="3840" y="1536"/>
              <a:chExt cx="288" cy="2400"/>
            </a:xfrm>
          </p:grpSpPr>
          <p:sp>
            <p:nvSpPr>
              <p:cNvPr id="76" name="Line 21">
                <a:extLst>
                  <a:ext uri="{FF2B5EF4-FFF2-40B4-BE49-F238E27FC236}">
                    <a16:creationId xmlns:a16="http://schemas.microsoft.com/office/drawing/2014/main" id="{0C6C5290-2DA8-48F3-A1D9-A924A1DD7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536"/>
                <a:ext cx="0" cy="216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77" name="Text Box 22">
                <a:extLst>
                  <a:ext uri="{FF2B5EF4-FFF2-40B4-BE49-F238E27FC236}">
                    <a16:creationId xmlns:a16="http://schemas.microsoft.com/office/drawing/2014/main" id="{D806EE45-7792-43A6-B46F-B64A2374F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64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R</a:t>
                </a:r>
              </a:p>
            </p:txBody>
          </p:sp>
        </p:grpSp>
        <p:grpSp>
          <p:nvGrpSpPr>
            <p:cNvPr id="54" name="Group 23">
              <a:extLst>
                <a:ext uri="{FF2B5EF4-FFF2-40B4-BE49-F238E27FC236}">
                  <a16:creationId xmlns:a16="http://schemas.microsoft.com/office/drawing/2014/main" id="{0C0812AA-15EA-4C15-BCE9-8F560B205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" y="1906"/>
              <a:ext cx="534" cy="1007"/>
              <a:chOff x="3813" y="2229"/>
              <a:chExt cx="534" cy="1007"/>
            </a:xfrm>
          </p:grpSpPr>
          <p:sp>
            <p:nvSpPr>
              <p:cNvPr id="72" name="Oval 24">
                <a:extLst>
                  <a:ext uri="{FF2B5EF4-FFF2-40B4-BE49-F238E27FC236}">
                    <a16:creationId xmlns:a16="http://schemas.microsoft.com/office/drawing/2014/main" id="{047D3F54-A7F5-4C8D-ACEF-F5532724E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2949"/>
                <a:ext cx="48" cy="48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Oval 25">
                <a:extLst>
                  <a:ext uri="{FF2B5EF4-FFF2-40B4-BE49-F238E27FC236}">
                    <a16:creationId xmlns:a16="http://schemas.microsoft.com/office/drawing/2014/main" id="{4BBC35CE-DAC7-4D0D-917B-34C16368B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9" y="3188"/>
                <a:ext cx="48" cy="48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26">
                <a:extLst>
                  <a:ext uri="{FF2B5EF4-FFF2-40B4-BE49-F238E27FC236}">
                    <a16:creationId xmlns:a16="http://schemas.microsoft.com/office/drawing/2014/main" id="{B7E5AD37-E3D8-4EB4-8484-28FEF8407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2229"/>
                <a:ext cx="48" cy="48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5" name="Line 30">
              <a:extLst>
                <a:ext uri="{FF2B5EF4-FFF2-40B4-BE49-F238E27FC236}">
                  <a16:creationId xmlns:a16="http://schemas.microsoft.com/office/drawing/2014/main" id="{4946D009-87B4-4CFD-8F11-2F4A5A536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" y="3358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56" name="Line 31">
              <a:extLst>
                <a:ext uri="{FF2B5EF4-FFF2-40B4-BE49-F238E27FC236}">
                  <a16:creationId xmlns:a16="http://schemas.microsoft.com/office/drawing/2014/main" id="{CACC7554-A799-4418-BF32-B49B75B23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3126"/>
              <a:ext cx="0" cy="192"/>
            </a:xfrm>
            <a:prstGeom prst="line">
              <a:avLst/>
            </a:prstGeom>
            <a:noFill/>
            <a:ln w="9525">
              <a:solidFill>
                <a:srgbClr val="1D11B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CC"/>
                </a:solidFill>
              </a:endParaRPr>
            </a:p>
          </p:txBody>
        </p:sp>
        <p:grpSp>
          <p:nvGrpSpPr>
            <p:cNvPr id="57" name="Group 32">
              <a:extLst>
                <a:ext uri="{FF2B5EF4-FFF2-40B4-BE49-F238E27FC236}">
                  <a16:creationId xmlns:a16="http://schemas.microsoft.com/office/drawing/2014/main" id="{A1B166E7-59F5-42C1-9042-06D1F8F76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968"/>
              <a:ext cx="192" cy="96"/>
              <a:chOff x="4176" y="3888"/>
              <a:chExt cx="96" cy="144"/>
            </a:xfrm>
          </p:grpSpPr>
          <p:sp>
            <p:nvSpPr>
              <p:cNvPr id="70" name="Line 33">
                <a:extLst>
                  <a:ext uri="{FF2B5EF4-FFF2-40B4-BE49-F238E27FC236}">
                    <a16:creationId xmlns:a16="http://schemas.microsoft.com/office/drawing/2014/main" id="{4F1C9CD7-6362-47D3-BF9E-5A585A00B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888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71" name="Line 34">
                <a:extLst>
                  <a:ext uri="{FF2B5EF4-FFF2-40B4-BE49-F238E27FC236}">
                    <a16:creationId xmlns:a16="http://schemas.microsoft.com/office/drawing/2014/main" id="{5CC25CDE-4910-4A79-8C27-457F99EB4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" y="3888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1D11B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58" name="Group 35">
              <a:extLst>
                <a:ext uri="{FF2B5EF4-FFF2-40B4-BE49-F238E27FC236}">
                  <a16:creationId xmlns:a16="http://schemas.microsoft.com/office/drawing/2014/main" id="{B611D114-1815-4D03-ADE0-AA0A9C74C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2" y="2784"/>
              <a:ext cx="192" cy="96"/>
              <a:chOff x="4176" y="3888"/>
              <a:chExt cx="96" cy="144"/>
            </a:xfrm>
          </p:grpSpPr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B0CD4C62-927A-42FB-8102-02A419777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888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69" name="Line 37">
                <a:extLst>
                  <a:ext uri="{FF2B5EF4-FFF2-40B4-BE49-F238E27FC236}">
                    <a16:creationId xmlns:a16="http://schemas.microsoft.com/office/drawing/2014/main" id="{A8EA0A51-0912-4DD4-BE1B-C87DAB473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" y="3888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1D11B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60" name="Group 46">
              <a:extLst>
                <a:ext uri="{FF2B5EF4-FFF2-40B4-BE49-F238E27FC236}">
                  <a16:creationId xmlns:a16="http://schemas.microsoft.com/office/drawing/2014/main" id="{89BAB848-8446-41EB-A36B-B445D536C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4" y="2460"/>
              <a:ext cx="356" cy="327"/>
              <a:chOff x="3724" y="2784"/>
              <a:chExt cx="356" cy="327"/>
            </a:xfrm>
          </p:grpSpPr>
          <p:sp>
            <p:nvSpPr>
              <p:cNvPr id="66" name="Text Box 47">
                <a:extLst>
                  <a:ext uri="{FF2B5EF4-FFF2-40B4-BE49-F238E27FC236}">
                    <a16:creationId xmlns:a16="http://schemas.microsoft.com/office/drawing/2014/main" id="{9F37BFFA-E8EC-4B6D-86D9-243F8D8D4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78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67" name="Oval 48">
                <a:extLst>
                  <a:ext uri="{FF2B5EF4-FFF2-40B4-BE49-F238E27FC236}">
                    <a16:creationId xmlns:a16="http://schemas.microsoft.com/office/drawing/2014/main" id="{83FE1AC7-58C9-4489-B881-EC4580E39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" y="2949"/>
                <a:ext cx="48" cy="4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68">
              <a:extLst>
                <a:ext uri="{FF2B5EF4-FFF2-40B4-BE49-F238E27FC236}">
                  <a16:creationId xmlns:a16="http://schemas.microsoft.com/office/drawing/2014/main" id="{71ECBB08-D3FF-403F-8C62-D1FE2B5BA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2" y="939"/>
              <a:ext cx="2357" cy="2894"/>
              <a:chOff x="3463" y="939"/>
              <a:chExt cx="2357" cy="2894"/>
            </a:xfrm>
          </p:grpSpPr>
          <p:sp>
            <p:nvSpPr>
              <p:cNvPr id="62" name="Text Box 69">
                <a:extLst>
                  <a:ext uri="{FF2B5EF4-FFF2-40B4-BE49-F238E27FC236}">
                    <a16:creationId xmlns:a16="http://schemas.microsoft.com/office/drawing/2014/main" id="{8E68CEA8-88CD-4942-8BFC-D9FF3BE08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3" y="9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3" name="Text Box 70">
                <a:extLst>
                  <a:ext uri="{FF2B5EF4-FFF2-40B4-BE49-F238E27FC236}">
                    <a16:creationId xmlns:a16="http://schemas.microsoft.com/office/drawing/2014/main" id="{D354923D-1EC9-45EA-9B2F-F0DF4281B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3" y="354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64" name="Text Box 71">
                <a:extLst>
                  <a:ext uri="{FF2B5EF4-FFF2-40B4-BE49-F238E27FC236}">
                    <a16:creationId xmlns:a16="http://schemas.microsoft.com/office/drawing/2014/main" id="{B0384D9A-C349-44CA-A344-507765E2B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2" y="303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65" name="Line 72">
                <a:extLst>
                  <a:ext uri="{FF2B5EF4-FFF2-40B4-BE49-F238E27FC236}">
                    <a16:creationId xmlns:a16="http://schemas.microsoft.com/office/drawing/2014/main" id="{555AB7DF-C393-4173-A216-103175F12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5" y="347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CC"/>
                  </a:solidFill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E0311-BE95-4112-ADAF-C6309FFCB5FF}"/>
              </a:ext>
            </a:extLst>
          </p:cNvPr>
          <p:cNvCxnSpPr>
            <a:stCxn id="76" idx="0"/>
          </p:cNvCxnSpPr>
          <p:nvPr/>
        </p:nvCxnSpPr>
        <p:spPr>
          <a:xfrm flipH="1">
            <a:off x="8805864" y="2056041"/>
            <a:ext cx="1533525" cy="3817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A9D71-1344-4864-B259-E0609774B27B}"/>
              </a:ext>
            </a:extLst>
          </p:cNvPr>
          <p:cNvCxnSpPr>
            <a:cxnSpLocks/>
          </p:cNvCxnSpPr>
          <p:nvPr/>
        </p:nvCxnSpPr>
        <p:spPr>
          <a:xfrm>
            <a:off x="10346533" y="2063070"/>
            <a:ext cx="1514475" cy="3016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B0A013-B299-4A45-B0CF-F87E54038A0E}"/>
              </a:ext>
            </a:extLst>
          </p:cNvPr>
          <p:cNvCxnSpPr>
            <a:cxnSpLocks/>
            <a:stCxn id="79" idx="0"/>
          </p:cNvCxnSpPr>
          <p:nvPr/>
        </p:nvCxnSpPr>
        <p:spPr>
          <a:xfrm flipH="1">
            <a:off x="8805866" y="5094517"/>
            <a:ext cx="3047998" cy="779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7C2B56-099F-42AF-92CA-21A8EA4D2097}"/>
              </a:ext>
            </a:extLst>
          </p:cNvPr>
          <p:cNvCxnSpPr/>
          <p:nvPr/>
        </p:nvCxnSpPr>
        <p:spPr>
          <a:xfrm>
            <a:off x="4675187" y="1957389"/>
            <a:ext cx="66675" cy="5103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ct 2">
            <a:extLst>
              <a:ext uri="{FF2B5EF4-FFF2-40B4-BE49-F238E27FC236}">
                <a16:creationId xmlns:a16="http://schemas.microsoft.com/office/drawing/2014/main" id="{07622635-75B8-40A0-B42C-CD86BF1E0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0607"/>
              </p:ext>
            </p:extLst>
          </p:nvPr>
        </p:nvGraphicFramePr>
        <p:xfrm>
          <a:off x="50800" y="2401087"/>
          <a:ext cx="47244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393480" progId="Equation.DSMT4">
                  <p:embed/>
                </p:oleObj>
              </mc:Choice>
              <mc:Fallback>
                <p:oleObj name="Equation" r:id="rId2" imgW="2158920" imgH="393480" progId="Equation.DSMT4">
                  <p:embed/>
                  <p:pic>
                    <p:nvPicPr>
                      <p:cNvPr id="276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2401087"/>
                        <a:ext cx="47244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>
            <a:extLst>
              <a:ext uri="{FF2B5EF4-FFF2-40B4-BE49-F238E27FC236}">
                <a16:creationId xmlns:a16="http://schemas.microsoft.com/office/drawing/2014/main" id="{E5F2063D-5128-4659-9FDB-8C025E9A1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57744"/>
              </p:ext>
            </p:extLst>
          </p:nvPr>
        </p:nvGraphicFramePr>
        <p:xfrm>
          <a:off x="82550" y="3748088"/>
          <a:ext cx="46132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393480" progId="Equation.DSMT4">
                  <p:embed/>
                </p:oleObj>
              </mc:Choice>
              <mc:Fallback>
                <p:oleObj name="Equation" r:id="rId4" imgW="2108160" imgH="393480" progId="Equation.DSMT4">
                  <p:embed/>
                  <p:pic>
                    <p:nvPicPr>
                      <p:cNvPr id="89" name="Object 2">
                        <a:extLst>
                          <a:ext uri="{FF2B5EF4-FFF2-40B4-BE49-F238E27FC236}">
                            <a16:creationId xmlns:a16="http://schemas.microsoft.com/office/drawing/2014/main" id="{786807E5-5D4C-472D-921F-AE957B1FD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3748088"/>
                        <a:ext cx="46132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2">
            <a:extLst>
              <a:ext uri="{FF2B5EF4-FFF2-40B4-BE49-F238E27FC236}">
                <a16:creationId xmlns:a16="http://schemas.microsoft.com/office/drawing/2014/main" id="{CFF87156-F5C7-405C-AA59-1DD2008ED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29182"/>
              </p:ext>
            </p:extLst>
          </p:nvPr>
        </p:nvGraphicFramePr>
        <p:xfrm>
          <a:off x="4686301" y="2405850"/>
          <a:ext cx="44465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840" imgH="393480" progId="Equation.DSMT4">
                  <p:embed/>
                </p:oleObj>
              </mc:Choice>
              <mc:Fallback>
                <p:oleObj name="Equation" r:id="rId6" imgW="2031840" imgH="393480" progId="Equation.DSMT4">
                  <p:embed/>
                  <p:pic>
                    <p:nvPicPr>
                      <p:cNvPr id="89" name="Object 2">
                        <a:extLst>
                          <a:ext uri="{FF2B5EF4-FFF2-40B4-BE49-F238E27FC236}">
                            <a16:creationId xmlns:a16="http://schemas.microsoft.com/office/drawing/2014/main" id="{786807E5-5D4C-472D-921F-AE957B1FD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1" y="2405850"/>
                        <a:ext cx="444658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2">
            <a:extLst>
              <a:ext uri="{FF2B5EF4-FFF2-40B4-BE49-F238E27FC236}">
                <a16:creationId xmlns:a16="http://schemas.microsoft.com/office/drawing/2014/main" id="{D435332F-5987-401C-BBE6-6CB1EADA0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995928"/>
              </p:ext>
            </p:extLst>
          </p:nvPr>
        </p:nvGraphicFramePr>
        <p:xfrm>
          <a:off x="4703763" y="3765780"/>
          <a:ext cx="4279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5520" imgH="393480" progId="Equation.DSMT4">
                  <p:embed/>
                </p:oleObj>
              </mc:Choice>
              <mc:Fallback>
                <p:oleObj name="Equation" r:id="rId8" imgW="1955520" imgH="393480" progId="Equation.DSMT4">
                  <p:embed/>
                  <p:pic>
                    <p:nvPicPr>
                      <p:cNvPr id="91" name="Object 2">
                        <a:extLst>
                          <a:ext uri="{FF2B5EF4-FFF2-40B4-BE49-F238E27FC236}">
                            <a16:creationId xmlns:a16="http://schemas.microsoft.com/office/drawing/2014/main" id="{CFF87156-F5C7-405C-AA59-1DD2008ED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765780"/>
                        <a:ext cx="42799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51">
            <a:extLst>
              <a:ext uri="{FF2B5EF4-FFF2-40B4-BE49-F238E27FC236}">
                <a16:creationId xmlns:a16="http://schemas.microsoft.com/office/drawing/2014/main" id="{5083FC70-185F-4562-A09C-4457CFCD6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17400"/>
              </p:ext>
            </p:extLst>
          </p:nvPr>
        </p:nvGraphicFramePr>
        <p:xfrm>
          <a:off x="1656555" y="2440668"/>
          <a:ext cx="32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406080" progId="Equation.DSMT4">
                  <p:embed/>
                </p:oleObj>
              </mc:Choice>
              <mc:Fallback>
                <p:oleObj name="Equation" r:id="rId10" imgW="164880" imgH="40608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9E88F465-4F81-4D44-AFB2-6EEA99A63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555" y="2440668"/>
                        <a:ext cx="3254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51">
            <a:extLst>
              <a:ext uri="{FF2B5EF4-FFF2-40B4-BE49-F238E27FC236}">
                <a16:creationId xmlns:a16="http://schemas.microsoft.com/office/drawing/2014/main" id="{977E63FB-A235-4A8B-AE8B-8C077C0EA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50156"/>
              </p:ext>
            </p:extLst>
          </p:nvPr>
        </p:nvGraphicFramePr>
        <p:xfrm>
          <a:off x="3554413" y="2412600"/>
          <a:ext cx="32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406080" progId="Equation.DSMT4">
                  <p:embed/>
                </p:oleObj>
              </mc:Choice>
              <mc:Fallback>
                <p:oleObj name="Equation" r:id="rId10" imgW="164880" imgH="40608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9E88F465-4F81-4D44-AFB2-6EEA99A63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2412600"/>
                        <a:ext cx="3254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57">
            <a:extLst>
              <a:ext uri="{FF2B5EF4-FFF2-40B4-BE49-F238E27FC236}">
                <a16:creationId xmlns:a16="http://schemas.microsoft.com/office/drawing/2014/main" id="{B1EC7952-C738-4FAD-9967-1A59AFC38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83985"/>
              </p:ext>
            </p:extLst>
          </p:nvPr>
        </p:nvGraphicFramePr>
        <p:xfrm>
          <a:off x="1702591" y="3755232"/>
          <a:ext cx="3000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406080" progId="Equation.DSMT4">
                  <p:embed/>
                </p:oleObj>
              </mc:Choice>
              <mc:Fallback>
                <p:oleObj name="Equation" r:id="rId12" imgW="152280" imgH="406080" progId="Equation.DSMT4">
                  <p:embed/>
                  <p:pic>
                    <p:nvPicPr>
                      <p:cNvPr id="42" name="Object 57">
                        <a:extLst>
                          <a:ext uri="{FF2B5EF4-FFF2-40B4-BE49-F238E27FC236}">
                            <a16:creationId xmlns:a16="http://schemas.microsoft.com/office/drawing/2014/main" id="{319A080A-CBB2-417F-A367-E936BC5CF4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591" y="3755232"/>
                        <a:ext cx="3000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57">
            <a:extLst>
              <a:ext uri="{FF2B5EF4-FFF2-40B4-BE49-F238E27FC236}">
                <a16:creationId xmlns:a16="http://schemas.microsoft.com/office/drawing/2014/main" id="{5E71D8F7-A69F-4F5C-AD3A-520D49900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287956"/>
              </p:ext>
            </p:extLst>
          </p:nvPr>
        </p:nvGraphicFramePr>
        <p:xfrm>
          <a:off x="3494085" y="3783808"/>
          <a:ext cx="3000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406080" progId="Equation.DSMT4">
                  <p:embed/>
                </p:oleObj>
              </mc:Choice>
              <mc:Fallback>
                <p:oleObj name="Equation" r:id="rId12" imgW="152280" imgH="406080" progId="Equation.DSMT4">
                  <p:embed/>
                  <p:pic>
                    <p:nvPicPr>
                      <p:cNvPr id="42" name="Object 57">
                        <a:extLst>
                          <a:ext uri="{FF2B5EF4-FFF2-40B4-BE49-F238E27FC236}">
                            <a16:creationId xmlns:a16="http://schemas.microsoft.com/office/drawing/2014/main" id="{319A080A-CBB2-417F-A367-E936BC5CF4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5" y="3783808"/>
                        <a:ext cx="3000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1">
            <a:extLst>
              <a:ext uri="{FF2B5EF4-FFF2-40B4-BE49-F238E27FC236}">
                <a16:creationId xmlns:a16="http://schemas.microsoft.com/office/drawing/2014/main" id="{F2F714F0-6A9E-49D2-96AD-7EBFDE7CA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35068"/>
              </p:ext>
            </p:extLst>
          </p:nvPr>
        </p:nvGraphicFramePr>
        <p:xfrm>
          <a:off x="6253956" y="2420936"/>
          <a:ext cx="3206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406080" progId="Equation.DSMT4">
                  <p:embed/>
                </p:oleObj>
              </mc:Choice>
              <mc:Fallback>
                <p:oleObj name="Equation" r:id="rId14" imgW="164880" imgH="406080" progId="Equation.DSMT4">
                  <p:embed/>
                  <p:pic>
                    <p:nvPicPr>
                      <p:cNvPr id="44" name="Object 61">
                        <a:extLst>
                          <a:ext uri="{FF2B5EF4-FFF2-40B4-BE49-F238E27FC236}">
                            <a16:creationId xmlns:a16="http://schemas.microsoft.com/office/drawing/2014/main" id="{3026C5AA-D7A5-4F64-B0EB-052B94CE28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956" y="2420936"/>
                        <a:ext cx="3206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61">
            <a:extLst>
              <a:ext uri="{FF2B5EF4-FFF2-40B4-BE49-F238E27FC236}">
                <a16:creationId xmlns:a16="http://schemas.microsoft.com/office/drawing/2014/main" id="{603D4ABC-73CB-4FC1-8754-640E84F01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46399"/>
              </p:ext>
            </p:extLst>
          </p:nvPr>
        </p:nvGraphicFramePr>
        <p:xfrm>
          <a:off x="7988303" y="2426888"/>
          <a:ext cx="3206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406080" progId="Equation.DSMT4">
                  <p:embed/>
                </p:oleObj>
              </mc:Choice>
              <mc:Fallback>
                <p:oleObj name="Equation" r:id="rId14" imgW="164880" imgH="406080" progId="Equation.DSMT4">
                  <p:embed/>
                  <p:pic>
                    <p:nvPicPr>
                      <p:cNvPr id="44" name="Object 61">
                        <a:extLst>
                          <a:ext uri="{FF2B5EF4-FFF2-40B4-BE49-F238E27FC236}">
                            <a16:creationId xmlns:a16="http://schemas.microsoft.com/office/drawing/2014/main" id="{3026C5AA-D7A5-4F64-B0EB-052B94CE28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303" y="2426888"/>
                        <a:ext cx="3206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3">
            <a:extLst>
              <a:ext uri="{FF2B5EF4-FFF2-40B4-BE49-F238E27FC236}">
                <a16:creationId xmlns:a16="http://schemas.microsoft.com/office/drawing/2014/main" id="{F5CB3291-BE7D-4AE2-ACA3-9AB3AB44C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18172"/>
              </p:ext>
            </p:extLst>
          </p:nvPr>
        </p:nvGraphicFramePr>
        <p:xfrm>
          <a:off x="6104732" y="3872426"/>
          <a:ext cx="6080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46" name="Object 63">
                        <a:extLst>
                          <a:ext uri="{FF2B5EF4-FFF2-40B4-BE49-F238E27FC236}">
                            <a16:creationId xmlns:a16="http://schemas.microsoft.com/office/drawing/2014/main" id="{94D55DC2-9300-4A08-8211-1E00A809F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732" y="3872426"/>
                        <a:ext cx="6080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3">
            <a:extLst>
              <a:ext uri="{FF2B5EF4-FFF2-40B4-BE49-F238E27FC236}">
                <a16:creationId xmlns:a16="http://schemas.microsoft.com/office/drawing/2014/main" id="{5D303771-F7D5-4E2A-9941-408E29211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041"/>
              </p:ext>
            </p:extLst>
          </p:nvPr>
        </p:nvGraphicFramePr>
        <p:xfrm>
          <a:off x="7886701" y="3876338"/>
          <a:ext cx="6080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46" name="Object 63">
                        <a:extLst>
                          <a:ext uri="{FF2B5EF4-FFF2-40B4-BE49-F238E27FC236}">
                            <a16:creationId xmlns:a16="http://schemas.microsoft.com/office/drawing/2014/main" id="{94D55DC2-9300-4A08-8211-1E00A809F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1" y="3876338"/>
                        <a:ext cx="6080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>
            <a:extLst>
              <a:ext uri="{FF2B5EF4-FFF2-40B4-BE49-F238E27FC236}">
                <a16:creationId xmlns:a16="http://schemas.microsoft.com/office/drawing/2014/main" id="{012CBF42-4A1A-4D41-B725-3EDDEFFDF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130" y="6247665"/>
            <a:ext cx="2237391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4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1567</TotalTime>
  <Words>580</Words>
  <Application>Microsoft Office PowerPoint</Application>
  <PresentationFormat>Widescreen</PresentationFormat>
  <Paragraphs>170</Paragraphs>
  <Slides>15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.VnCentury Schoolbook</vt:lpstr>
      <vt:lpstr>.VnTime</vt:lpstr>
      <vt:lpstr>.VnTimeH</vt:lpstr>
      <vt:lpstr>Arial</vt:lpstr>
      <vt:lpstr>Calibri</vt:lpstr>
      <vt:lpstr>Calibri Light</vt:lpstr>
      <vt:lpstr>Cambria Math</vt:lpstr>
      <vt:lpstr>Gill Sans MT</vt:lpstr>
      <vt:lpstr>Times New Roman</vt:lpstr>
      <vt:lpstr>Trebuchet MS</vt:lpstr>
      <vt:lpstr>Wingdings</vt:lpstr>
      <vt:lpstr>Wingdings 3</vt:lpstr>
      <vt:lpstr>Office Theme</vt:lpstr>
      <vt:lpstr>Facet</vt:lpstr>
      <vt:lpstr>Gallery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Hướng dẫn: bài 25/Tr67/SGK:</vt:lpstr>
      <vt:lpstr>Hướng dẫn: bài 25/Tr67/SGK: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161</cp:revision>
  <dcterms:created xsi:type="dcterms:W3CDTF">2021-03-25T07:14:08Z</dcterms:created>
  <dcterms:modified xsi:type="dcterms:W3CDTF">2021-04-09T02:18:48Z</dcterms:modified>
</cp:coreProperties>
</file>