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85" r:id="rId2"/>
    <p:sldId id="267" r:id="rId3"/>
    <p:sldId id="256" r:id="rId4"/>
    <p:sldId id="257" r:id="rId5"/>
    <p:sldId id="261" r:id="rId6"/>
    <p:sldId id="258" r:id="rId7"/>
    <p:sldId id="262" r:id="rId8"/>
    <p:sldId id="259" r:id="rId9"/>
    <p:sldId id="260" r:id="rId10"/>
    <p:sldId id="263" r:id="rId11"/>
    <p:sldId id="264" r:id="rId12"/>
    <p:sldId id="268" r:id="rId13"/>
    <p:sldId id="270" r:id="rId14"/>
    <p:sldId id="271" r:id="rId15"/>
    <p:sldId id="272" r:id="rId16"/>
    <p:sldId id="273" r:id="rId17"/>
    <p:sldId id="274" r:id="rId18"/>
    <p:sldId id="275" r:id="rId19"/>
    <p:sldId id="276" r:id="rId20"/>
    <p:sldId id="277" r:id="rId21"/>
    <p:sldId id="281" r:id="rId22"/>
    <p:sldId id="282" r:id="rId23"/>
    <p:sldId id="283" r:id="rId24"/>
    <p:sldId id="280" r:id="rId25"/>
    <p:sldId id="284" r:id="rId26"/>
  </p:sldIdLst>
  <p:sldSz cx="12192000" cy="6858000"/>
  <p:notesSz cx="6858000" cy="9144000"/>
  <p:embeddedFontLst>
    <p:embeddedFont>
      <p:font typeface="Algerian" panose="04020705040A02060702" pitchFamily="82" charset="0"/>
      <p:regular r:id="rId28"/>
    </p:embeddedFont>
    <p:embeddedFont>
      <p:font typeface="Calibri Light" panose="020F0302020204030204" pitchFamily="34" charset="0"/>
      <p:regular r:id="rId29"/>
      <p:italic r:id="rId30"/>
    </p:embeddedFont>
    <p:embeddedFont>
      <p:font typeface="Tw Cen MT" panose="020B0602020104020603"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DEE321"/>
    <a:srgbClr val="D2CE32"/>
    <a:srgbClr val="00FFCC"/>
    <a:srgbClr val="FFCCFF"/>
    <a:srgbClr val="FFFFCC"/>
    <a:srgbClr val="FFCC66"/>
    <a:srgbClr val="FF99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540" y="3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àng Thư" userId="21d31c9762d613a4" providerId="LiveId" clId="{D84975E3-11C9-B746-8CE3-D98E26B627F2}"/>
    <pc:docChg chg="undo custSel delSld modSld">
      <pc:chgData name="Hoàng Thư" userId="21d31c9762d613a4" providerId="LiveId" clId="{D84975E3-11C9-B746-8CE3-D98E26B627F2}" dt="2019-10-07T16:45:09.634" v="3656" actId="2696"/>
      <pc:docMkLst>
        <pc:docMk/>
      </pc:docMkLst>
      <pc:sldChg chg="delSp modSp delAnim">
        <pc:chgData name="Hoàng Thư" userId="21d31c9762d613a4" providerId="LiveId" clId="{D84975E3-11C9-B746-8CE3-D98E26B627F2}" dt="2019-10-07T16:40:57.280" v="3586" actId="1076"/>
        <pc:sldMkLst>
          <pc:docMk/>
          <pc:sldMk cId="4281345377" sldId="256"/>
        </pc:sldMkLst>
        <pc:spChg chg="mod">
          <ac:chgData name="Hoàng Thư" userId="21d31c9762d613a4" providerId="LiveId" clId="{D84975E3-11C9-B746-8CE3-D98E26B627F2}" dt="2019-10-07T16:40:52.627" v="3585" actId="1076"/>
          <ac:spMkLst>
            <pc:docMk/>
            <pc:sldMk cId="4281345377" sldId="256"/>
            <ac:spMk id="8" creationId="{0DDC2A37-E953-4F38-95BF-78B9FF9FB939}"/>
          </ac:spMkLst>
        </pc:spChg>
        <pc:spChg chg="mod">
          <ac:chgData name="Hoàng Thư" userId="21d31c9762d613a4" providerId="LiveId" clId="{D84975E3-11C9-B746-8CE3-D98E26B627F2}" dt="2019-10-07T16:40:44.666" v="3584" actId="1076"/>
          <ac:spMkLst>
            <pc:docMk/>
            <pc:sldMk cId="4281345377" sldId="256"/>
            <ac:spMk id="63" creationId="{A9D48011-2F4F-407F-BC95-04A9F8CF1D22}"/>
          </ac:spMkLst>
        </pc:spChg>
        <pc:spChg chg="mod">
          <ac:chgData name="Hoàng Thư" userId="21d31c9762d613a4" providerId="LiveId" clId="{D84975E3-11C9-B746-8CE3-D98E26B627F2}" dt="2019-10-07T16:40:24.731" v="3579" actId="1076"/>
          <ac:spMkLst>
            <pc:docMk/>
            <pc:sldMk cId="4281345377" sldId="256"/>
            <ac:spMk id="65" creationId="{7E8C949C-FE2E-40FC-A58B-3731A3202359}"/>
          </ac:spMkLst>
        </pc:spChg>
        <pc:spChg chg="mod">
          <ac:chgData name="Hoàng Thư" userId="21d31c9762d613a4" providerId="LiveId" clId="{D84975E3-11C9-B746-8CE3-D98E26B627F2}" dt="2019-10-07T16:40:30.766" v="3581" actId="1076"/>
          <ac:spMkLst>
            <pc:docMk/>
            <pc:sldMk cId="4281345377" sldId="256"/>
            <ac:spMk id="66" creationId="{7372071D-E889-47F7-8AC9-D38DB8254A22}"/>
          </ac:spMkLst>
        </pc:spChg>
        <pc:spChg chg="mod">
          <ac:chgData name="Hoàng Thư" userId="21d31c9762d613a4" providerId="LiveId" clId="{D84975E3-11C9-B746-8CE3-D98E26B627F2}" dt="2019-10-07T16:40:17.394" v="3577" actId="1076"/>
          <ac:spMkLst>
            <pc:docMk/>
            <pc:sldMk cId="4281345377" sldId="256"/>
            <ac:spMk id="67" creationId="{0597FB20-1A0A-46C3-AD8D-CEFD3819E132}"/>
          </ac:spMkLst>
        </pc:spChg>
        <pc:spChg chg="del">
          <ac:chgData name="Hoàng Thư" userId="21d31c9762d613a4" providerId="LiveId" clId="{D84975E3-11C9-B746-8CE3-D98E26B627F2}" dt="2019-10-07T16:39:57.189" v="3573" actId="478"/>
          <ac:spMkLst>
            <pc:docMk/>
            <pc:sldMk cId="4281345377" sldId="256"/>
            <ac:spMk id="68" creationId="{A6A246EB-4ADB-4802-8740-6BFA253C8966}"/>
          </ac:spMkLst>
        </pc:spChg>
        <pc:spChg chg="del">
          <ac:chgData name="Hoàng Thư" userId="21d31c9762d613a4" providerId="LiveId" clId="{D84975E3-11C9-B746-8CE3-D98E26B627F2}" dt="2019-10-07T16:40:04.589" v="3575" actId="478"/>
          <ac:spMkLst>
            <pc:docMk/>
            <pc:sldMk cId="4281345377" sldId="256"/>
            <ac:spMk id="69" creationId="{E6EA2647-DB09-49B5-A35E-A1F867CAFC6A}"/>
          </ac:spMkLst>
        </pc:spChg>
        <pc:spChg chg="mod">
          <ac:chgData name="Hoàng Thư" userId="21d31c9762d613a4" providerId="LiveId" clId="{D84975E3-11C9-B746-8CE3-D98E26B627F2}" dt="2019-10-07T16:40:57.280" v="3586" actId="1076"/>
          <ac:spMkLst>
            <pc:docMk/>
            <pc:sldMk cId="4281345377" sldId="256"/>
            <ac:spMk id="70" creationId="{F7990285-D234-409A-A366-B0B4CE51FFC4}"/>
          </ac:spMkLst>
        </pc:spChg>
        <pc:picChg chg="mod">
          <ac:chgData name="Hoàng Thư" userId="21d31c9762d613a4" providerId="LiveId" clId="{D84975E3-11C9-B746-8CE3-D98E26B627F2}" dt="2019-10-07T16:40:41.157" v="3583" actId="1076"/>
          <ac:picMkLst>
            <pc:docMk/>
            <pc:sldMk cId="4281345377" sldId="256"/>
            <ac:picMk id="9" creationId="{31E8C7EC-5ADF-4B52-81DA-19A71DD7904A}"/>
          </ac:picMkLst>
        </pc:picChg>
        <pc:picChg chg="mod">
          <ac:chgData name="Hoàng Thư" userId="21d31c9762d613a4" providerId="LiveId" clId="{D84975E3-11C9-B746-8CE3-D98E26B627F2}" dt="2019-10-07T16:40:28.396" v="3580" actId="1076"/>
          <ac:picMkLst>
            <pc:docMk/>
            <pc:sldMk cId="4281345377" sldId="256"/>
            <ac:picMk id="11" creationId="{32DD0EA6-894E-410B-86E2-EDD655568F08}"/>
          </ac:picMkLst>
        </pc:picChg>
        <pc:picChg chg="del">
          <ac:chgData name="Hoàng Thư" userId="21d31c9762d613a4" providerId="LiveId" clId="{D84975E3-11C9-B746-8CE3-D98E26B627F2}" dt="2019-10-07T16:39:48.618" v="3571" actId="478"/>
          <ac:picMkLst>
            <pc:docMk/>
            <pc:sldMk cId="4281345377" sldId="256"/>
            <ac:picMk id="15" creationId="{721B26D0-B21F-47F9-BD82-3358016A7F57}"/>
          </ac:picMkLst>
        </pc:picChg>
        <pc:picChg chg="mod">
          <ac:chgData name="Hoàng Thư" userId="21d31c9762d613a4" providerId="LiveId" clId="{D84975E3-11C9-B746-8CE3-D98E26B627F2}" dt="2019-10-07T16:40:21.359" v="3578" actId="1076"/>
          <ac:picMkLst>
            <pc:docMk/>
            <pc:sldMk cId="4281345377" sldId="256"/>
            <ac:picMk id="23" creationId="{EFAB1C5B-D15A-4858-BA14-5295BDF38E05}"/>
          </ac:picMkLst>
        </pc:picChg>
        <pc:picChg chg="mod">
          <ac:chgData name="Hoàng Thư" userId="21d31c9762d613a4" providerId="LiveId" clId="{D84975E3-11C9-B746-8CE3-D98E26B627F2}" dt="2019-10-07T16:40:14.594" v="3576" actId="1076"/>
          <ac:picMkLst>
            <pc:docMk/>
            <pc:sldMk cId="4281345377" sldId="256"/>
            <ac:picMk id="42" creationId="{81A38DC9-4DBF-48B5-AE8C-A76673CF8679}"/>
          </ac:picMkLst>
        </pc:picChg>
        <pc:picChg chg="del">
          <ac:chgData name="Hoàng Thư" userId="21d31c9762d613a4" providerId="LiveId" clId="{D84975E3-11C9-B746-8CE3-D98E26B627F2}" dt="2019-10-07T16:40:00.667" v="3574" actId="478"/>
          <ac:picMkLst>
            <pc:docMk/>
            <pc:sldMk cId="4281345377" sldId="256"/>
            <ac:picMk id="44" creationId="{7E1CE70E-289D-440B-A190-2D901C943312}"/>
          </ac:picMkLst>
        </pc:picChg>
      </pc:sldChg>
      <pc:sldChg chg="modSp">
        <pc:chgData name="Hoàng Thư" userId="21d31c9762d613a4" providerId="LiveId" clId="{D84975E3-11C9-B746-8CE3-D98E26B627F2}" dt="2019-10-07T16:03:32.177" v="680" actId="20577"/>
        <pc:sldMkLst>
          <pc:docMk/>
          <pc:sldMk cId="3423027517" sldId="257"/>
        </pc:sldMkLst>
        <pc:spChg chg="mod">
          <ac:chgData name="Hoàng Thư" userId="21d31c9762d613a4" providerId="LiveId" clId="{D84975E3-11C9-B746-8CE3-D98E26B627F2}" dt="2019-10-07T16:00:24.956" v="335" actId="255"/>
          <ac:spMkLst>
            <pc:docMk/>
            <pc:sldMk cId="3423027517" sldId="257"/>
            <ac:spMk id="5" creationId="{27A7DB0D-F52E-4EA8-8B57-CE9C319290FB}"/>
          </ac:spMkLst>
        </pc:spChg>
        <pc:spChg chg="mod">
          <ac:chgData name="Hoàng Thư" userId="21d31c9762d613a4" providerId="LiveId" clId="{D84975E3-11C9-B746-8CE3-D98E26B627F2}" dt="2019-10-07T16:03:32.177" v="680" actId="20577"/>
          <ac:spMkLst>
            <pc:docMk/>
            <pc:sldMk cId="3423027517" sldId="257"/>
            <ac:spMk id="6" creationId="{DAFF3985-B70E-4F29-9B2B-8E74D965A386}"/>
          </ac:spMkLst>
        </pc:spChg>
        <pc:spChg chg="mod">
          <ac:chgData name="Hoàng Thư" userId="21d31c9762d613a4" providerId="LiveId" clId="{D84975E3-11C9-B746-8CE3-D98E26B627F2}" dt="2019-10-07T16:01:29.867" v="459" actId="20577"/>
          <ac:spMkLst>
            <pc:docMk/>
            <pc:sldMk cId="3423027517" sldId="257"/>
            <ac:spMk id="7" creationId="{BFF5F334-52F9-41E7-8D2E-5AA806EBEF5C}"/>
          </ac:spMkLst>
        </pc:spChg>
        <pc:spChg chg="mod">
          <ac:chgData name="Hoàng Thư" userId="21d31c9762d613a4" providerId="LiveId" clId="{D84975E3-11C9-B746-8CE3-D98E26B627F2}" dt="2019-10-07T16:02:04.461" v="562" actId="20577"/>
          <ac:spMkLst>
            <pc:docMk/>
            <pc:sldMk cId="3423027517" sldId="257"/>
            <ac:spMk id="8" creationId="{D7C9E28D-FFE1-46F3-9A9D-A80244A0129F}"/>
          </ac:spMkLst>
        </pc:spChg>
        <pc:spChg chg="mod">
          <ac:chgData name="Hoàng Thư" userId="21d31c9762d613a4" providerId="LiveId" clId="{D84975E3-11C9-B746-8CE3-D98E26B627F2}" dt="2019-10-07T16:03:10.522" v="620" actId="20577"/>
          <ac:spMkLst>
            <pc:docMk/>
            <pc:sldMk cId="3423027517" sldId="257"/>
            <ac:spMk id="9" creationId="{4CF9D1E6-1179-4E48-A495-91304BFFE195}"/>
          </ac:spMkLst>
        </pc:spChg>
      </pc:sldChg>
      <pc:sldChg chg="modSp">
        <pc:chgData name="Hoàng Thư" userId="21d31c9762d613a4" providerId="LiveId" clId="{D84975E3-11C9-B746-8CE3-D98E26B627F2}" dt="2019-10-07T16:18:04.520" v="1512" actId="20577"/>
        <pc:sldMkLst>
          <pc:docMk/>
          <pc:sldMk cId="711869206" sldId="258"/>
        </pc:sldMkLst>
        <pc:spChg chg="mod">
          <ac:chgData name="Hoàng Thư" userId="21d31c9762d613a4" providerId="LiveId" clId="{D84975E3-11C9-B746-8CE3-D98E26B627F2}" dt="2019-10-07T16:16:45.560" v="1221" actId="20577"/>
          <ac:spMkLst>
            <pc:docMk/>
            <pc:sldMk cId="711869206" sldId="258"/>
            <ac:spMk id="5" creationId="{27A7DB0D-F52E-4EA8-8B57-CE9C319290FB}"/>
          </ac:spMkLst>
        </pc:spChg>
        <pc:spChg chg="mod">
          <ac:chgData name="Hoàng Thư" userId="21d31c9762d613a4" providerId="LiveId" clId="{D84975E3-11C9-B746-8CE3-D98E26B627F2}" dt="2019-10-07T16:16:31.298" v="1180" actId="20577"/>
          <ac:spMkLst>
            <pc:docMk/>
            <pc:sldMk cId="711869206" sldId="258"/>
            <ac:spMk id="6" creationId="{DAFF3985-B70E-4F29-9B2B-8E74D965A386}"/>
          </ac:spMkLst>
        </pc:spChg>
        <pc:spChg chg="mod">
          <ac:chgData name="Hoàng Thư" userId="21d31c9762d613a4" providerId="LiveId" clId="{D84975E3-11C9-B746-8CE3-D98E26B627F2}" dt="2019-10-07T16:17:03.609" v="1295" actId="20577"/>
          <ac:spMkLst>
            <pc:docMk/>
            <pc:sldMk cId="711869206" sldId="258"/>
            <ac:spMk id="7" creationId="{BFF5F334-52F9-41E7-8D2E-5AA806EBEF5C}"/>
          </ac:spMkLst>
        </pc:spChg>
        <pc:spChg chg="mod">
          <ac:chgData name="Hoàng Thư" userId="21d31c9762d613a4" providerId="LiveId" clId="{D84975E3-11C9-B746-8CE3-D98E26B627F2}" dt="2019-10-07T16:17:22.241" v="1362" actId="20577"/>
          <ac:spMkLst>
            <pc:docMk/>
            <pc:sldMk cId="711869206" sldId="258"/>
            <ac:spMk id="8" creationId="{D7C9E28D-FFE1-46F3-9A9D-A80244A0129F}"/>
          </ac:spMkLst>
        </pc:spChg>
        <pc:spChg chg="mod">
          <ac:chgData name="Hoàng Thư" userId="21d31c9762d613a4" providerId="LiveId" clId="{D84975E3-11C9-B746-8CE3-D98E26B627F2}" dt="2019-10-07T16:18:04.520" v="1512" actId="20577"/>
          <ac:spMkLst>
            <pc:docMk/>
            <pc:sldMk cId="711869206" sldId="258"/>
            <ac:spMk id="9" creationId="{4CF9D1E6-1179-4E48-A495-91304BFFE195}"/>
          </ac:spMkLst>
        </pc:spChg>
      </pc:sldChg>
      <pc:sldChg chg="modSp">
        <pc:chgData name="Hoàng Thư" userId="21d31c9762d613a4" providerId="LiveId" clId="{D84975E3-11C9-B746-8CE3-D98E26B627F2}" dt="2019-10-07T16:23:33.732" v="2175" actId="20577"/>
        <pc:sldMkLst>
          <pc:docMk/>
          <pc:sldMk cId="2172248019" sldId="259"/>
        </pc:sldMkLst>
        <pc:spChg chg="mod">
          <ac:chgData name="Hoàng Thư" userId="21d31c9762d613a4" providerId="LiveId" clId="{D84975E3-11C9-B746-8CE3-D98E26B627F2}" dt="2019-10-07T16:23:33.732" v="2175" actId="20577"/>
          <ac:spMkLst>
            <pc:docMk/>
            <pc:sldMk cId="2172248019" sldId="259"/>
            <ac:spMk id="5" creationId="{27A7DB0D-F52E-4EA8-8B57-CE9C319290FB}"/>
          </ac:spMkLst>
        </pc:spChg>
        <pc:spChg chg="mod">
          <ac:chgData name="Hoàng Thư" userId="21d31c9762d613a4" providerId="LiveId" clId="{D84975E3-11C9-B746-8CE3-D98E26B627F2}" dt="2019-10-07T16:21:57.730" v="1943" actId="20577"/>
          <ac:spMkLst>
            <pc:docMk/>
            <pc:sldMk cId="2172248019" sldId="259"/>
            <ac:spMk id="6" creationId="{DAFF3985-B70E-4F29-9B2B-8E74D965A386}"/>
          </ac:spMkLst>
        </pc:spChg>
        <pc:spChg chg="mod">
          <ac:chgData name="Hoàng Thư" userId="21d31c9762d613a4" providerId="LiveId" clId="{D84975E3-11C9-B746-8CE3-D98E26B627F2}" dt="2019-10-07T16:23:28.592" v="2171" actId="20577"/>
          <ac:spMkLst>
            <pc:docMk/>
            <pc:sldMk cId="2172248019" sldId="259"/>
            <ac:spMk id="7" creationId="{BFF5F334-52F9-41E7-8D2E-5AA806EBEF5C}"/>
          </ac:spMkLst>
        </pc:spChg>
        <pc:spChg chg="mod">
          <ac:chgData name="Hoàng Thư" userId="21d31c9762d613a4" providerId="LiveId" clId="{D84975E3-11C9-B746-8CE3-D98E26B627F2}" dt="2019-10-07T16:23:25.947" v="2170" actId="20577"/>
          <ac:spMkLst>
            <pc:docMk/>
            <pc:sldMk cId="2172248019" sldId="259"/>
            <ac:spMk id="8" creationId="{D7C9E28D-FFE1-46F3-9A9D-A80244A0129F}"/>
          </ac:spMkLst>
        </pc:spChg>
        <pc:spChg chg="mod">
          <ac:chgData name="Hoàng Thư" userId="21d31c9762d613a4" providerId="LiveId" clId="{D84975E3-11C9-B746-8CE3-D98E26B627F2}" dt="2019-10-07T16:23:22.550" v="2169" actId="20577"/>
          <ac:spMkLst>
            <pc:docMk/>
            <pc:sldMk cId="2172248019" sldId="259"/>
            <ac:spMk id="9" creationId="{4CF9D1E6-1179-4E48-A495-91304BFFE195}"/>
          </ac:spMkLst>
        </pc:spChg>
      </pc:sldChg>
      <pc:sldChg chg="modSp">
        <pc:chgData name="Hoàng Thư" userId="21d31c9762d613a4" providerId="LiveId" clId="{D84975E3-11C9-B746-8CE3-D98E26B627F2}" dt="2019-10-07T16:25:41.173" v="2445" actId="20577"/>
        <pc:sldMkLst>
          <pc:docMk/>
          <pc:sldMk cId="1925806360" sldId="260"/>
        </pc:sldMkLst>
        <pc:spChg chg="mod">
          <ac:chgData name="Hoàng Thư" userId="21d31c9762d613a4" providerId="LiveId" clId="{D84975E3-11C9-B746-8CE3-D98E26B627F2}" dt="2019-10-07T16:25:41.173" v="2445" actId="20577"/>
          <ac:spMkLst>
            <pc:docMk/>
            <pc:sldMk cId="1925806360" sldId="260"/>
            <ac:spMk id="5" creationId="{27A7DB0D-F52E-4EA8-8B57-CE9C319290FB}"/>
          </ac:spMkLst>
        </pc:spChg>
        <pc:spChg chg="mod">
          <ac:chgData name="Hoàng Thư" userId="21d31c9762d613a4" providerId="LiveId" clId="{D84975E3-11C9-B746-8CE3-D98E26B627F2}" dt="2019-10-07T16:24:45.225" v="2265" actId="20577"/>
          <ac:spMkLst>
            <pc:docMk/>
            <pc:sldMk cId="1925806360" sldId="260"/>
            <ac:spMk id="6" creationId="{DAFF3985-B70E-4F29-9B2B-8E74D965A386}"/>
          </ac:spMkLst>
        </pc:spChg>
        <pc:spChg chg="mod">
          <ac:chgData name="Hoàng Thư" userId="21d31c9762d613a4" providerId="LiveId" clId="{D84975E3-11C9-B746-8CE3-D98E26B627F2}" dt="2019-10-07T16:25:38.597" v="2444" actId="20577"/>
          <ac:spMkLst>
            <pc:docMk/>
            <pc:sldMk cId="1925806360" sldId="260"/>
            <ac:spMk id="7" creationId="{BFF5F334-52F9-41E7-8D2E-5AA806EBEF5C}"/>
          </ac:spMkLst>
        </pc:spChg>
        <pc:spChg chg="mod">
          <ac:chgData name="Hoàng Thư" userId="21d31c9762d613a4" providerId="LiveId" clId="{D84975E3-11C9-B746-8CE3-D98E26B627F2}" dt="2019-10-07T16:25:36.059" v="2443" actId="20577"/>
          <ac:spMkLst>
            <pc:docMk/>
            <pc:sldMk cId="1925806360" sldId="260"/>
            <ac:spMk id="8" creationId="{D7C9E28D-FFE1-46F3-9A9D-A80244A0129F}"/>
          </ac:spMkLst>
        </pc:spChg>
        <pc:spChg chg="mod">
          <ac:chgData name="Hoàng Thư" userId="21d31c9762d613a4" providerId="LiveId" clId="{D84975E3-11C9-B746-8CE3-D98E26B627F2}" dt="2019-10-07T16:25:33.470" v="2442" actId="20577"/>
          <ac:spMkLst>
            <pc:docMk/>
            <pc:sldMk cId="1925806360" sldId="260"/>
            <ac:spMk id="9" creationId="{4CF9D1E6-1179-4E48-A495-91304BFFE195}"/>
          </ac:spMkLst>
        </pc:spChg>
      </pc:sldChg>
      <pc:sldChg chg="modSp">
        <pc:chgData name="Hoàng Thư" userId="21d31c9762d613a4" providerId="LiveId" clId="{D84975E3-11C9-B746-8CE3-D98E26B627F2}" dt="2019-10-07T16:14:48.932" v="1060" actId="20577"/>
        <pc:sldMkLst>
          <pc:docMk/>
          <pc:sldMk cId="3438333456" sldId="261"/>
        </pc:sldMkLst>
        <pc:spChg chg="mod">
          <ac:chgData name="Hoàng Thư" userId="21d31c9762d613a4" providerId="LiveId" clId="{D84975E3-11C9-B746-8CE3-D98E26B627F2}" dt="2019-10-07T16:14:00.504" v="871" actId="20577"/>
          <ac:spMkLst>
            <pc:docMk/>
            <pc:sldMk cId="3438333456" sldId="261"/>
            <ac:spMk id="5" creationId="{27A7DB0D-F52E-4EA8-8B57-CE9C319290FB}"/>
          </ac:spMkLst>
        </pc:spChg>
        <pc:spChg chg="mod">
          <ac:chgData name="Hoàng Thư" userId="21d31c9762d613a4" providerId="LiveId" clId="{D84975E3-11C9-B746-8CE3-D98E26B627F2}" dt="2019-10-07T16:13:41.547" v="809" actId="20577"/>
          <ac:spMkLst>
            <pc:docMk/>
            <pc:sldMk cId="3438333456" sldId="261"/>
            <ac:spMk id="6" creationId="{DAFF3985-B70E-4F29-9B2B-8E74D965A386}"/>
          </ac:spMkLst>
        </pc:spChg>
        <pc:spChg chg="mod">
          <ac:chgData name="Hoàng Thư" userId="21d31c9762d613a4" providerId="LiveId" clId="{D84975E3-11C9-B746-8CE3-D98E26B627F2}" dt="2019-10-07T16:14:17.075" v="940" actId="20577"/>
          <ac:spMkLst>
            <pc:docMk/>
            <pc:sldMk cId="3438333456" sldId="261"/>
            <ac:spMk id="7" creationId="{BFF5F334-52F9-41E7-8D2E-5AA806EBEF5C}"/>
          </ac:spMkLst>
        </pc:spChg>
        <pc:spChg chg="mod">
          <ac:chgData name="Hoàng Thư" userId="21d31c9762d613a4" providerId="LiveId" clId="{D84975E3-11C9-B746-8CE3-D98E26B627F2}" dt="2019-10-07T16:14:31.118" v="993" actId="20577"/>
          <ac:spMkLst>
            <pc:docMk/>
            <pc:sldMk cId="3438333456" sldId="261"/>
            <ac:spMk id="8" creationId="{D7C9E28D-FFE1-46F3-9A9D-A80244A0129F}"/>
          </ac:spMkLst>
        </pc:spChg>
        <pc:spChg chg="mod">
          <ac:chgData name="Hoàng Thư" userId="21d31c9762d613a4" providerId="LiveId" clId="{D84975E3-11C9-B746-8CE3-D98E26B627F2}" dt="2019-10-07T16:14:48.932" v="1060" actId="20577"/>
          <ac:spMkLst>
            <pc:docMk/>
            <pc:sldMk cId="3438333456" sldId="261"/>
            <ac:spMk id="9" creationId="{4CF9D1E6-1179-4E48-A495-91304BFFE195}"/>
          </ac:spMkLst>
        </pc:spChg>
      </pc:sldChg>
      <pc:sldChg chg="modSp">
        <pc:chgData name="Hoàng Thư" userId="21d31c9762d613a4" providerId="LiveId" clId="{D84975E3-11C9-B746-8CE3-D98E26B627F2}" dt="2019-10-07T16:20:15.247" v="1879" actId="20577"/>
        <pc:sldMkLst>
          <pc:docMk/>
          <pc:sldMk cId="2222197637" sldId="262"/>
        </pc:sldMkLst>
        <pc:spChg chg="mod">
          <ac:chgData name="Hoàng Thư" userId="21d31c9762d613a4" providerId="LiveId" clId="{D84975E3-11C9-B746-8CE3-D98E26B627F2}" dt="2019-10-07T16:20:15.247" v="1879" actId="20577"/>
          <ac:spMkLst>
            <pc:docMk/>
            <pc:sldMk cId="2222197637" sldId="262"/>
            <ac:spMk id="5" creationId="{27A7DB0D-F52E-4EA8-8B57-CE9C319290FB}"/>
          </ac:spMkLst>
        </pc:spChg>
        <pc:spChg chg="mod">
          <ac:chgData name="Hoàng Thư" userId="21d31c9762d613a4" providerId="LiveId" clId="{D84975E3-11C9-B746-8CE3-D98E26B627F2}" dt="2019-10-07T16:19:06.821" v="1628" actId="20577"/>
          <ac:spMkLst>
            <pc:docMk/>
            <pc:sldMk cId="2222197637" sldId="262"/>
            <ac:spMk id="6" creationId="{DAFF3985-B70E-4F29-9B2B-8E74D965A386}"/>
          </ac:spMkLst>
        </pc:spChg>
        <pc:spChg chg="mod">
          <ac:chgData name="Hoàng Thư" userId="21d31c9762d613a4" providerId="LiveId" clId="{D84975E3-11C9-B746-8CE3-D98E26B627F2}" dt="2019-10-07T16:20:12.376" v="1878" actId="20577"/>
          <ac:spMkLst>
            <pc:docMk/>
            <pc:sldMk cId="2222197637" sldId="262"/>
            <ac:spMk id="7" creationId="{BFF5F334-52F9-41E7-8D2E-5AA806EBEF5C}"/>
          </ac:spMkLst>
        </pc:spChg>
        <pc:spChg chg="mod">
          <ac:chgData name="Hoàng Thư" userId="21d31c9762d613a4" providerId="LiveId" clId="{D84975E3-11C9-B746-8CE3-D98E26B627F2}" dt="2019-10-07T16:20:09.386" v="1877" actId="20577"/>
          <ac:spMkLst>
            <pc:docMk/>
            <pc:sldMk cId="2222197637" sldId="262"/>
            <ac:spMk id="8" creationId="{D7C9E28D-FFE1-46F3-9A9D-A80244A0129F}"/>
          </ac:spMkLst>
        </pc:spChg>
        <pc:spChg chg="mod">
          <ac:chgData name="Hoàng Thư" userId="21d31c9762d613a4" providerId="LiveId" clId="{D84975E3-11C9-B746-8CE3-D98E26B627F2}" dt="2019-10-07T16:20:05.381" v="1876" actId="20577"/>
          <ac:spMkLst>
            <pc:docMk/>
            <pc:sldMk cId="2222197637" sldId="262"/>
            <ac:spMk id="9" creationId="{4CF9D1E6-1179-4E48-A495-91304BFFE195}"/>
          </ac:spMkLst>
        </pc:spChg>
      </pc:sldChg>
      <pc:sldChg chg="modSp">
        <pc:chgData name="Hoàng Thư" userId="21d31c9762d613a4" providerId="LiveId" clId="{D84975E3-11C9-B746-8CE3-D98E26B627F2}" dt="2019-10-07T16:30:05.132" v="2974" actId="20577"/>
        <pc:sldMkLst>
          <pc:docMk/>
          <pc:sldMk cId="1328699712" sldId="263"/>
        </pc:sldMkLst>
        <pc:spChg chg="mod">
          <ac:chgData name="Hoàng Thư" userId="21d31c9762d613a4" providerId="LiveId" clId="{D84975E3-11C9-B746-8CE3-D98E26B627F2}" dt="2019-10-07T16:28:54.080" v="2678" actId="20577"/>
          <ac:spMkLst>
            <pc:docMk/>
            <pc:sldMk cId="1328699712" sldId="263"/>
            <ac:spMk id="5" creationId="{27A7DB0D-F52E-4EA8-8B57-CE9C319290FB}"/>
          </ac:spMkLst>
        </pc:spChg>
        <pc:spChg chg="mod">
          <ac:chgData name="Hoàng Thư" userId="21d31c9762d613a4" providerId="LiveId" clId="{D84975E3-11C9-B746-8CE3-D98E26B627F2}" dt="2019-10-07T16:28:25.672" v="2563" actId="20577"/>
          <ac:spMkLst>
            <pc:docMk/>
            <pc:sldMk cId="1328699712" sldId="263"/>
            <ac:spMk id="6" creationId="{DAFF3985-B70E-4F29-9B2B-8E74D965A386}"/>
          </ac:spMkLst>
        </pc:spChg>
        <pc:spChg chg="mod">
          <ac:chgData name="Hoàng Thư" userId="21d31c9762d613a4" providerId="LiveId" clId="{D84975E3-11C9-B746-8CE3-D98E26B627F2}" dt="2019-10-07T16:29:22.421" v="2768" actId="20577"/>
          <ac:spMkLst>
            <pc:docMk/>
            <pc:sldMk cId="1328699712" sldId="263"/>
            <ac:spMk id="7" creationId="{BFF5F334-52F9-41E7-8D2E-5AA806EBEF5C}"/>
          </ac:spMkLst>
        </pc:spChg>
        <pc:spChg chg="mod">
          <ac:chgData name="Hoàng Thư" userId="21d31c9762d613a4" providerId="LiveId" clId="{D84975E3-11C9-B746-8CE3-D98E26B627F2}" dt="2019-10-07T16:29:49.564" v="2896" actId="20577"/>
          <ac:spMkLst>
            <pc:docMk/>
            <pc:sldMk cId="1328699712" sldId="263"/>
            <ac:spMk id="8" creationId="{D7C9E28D-FFE1-46F3-9A9D-A80244A0129F}"/>
          </ac:spMkLst>
        </pc:spChg>
        <pc:spChg chg="mod">
          <ac:chgData name="Hoàng Thư" userId="21d31c9762d613a4" providerId="LiveId" clId="{D84975E3-11C9-B746-8CE3-D98E26B627F2}" dt="2019-10-07T16:30:05.132" v="2974" actId="20577"/>
          <ac:spMkLst>
            <pc:docMk/>
            <pc:sldMk cId="1328699712" sldId="263"/>
            <ac:spMk id="9" creationId="{4CF9D1E6-1179-4E48-A495-91304BFFE195}"/>
          </ac:spMkLst>
        </pc:spChg>
      </pc:sldChg>
      <pc:sldChg chg="modSp">
        <pc:chgData name="Hoàng Thư" userId="21d31c9762d613a4" providerId="LiveId" clId="{D84975E3-11C9-B746-8CE3-D98E26B627F2}" dt="2019-10-07T16:38:27.041" v="3567" actId="20577"/>
        <pc:sldMkLst>
          <pc:docMk/>
          <pc:sldMk cId="3420062921" sldId="264"/>
        </pc:sldMkLst>
        <pc:spChg chg="mod">
          <ac:chgData name="Hoàng Thư" userId="21d31c9762d613a4" providerId="LiveId" clId="{D84975E3-11C9-B746-8CE3-D98E26B627F2}" dt="2019-10-07T16:37:36.146" v="3412" actId="20577"/>
          <ac:spMkLst>
            <pc:docMk/>
            <pc:sldMk cId="3420062921" sldId="264"/>
            <ac:spMk id="5" creationId="{27A7DB0D-F52E-4EA8-8B57-CE9C319290FB}"/>
          </ac:spMkLst>
        </pc:spChg>
        <pc:spChg chg="mod">
          <ac:chgData name="Hoàng Thư" userId="21d31c9762d613a4" providerId="LiveId" clId="{D84975E3-11C9-B746-8CE3-D98E26B627F2}" dt="2019-10-07T16:37:23.673" v="3362" actId="20577"/>
          <ac:spMkLst>
            <pc:docMk/>
            <pc:sldMk cId="3420062921" sldId="264"/>
            <ac:spMk id="6" creationId="{DAFF3985-B70E-4F29-9B2B-8E74D965A386}"/>
          </ac:spMkLst>
        </pc:spChg>
        <pc:spChg chg="mod">
          <ac:chgData name="Hoàng Thư" userId="21d31c9762d613a4" providerId="LiveId" clId="{D84975E3-11C9-B746-8CE3-D98E26B627F2}" dt="2019-10-07T16:37:53.327" v="3464" actId="20577"/>
          <ac:spMkLst>
            <pc:docMk/>
            <pc:sldMk cId="3420062921" sldId="264"/>
            <ac:spMk id="7" creationId="{BFF5F334-52F9-41E7-8D2E-5AA806EBEF5C}"/>
          </ac:spMkLst>
        </pc:spChg>
        <pc:spChg chg="mod">
          <ac:chgData name="Hoàng Thư" userId="21d31c9762d613a4" providerId="LiveId" clId="{D84975E3-11C9-B746-8CE3-D98E26B627F2}" dt="2019-10-07T16:38:11.063" v="3504" actId="20577"/>
          <ac:spMkLst>
            <pc:docMk/>
            <pc:sldMk cId="3420062921" sldId="264"/>
            <ac:spMk id="8" creationId="{D7C9E28D-FFE1-46F3-9A9D-A80244A0129F}"/>
          </ac:spMkLst>
        </pc:spChg>
        <pc:spChg chg="mod">
          <ac:chgData name="Hoàng Thư" userId="21d31c9762d613a4" providerId="LiveId" clId="{D84975E3-11C9-B746-8CE3-D98E26B627F2}" dt="2019-10-07T16:38:27.041" v="3567" actId="20577"/>
          <ac:spMkLst>
            <pc:docMk/>
            <pc:sldMk cId="3420062921" sldId="264"/>
            <ac:spMk id="9" creationId="{4CF9D1E6-1179-4E48-A495-91304BFFE195}"/>
          </ac:spMkLst>
        </pc:spChg>
      </pc:sldChg>
      <pc:sldChg chg="del">
        <pc:chgData name="Hoàng Thư" userId="21d31c9762d613a4" providerId="LiveId" clId="{D84975E3-11C9-B746-8CE3-D98E26B627F2}" dt="2019-10-07T16:45:01.282" v="3655" actId="2696"/>
        <pc:sldMkLst>
          <pc:docMk/>
          <pc:sldMk cId="3155511167" sldId="265"/>
        </pc:sldMkLst>
      </pc:sldChg>
      <pc:sldChg chg="del">
        <pc:chgData name="Hoàng Thư" userId="21d31c9762d613a4" providerId="LiveId" clId="{D84975E3-11C9-B746-8CE3-D98E26B627F2}" dt="2019-10-07T16:45:09.634" v="3656" actId="2696"/>
        <pc:sldMkLst>
          <pc:docMk/>
          <pc:sldMk cId="1671184536" sldId="266"/>
        </pc:sldMkLst>
      </pc:sldChg>
      <pc:sldChg chg="modSp">
        <pc:chgData name="Hoàng Thư" userId="21d31c9762d613a4" providerId="LiveId" clId="{D84975E3-11C9-B746-8CE3-D98E26B627F2}" dt="2019-10-07T16:44:30.673" v="3654" actId="20577"/>
        <pc:sldMkLst>
          <pc:docMk/>
          <pc:sldMk cId="4037546687" sldId="267"/>
        </pc:sldMkLst>
        <pc:spChg chg="mod">
          <ac:chgData name="Hoàng Thư" userId="21d31c9762d613a4" providerId="LiveId" clId="{D84975E3-11C9-B746-8CE3-D98E26B627F2}" dt="2019-10-07T16:44:13.570" v="3611" actId="20577"/>
          <ac:spMkLst>
            <pc:docMk/>
            <pc:sldMk cId="4037546687" sldId="267"/>
            <ac:spMk id="5" creationId="{CA8E2B11-008F-4FD6-AA97-94C6727D3823}"/>
          </ac:spMkLst>
        </pc:spChg>
        <pc:spChg chg="mod">
          <ac:chgData name="Hoàng Thư" userId="21d31c9762d613a4" providerId="LiveId" clId="{D84975E3-11C9-B746-8CE3-D98E26B627F2}" dt="2019-10-07T16:44:30.673" v="3654" actId="20577"/>
          <ac:spMkLst>
            <pc:docMk/>
            <pc:sldMk cId="4037546687" sldId="267"/>
            <ac:spMk id="79" creationId="{8E1D8E5C-ECFA-47AC-943C-5BAF7A8E65A7}"/>
          </ac:spMkLst>
        </pc:spChg>
      </pc:sldChg>
      <pc:sldChg chg="delSp modSp">
        <pc:chgData name="Hoàng Thư" userId="21d31c9762d613a4" providerId="LiveId" clId="{D84975E3-11C9-B746-8CE3-D98E26B627F2}" dt="2019-10-07T16:36:27.285" v="3224" actId="1076"/>
        <pc:sldMkLst>
          <pc:docMk/>
          <pc:sldMk cId="3818187274" sldId="268"/>
        </pc:sldMkLst>
        <pc:spChg chg="mod">
          <ac:chgData name="Hoàng Thư" userId="21d31c9762d613a4" providerId="LiveId" clId="{D84975E3-11C9-B746-8CE3-D98E26B627F2}" dt="2019-10-07T16:36:27.285" v="3224" actId="1076"/>
          <ac:spMkLst>
            <pc:docMk/>
            <pc:sldMk cId="3818187274" sldId="268"/>
            <ac:spMk id="4" creationId="{D2FCD358-89EA-48FC-AFDA-D52BE0F05A97}"/>
          </ac:spMkLst>
        </pc:spChg>
        <pc:spChg chg="del">
          <ac:chgData name="Hoàng Thư" userId="21d31c9762d613a4" providerId="LiveId" clId="{D84975E3-11C9-B746-8CE3-D98E26B627F2}" dt="2019-10-07T16:35:54.832" v="3214" actId="478"/>
          <ac:spMkLst>
            <pc:docMk/>
            <pc:sldMk cId="3818187274" sldId="268"/>
            <ac:spMk id="7" creationId="{01FC695A-7967-46B5-80F0-9AD4C543A026}"/>
          </ac:spMkLst>
        </pc:spChg>
        <pc:picChg chg="del mod">
          <ac:chgData name="Hoàng Thư" userId="21d31c9762d613a4" providerId="LiveId" clId="{D84975E3-11C9-B746-8CE3-D98E26B627F2}" dt="2019-10-07T16:35:51.788" v="3213" actId="478"/>
          <ac:picMkLst>
            <pc:docMk/>
            <pc:sldMk cId="3818187274" sldId="268"/>
            <ac:picMk id="6" creationId="{CC8B8DF5-0A48-407E-B496-FB775F70AE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E9D23-F81D-4A6E-81AA-032C1AC5D030}" type="datetimeFigureOut">
              <a:rPr lang="en-US" smtClean="0"/>
              <a:t>8/2/2021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F44B0-AFA2-42A7-97D9-FED86F897620}" type="slidenum">
              <a:rPr lang="en-US" smtClean="0"/>
              <a:t>‹#›</a:t>
            </a:fld>
            <a:endParaRPr lang="en-US"/>
          </a:p>
        </p:txBody>
      </p:sp>
    </p:spTree>
    <p:extLst>
      <p:ext uri="{BB962C8B-B14F-4D97-AF65-F5344CB8AC3E}">
        <p14:creationId xmlns:p14="http://schemas.microsoft.com/office/powerpoint/2010/main" val="158404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F44B0-AFA2-42A7-97D9-FED86F897620}" type="slidenum">
              <a:rPr lang="en-US" smtClean="0"/>
              <a:t>20</a:t>
            </a:fld>
            <a:endParaRPr lang="en-US"/>
          </a:p>
        </p:txBody>
      </p:sp>
    </p:spTree>
    <p:extLst>
      <p:ext uri="{BB962C8B-B14F-4D97-AF65-F5344CB8AC3E}">
        <p14:creationId xmlns:p14="http://schemas.microsoft.com/office/powerpoint/2010/main" val="189650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F44B0-AFA2-42A7-97D9-FED86F897620}" type="slidenum">
              <a:rPr lang="en-US" smtClean="0"/>
              <a:t>21</a:t>
            </a:fld>
            <a:endParaRPr lang="en-US"/>
          </a:p>
        </p:txBody>
      </p:sp>
    </p:spTree>
    <p:extLst>
      <p:ext uri="{BB962C8B-B14F-4D97-AF65-F5344CB8AC3E}">
        <p14:creationId xmlns:p14="http://schemas.microsoft.com/office/powerpoint/2010/main" val="154707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F44B0-AFA2-42A7-97D9-FED86F897620}" type="slidenum">
              <a:rPr lang="en-US" smtClean="0"/>
              <a:t>22</a:t>
            </a:fld>
            <a:endParaRPr lang="en-US"/>
          </a:p>
        </p:txBody>
      </p:sp>
    </p:spTree>
    <p:extLst>
      <p:ext uri="{BB962C8B-B14F-4D97-AF65-F5344CB8AC3E}">
        <p14:creationId xmlns:p14="http://schemas.microsoft.com/office/powerpoint/2010/main" val="161584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F44B0-AFA2-42A7-97D9-FED86F897620}" type="slidenum">
              <a:rPr lang="en-US" smtClean="0"/>
              <a:t>23</a:t>
            </a:fld>
            <a:endParaRPr lang="en-US"/>
          </a:p>
        </p:txBody>
      </p:sp>
    </p:spTree>
    <p:extLst>
      <p:ext uri="{BB962C8B-B14F-4D97-AF65-F5344CB8AC3E}">
        <p14:creationId xmlns:p14="http://schemas.microsoft.com/office/powerpoint/2010/main" val="353154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BAAD2D-E155-4930-B7B6-C4DEBF7569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4AC1CCB-7135-4B10-AA59-58B0F748DF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97B24AA-8C5B-489B-8D76-26520A47235C}"/>
              </a:ext>
            </a:extLst>
          </p:cNvPr>
          <p:cNvSpPr>
            <a:spLocks noGrp="1"/>
          </p:cNvSpPr>
          <p:nvPr>
            <p:ph type="dt" sz="half" idx="10"/>
          </p:nvPr>
        </p:nvSpPr>
        <p:spPr/>
        <p:txBody>
          <a:bodyPr/>
          <a:lstStyle/>
          <a:p>
            <a:fld id="{0D838988-15A6-4647-86D7-062E8698D868}" type="datetimeFigureOut">
              <a:rPr lang="en-US" smtClean="0"/>
              <a:t>8/2/2021</a:t>
            </a:fld>
            <a:endParaRPr lang="en-US"/>
          </a:p>
        </p:txBody>
      </p:sp>
      <p:sp>
        <p:nvSpPr>
          <p:cNvPr id="5" name="Footer Placeholder 4">
            <a:extLst>
              <a:ext uri="{FF2B5EF4-FFF2-40B4-BE49-F238E27FC236}">
                <a16:creationId xmlns:a16="http://schemas.microsoft.com/office/drawing/2014/main" xmlns="" id="{C3583610-7093-4756-9548-A44633289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121917-1AE1-4786-B80F-949542DEEAA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0532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241B2F-D552-48D4-937C-514AAE63A578}"/>
              </a:ext>
            </a:extLst>
          </p:cNvPr>
          <p:cNvSpPr>
            <a:spLocks noGrp="1"/>
          </p:cNvSpPr>
          <p:nvPr>
            <p:ph type="dt" sz="half" idx="10"/>
          </p:nvPr>
        </p:nvSpPr>
        <p:spPr/>
        <p:txBody>
          <a:bodyPr/>
          <a:lstStyle/>
          <a:p>
            <a:fld id="{0D838988-15A6-4647-86D7-062E8698D868}" type="datetimeFigureOut">
              <a:rPr lang="en-US" smtClean="0"/>
              <a:t>8/2/2021</a:t>
            </a:fld>
            <a:endParaRPr lang="en-US"/>
          </a:p>
        </p:txBody>
      </p:sp>
      <p:sp>
        <p:nvSpPr>
          <p:cNvPr id="5" name="Footer Placeholder 4">
            <a:extLst>
              <a:ext uri="{FF2B5EF4-FFF2-40B4-BE49-F238E27FC236}">
                <a16:creationId xmlns:a16="http://schemas.microsoft.com/office/drawing/2014/main" xmlns="" id="{E8FEC662-9187-4C31-BD3C-A06B7A15B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CA6AAB-C339-47CB-85C4-7E0F26ABB36E}"/>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7952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5B1161F-716E-4BB5-9AAA-4BED10A7E6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C43BFCA-4B6F-402E-8ADF-5FD82E1D4E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338A54-1739-44FE-94BE-9F6A839C6854}"/>
              </a:ext>
            </a:extLst>
          </p:cNvPr>
          <p:cNvSpPr>
            <a:spLocks noGrp="1"/>
          </p:cNvSpPr>
          <p:nvPr>
            <p:ph type="dt" sz="half" idx="10"/>
          </p:nvPr>
        </p:nvSpPr>
        <p:spPr/>
        <p:txBody>
          <a:bodyPr/>
          <a:lstStyle/>
          <a:p>
            <a:fld id="{0D838988-15A6-4647-86D7-062E8698D868}" type="datetimeFigureOut">
              <a:rPr lang="en-US" smtClean="0"/>
              <a:t>8/2/2021</a:t>
            </a:fld>
            <a:endParaRPr lang="en-US"/>
          </a:p>
        </p:txBody>
      </p:sp>
      <p:sp>
        <p:nvSpPr>
          <p:cNvPr id="5" name="Footer Placeholder 4">
            <a:extLst>
              <a:ext uri="{FF2B5EF4-FFF2-40B4-BE49-F238E27FC236}">
                <a16:creationId xmlns:a16="http://schemas.microsoft.com/office/drawing/2014/main" xmlns="" id="{C0075CA6-3F6F-4465-A774-09ABDBB3F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ED3999-CBFE-4CA8-8B6C-A53A2448DD99}"/>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66592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F6AEC17-1600-4203-9089-5C7E876BAAF0}"/>
              </a:ext>
            </a:extLst>
          </p:cNvPr>
          <p:cNvSpPr>
            <a:spLocks noGrp="1"/>
          </p:cNvSpPr>
          <p:nvPr>
            <p:ph type="dt" sz="half" idx="10"/>
          </p:nvPr>
        </p:nvSpPr>
        <p:spPr/>
        <p:txBody>
          <a:bodyPr/>
          <a:lstStyle/>
          <a:p>
            <a:fld id="{0D838988-15A6-4647-86D7-062E8698D868}" type="datetimeFigureOut">
              <a:rPr lang="en-US" smtClean="0"/>
              <a:t>8/2/2021</a:t>
            </a:fld>
            <a:endParaRPr lang="en-US"/>
          </a:p>
        </p:txBody>
      </p:sp>
      <p:sp>
        <p:nvSpPr>
          <p:cNvPr id="5" name="Footer Placeholder 4">
            <a:extLst>
              <a:ext uri="{FF2B5EF4-FFF2-40B4-BE49-F238E27FC236}">
                <a16:creationId xmlns:a16="http://schemas.microsoft.com/office/drawing/2014/main" xmlns="" id="{F7540B89-4B0C-4D59-9C29-F663AFCFB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5133160-9222-48B8-8487-67F6F8DCFA63}"/>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86985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08D804-AC27-4302-BCD5-67B885BB86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003EE7E-B580-4825-AF42-1EC0FE9BD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CB418C6-8329-4AF6-A23C-A359B33D7E70}"/>
              </a:ext>
            </a:extLst>
          </p:cNvPr>
          <p:cNvSpPr>
            <a:spLocks noGrp="1"/>
          </p:cNvSpPr>
          <p:nvPr>
            <p:ph type="dt" sz="half" idx="10"/>
          </p:nvPr>
        </p:nvSpPr>
        <p:spPr/>
        <p:txBody>
          <a:bodyPr/>
          <a:lstStyle/>
          <a:p>
            <a:fld id="{0D838988-15A6-4647-86D7-062E8698D868}" type="datetimeFigureOut">
              <a:rPr lang="en-US" smtClean="0"/>
              <a:t>8/2/2021</a:t>
            </a:fld>
            <a:endParaRPr lang="en-US"/>
          </a:p>
        </p:txBody>
      </p:sp>
      <p:sp>
        <p:nvSpPr>
          <p:cNvPr id="5" name="Footer Placeholder 4">
            <a:extLst>
              <a:ext uri="{FF2B5EF4-FFF2-40B4-BE49-F238E27FC236}">
                <a16:creationId xmlns:a16="http://schemas.microsoft.com/office/drawing/2014/main" xmlns="" id="{53745CC2-EF71-449B-8BFC-645536AE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6F3669-86B0-4086-9909-9793EDE6B4B6}"/>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55257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B5D94E9-8A9E-4BFE-8AFF-2FD37BDA37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594CD48-3081-4ED0-A9D7-AD99BC89AE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F21C2EB-ED80-448C-A415-C71E76BE4628}"/>
              </a:ext>
            </a:extLst>
          </p:cNvPr>
          <p:cNvSpPr>
            <a:spLocks noGrp="1"/>
          </p:cNvSpPr>
          <p:nvPr>
            <p:ph type="dt" sz="half" idx="10"/>
          </p:nvPr>
        </p:nvSpPr>
        <p:spPr/>
        <p:txBody>
          <a:bodyPr/>
          <a:lstStyle/>
          <a:p>
            <a:fld id="{0D838988-15A6-4647-86D7-062E8698D868}" type="datetimeFigureOut">
              <a:rPr lang="en-US" smtClean="0"/>
              <a:t>8/2/2021</a:t>
            </a:fld>
            <a:endParaRPr lang="en-US"/>
          </a:p>
        </p:txBody>
      </p:sp>
      <p:sp>
        <p:nvSpPr>
          <p:cNvPr id="6" name="Footer Placeholder 5">
            <a:extLst>
              <a:ext uri="{FF2B5EF4-FFF2-40B4-BE49-F238E27FC236}">
                <a16:creationId xmlns:a16="http://schemas.microsoft.com/office/drawing/2014/main" xmlns="" id="{49C98061-F78D-41AC-BC66-566828D0F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4CB79CE-8C66-42E8-8218-D834D02992D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40725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F5E0DA-6E9D-463F-A2DD-29DE51FAC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46AA701-00FA-4298-9CAA-877EF5410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1351546-7C59-4175-9BFE-17003AC341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A240F54-C375-4504-BECC-DF497AD20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6B05408-1F3D-493D-B7A2-C776BFDD19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6851279-2D44-45B8-B481-029791165588}"/>
              </a:ext>
            </a:extLst>
          </p:cNvPr>
          <p:cNvSpPr>
            <a:spLocks noGrp="1"/>
          </p:cNvSpPr>
          <p:nvPr>
            <p:ph type="dt" sz="half" idx="10"/>
          </p:nvPr>
        </p:nvSpPr>
        <p:spPr/>
        <p:txBody>
          <a:bodyPr/>
          <a:lstStyle/>
          <a:p>
            <a:fld id="{0D838988-15A6-4647-86D7-062E8698D868}" type="datetimeFigureOut">
              <a:rPr lang="en-US" smtClean="0"/>
              <a:t>8/2/2021</a:t>
            </a:fld>
            <a:endParaRPr lang="en-US"/>
          </a:p>
        </p:txBody>
      </p:sp>
      <p:sp>
        <p:nvSpPr>
          <p:cNvPr id="8" name="Footer Placeholder 7">
            <a:extLst>
              <a:ext uri="{FF2B5EF4-FFF2-40B4-BE49-F238E27FC236}">
                <a16:creationId xmlns:a16="http://schemas.microsoft.com/office/drawing/2014/main" xmlns="" id="{D5B88272-16C8-4CDC-ADCB-02EBA9551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4BF59B6-FDC9-49CA-89E6-318F2BB32F3D}"/>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869930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18120AF-995E-43E9-9C76-D00D3CE45D52}"/>
              </a:ext>
            </a:extLst>
          </p:cNvPr>
          <p:cNvSpPr>
            <a:spLocks noGrp="1"/>
          </p:cNvSpPr>
          <p:nvPr>
            <p:ph type="dt" sz="half" idx="10"/>
          </p:nvPr>
        </p:nvSpPr>
        <p:spPr/>
        <p:txBody>
          <a:bodyPr/>
          <a:lstStyle/>
          <a:p>
            <a:fld id="{0D838988-15A6-4647-86D7-062E8698D868}" type="datetimeFigureOut">
              <a:rPr lang="en-US" smtClean="0"/>
              <a:t>8/2/2021</a:t>
            </a:fld>
            <a:endParaRPr lang="en-US"/>
          </a:p>
        </p:txBody>
      </p:sp>
      <p:sp>
        <p:nvSpPr>
          <p:cNvPr id="4" name="Footer Placeholder 3">
            <a:extLst>
              <a:ext uri="{FF2B5EF4-FFF2-40B4-BE49-F238E27FC236}">
                <a16:creationId xmlns:a16="http://schemas.microsoft.com/office/drawing/2014/main" xmlns="" id="{D8CA7BFF-56B8-439F-8678-ADC75895C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D20069F-E42F-4FCF-9889-ACCD9C80A4EC}"/>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11232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DEAE7B8-C2C1-404D-9AAE-D00086810180}"/>
              </a:ext>
            </a:extLst>
          </p:cNvPr>
          <p:cNvSpPr>
            <a:spLocks noGrp="1"/>
          </p:cNvSpPr>
          <p:nvPr>
            <p:ph type="dt" sz="half" idx="10"/>
          </p:nvPr>
        </p:nvSpPr>
        <p:spPr/>
        <p:txBody>
          <a:bodyPr/>
          <a:lstStyle/>
          <a:p>
            <a:fld id="{0D838988-15A6-4647-86D7-062E8698D868}" type="datetimeFigureOut">
              <a:rPr lang="en-US" smtClean="0"/>
              <a:t>8/2/2021</a:t>
            </a:fld>
            <a:endParaRPr lang="en-US"/>
          </a:p>
        </p:txBody>
      </p:sp>
      <p:sp>
        <p:nvSpPr>
          <p:cNvPr id="3" name="Footer Placeholder 2">
            <a:extLst>
              <a:ext uri="{FF2B5EF4-FFF2-40B4-BE49-F238E27FC236}">
                <a16:creationId xmlns:a16="http://schemas.microsoft.com/office/drawing/2014/main" xmlns="" id="{753B9C5F-6E06-4FCE-B0DD-781AD2B34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8D301F8-B063-4A27-9601-D5980F7C7A2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79336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232F5-D7F7-441C-ADA4-49F9AD638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5380A6A-41BE-418E-A8DD-DCDE6C6BBE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9C981A5-B44A-4A15-B682-5429809AF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2F0E258-2AFB-4C0D-91D3-8DD539CD456A}"/>
              </a:ext>
            </a:extLst>
          </p:cNvPr>
          <p:cNvSpPr>
            <a:spLocks noGrp="1"/>
          </p:cNvSpPr>
          <p:nvPr>
            <p:ph type="dt" sz="half" idx="10"/>
          </p:nvPr>
        </p:nvSpPr>
        <p:spPr/>
        <p:txBody>
          <a:bodyPr/>
          <a:lstStyle/>
          <a:p>
            <a:fld id="{0D838988-15A6-4647-86D7-062E8698D868}" type="datetimeFigureOut">
              <a:rPr lang="en-US" smtClean="0"/>
              <a:t>8/2/2021</a:t>
            </a:fld>
            <a:endParaRPr lang="en-US"/>
          </a:p>
        </p:txBody>
      </p:sp>
      <p:sp>
        <p:nvSpPr>
          <p:cNvPr id="6" name="Footer Placeholder 5">
            <a:extLst>
              <a:ext uri="{FF2B5EF4-FFF2-40B4-BE49-F238E27FC236}">
                <a16:creationId xmlns:a16="http://schemas.microsoft.com/office/drawing/2014/main" xmlns="" id="{2E672DAF-38C7-40CF-87CF-054BCE0D4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962FD2-8875-4D0D-B230-163296AEF4D9}"/>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96725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B706CF-D2B2-498E-B1A4-E035CFCDA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1F30A05-212A-451C-8E7A-96F49FF82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27FD212-2C7E-45EE-AC46-E2223238A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53533D7-6C68-40EC-979B-D92512285798}"/>
              </a:ext>
            </a:extLst>
          </p:cNvPr>
          <p:cNvSpPr>
            <a:spLocks noGrp="1"/>
          </p:cNvSpPr>
          <p:nvPr>
            <p:ph type="dt" sz="half" idx="10"/>
          </p:nvPr>
        </p:nvSpPr>
        <p:spPr/>
        <p:txBody>
          <a:bodyPr/>
          <a:lstStyle/>
          <a:p>
            <a:fld id="{0D838988-15A6-4647-86D7-062E8698D868}" type="datetimeFigureOut">
              <a:rPr lang="en-US" smtClean="0"/>
              <a:t>8/2/2021</a:t>
            </a:fld>
            <a:endParaRPr lang="en-US"/>
          </a:p>
        </p:txBody>
      </p:sp>
      <p:sp>
        <p:nvSpPr>
          <p:cNvPr id="6" name="Footer Placeholder 5">
            <a:extLst>
              <a:ext uri="{FF2B5EF4-FFF2-40B4-BE49-F238E27FC236}">
                <a16:creationId xmlns:a16="http://schemas.microsoft.com/office/drawing/2014/main" xmlns="" id="{CE655689-4232-4DF3-9715-90AFC1597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896D20C-BCB5-48A1-A7B0-016FB546E1AA}"/>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87966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9D1CF6-06F4-4E97-B3A3-986F040E3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A15A3EE-2B69-4F61-9D6B-E41538689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118F42-D90A-454D-BCF8-D95CF83F7C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t>8/2/2021</a:t>
            </a:fld>
            <a:endParaRPr lang="en-US"/>
          </a:p>
        </p:txBody>
      </p:sp>
      <p:sp>
        <p:nvSpPr>
          <p:cNvPr id="5" name="Footer Placeholder 4">
            <a:extLst>
              <a:ext uri="{FF2B5EF4-FFF2-40B4-BE49-F238E27FC236}">
                <a16:creationId xmlns:a16="http://schemas.microsoft.com/office/drawing/2014/main" xmlns="" id="{DDA2430F-0F2C-4DAD-95FF-057245B7A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BAFC7AF-5ACB-4B84-A4B9-3F81B87B2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t>‹#›</a:t>
            </a:fld>
            <a:endParaRPr lang="en-US"/>
          </a:p>
        </p:txBody>
      </p:sp>
    </p:spTree>
    <p:extLst>
      <p:ext uri="{BB962C8B-B14F-4D97-AF65-F5344CB8AC3E}">
        <p14:creationId xmlns:p14="http://schemas.microsoft.com/office/powerpoint/2010/main" val="1308127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5.gif"/><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gif"/><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5.gif"/><Relationship Id="rId12" Type="http://schemas.openxmlformats.org/officeDocument/2006/relationships/image" Target="../media/image10.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gif"/><Relationship Id="rId11" Type="http://schemas.openxmlformats.org/officeDocument/2006/relationships/image" Target="../media/image9.png"/><Relationship Id="rId5" Type="http://schemas.openxmlformats.org/officeDocument/2006/relationships/image" Target="../media/image3.gif"/><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2.gif"/><Relationship Id="rId18" Type="http://schemas.openxmlformats.org/officeDocument/2006/relationships/slide" Target="slide11.xml"/><Relationship Id="rId3" Type="http://schemas.openxmlformats.org/officeDocument/2006/relationships/audio" Target="../media/audio2.wav"/><Relationship Id="rId21" Type="http://schemas.openxmlformats.org/officeDocument/2006/relationships/slide" Target="slide12.xml"/><Relationship Id="rId7" Type="http://schemas.openxmlformats.org/officeDocument/2006/relationships/image" Target="../media/image14.gif"/><Relationship Id="rId12" Type="http://schemas.openxmlformats.org/officeDocument/2006/relationships/slide" Target="slide4.xml"/><Relationship Id="rId17" Type="http://schemas.openxmlformats.org/officeDocument/2006/relationships/image" Target="../media/image17.gif"/><Relationship Id="rId2" Type="http://schemas.openxmlformats.org/officeDocument/2006/relationships/audio" Target="../media/audio1.wav"/><Relationship Id="rId16" Type="http://schemas.openxmlformats.org/officeDocument/2006/relationships/slide" Target="slide5.xml"/><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image" Target="../media/image5.gif"/><Relationship Id="rId5" Type="http://schemas.openxmlformats.org/officeDocument/2006/relationships/image" Target="../media/image13.gif"/><Relationship Id="rId15" Type="http://schemas.openxmlformats.org/officeDocument/2006/relationships/image" Target="../media/image16.gif"/><Relationship Id="rId10" Type="http://schemas.openxmlformats.org/officeDocument/2006/relationships/slide" Target="slide6.xml"/><Relationship Id="rId19" Type="http://schemas.openxmlformats.org/officeDocument/2006/relationships/image" Target="../media/image3.gif"/><Relationship Id="rId4" Type="http://schemas.openxmlformats.org/officeDocument/2006/relationships/slide" Target="slide8.xml"/><Relationship Id="rId9" Type="http://schemas.openxmlformats.org/officeDocument/2006/relationships/image" Target="../media/image15.gif"/><Relationship Id="rId1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gif"/><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7.gif"/><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5.gif"/><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4.gif"/><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5.gif"/><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6.gif"/><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4887310" y="2979683"/>
            <a:ext cx="184731" cy="369332"/>
          </a:xfrm>
          <a:prstGeom prst="rect">
            <a:avLst/>
          </a:prstGeom>
          <a:noFill/>
        </p:spPr>
        <p:txBody>
          <a:bodyPr wrap="none" rtlCol="0">
            <a:spAutoFit/>
          </a:bodyPr>
          <a:lstStyle/>
          <a:p>
            <a:endParaRPr lang="en-US"/>
          </a:p>
        </p:txBody>
      </p:sp>
      <p:sp>
        <p:nvSpPr>
          <p:cNvPr id="3" name="Rectangle 2"/>
          <p:cNvSpPr/>
          <p:nvPr/>
        </p:nvSpPr>
        <p:spPr>
          <a:xfrm>
            <a:off x="2533393" y="2652024"/>
            <a:ext cx="6620723" cy="1015663"/>
          </a:xfrm>
          <a:prstGeom prst="rect">
            <a:avLst/>
          </a:prstGeom>
          <a:noFill/>
        </p:spPr>
        <p:txBody>
          <a:bodyPr wrap="none" lIns="91440" tIns="45720" rIns="91440" bIns="45720">
            <a:spAutoFit/>
          </a:bodyPr>
          <a:lstStyle/>
          <a:p>
            <a:pPr algn="ctr"/>
            <a:r>
              <a:rPr lang="en-US" sz="6000" b="0" cap="none" spc="0" smtClean="0">
                <a:ln w="0"/>
                <a:solidFill>
                  <a:srgbClr val="FF0000"/>
                </a:solidFill>
                <a:effectLst>
                  <a:reflection blurRad="6350" stA="53000" endA="300" endPos="35500" dir="5400000" sy="-90000" algn="bl" rotWithShape="0"/>
                </a:effectLst>
                <a:latin typeface="Algerian" panose="04020705040A02060702" pitchFamily="82" charset="0"/>
                <a:cs typeface="Times New Roman" panose="02020603050405020304" pitchFamily="18" charset="0"/>
              </a:rPr>
              <a:t>LUYỆN TẬP CHUNG</a:t>
            </a:r>
            <a:endParaRPr lang="en-US" sz="6000" b="0" cap="none" spc="0">
              <a:ln w="0"/>
              <a:solidFill>
                <a:srgbClr val="FF0000"/>
              </a:solidFill>
              <a:effectLst>
                <a:reflection blurRad="6350" stA="53000" endA="300" endPos="35500" dir="5400000" sy="-90000" algn="bl" rotWithShape="0"/>
              </a:effectLst>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267666103"/>
      </p:ext>
    </p:extLst>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xmlns=""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13</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xmlns=""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smtClean="0">
                <a:solidFill>
                  <a:srgbClr val="002060"/>
                </a:solidFill>
                <a:latin typeface="Times New Roman" panose="02020603050405020304" pitchFamily="18" charset="0"/>
                <a:cs typeface="Times New Roman" panose="02020603050405020304" pitchFamily="18" charset="0"/>
              </a:rPr>
              <a:t>Câu 7: Kết quả của phép tính (-26) – 25 – (-30) +8 bằng:</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xmlns=""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-13</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xmlns=""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73</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xmlns=""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-73</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xmlns=""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439364" y="992712"/>
            <a:ext cx="1226306" cy="1174802"/>
          </a:xfrm>
          <a:prstGeom prst="rect">
            <a:avLst/>
          </a:prstGeom>
        </p:spPr>
      </p:pic>
      <p:sp>
        <p:nvSpPr>
          <p:cNvPr id="11" name="Arrow: Pentagon 10">
            <a:hlinkClick r:id="rId6" action="ppaction://hlinksldjump"/>
            <a:extLst>
              <a:ext uri="{FF2B5EF4-FFF2-40B4-BE49-F238E27FC236}">
                <a16:creationId xmlns:a16="http://schemas.microsoft.com/office/drawing/2014/main" xmlns=""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spTree>
    <p:extLst>
      <p:ext uri="{BB962C8B-B14F-4D97-AF65-F5344CB8AC3E}">
        <p14:creationId xmlns:p14="http://schemas.microsoft.com/office/powerpoint/2010/main" val="132869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92D05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0651 0.36135 " pathEditMode="relative" rAng="0" ptsTypes="AA">
                                      <p:cBhvr>
                                        <p:cTn id="69" dur="2000" fill="hold"/>
                                        <p:tgtEl>
                                          <p:spTgt spid="10"/>
                                        </p:tgtEl>
                                        <p:attrNameLst>
                                          <p:attrName>ppt_x</p:attrName>
                                          <p:attrName>ppt_y</p:attrName>
                                        </p:attrNameLst>
                                      </p:cBhvr>
                                      <p:rCtr x="-20326" y="18056"/>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7"/>
                                        </p:tgtEl>
                                        <p:attrNameLst>
                                          <p:attrName>fillcolor</p:attrName>
                                        </p:attrNameLst>
                                      </p:cBhvr>
                                      <p:to>
                                        <a:srgbClr val="92D050"/>
                                      </p:to>
                                    </p:animClr>
                                    <p:set>
                                      <p:cBhvr>
                                        <p:cTn id="73" dur="500" fill="hold"/>
                                        <p:tgtEl>
                                          <p:spTgt spid="7"/>
                                        </p:tgtEl>
                                        <p:attrNameLst>
                                          <p:attrName>fill.type</p:attrName>
                                        </p:attrNameLst>
                                      </p:cBhvr>
                                      <p:to>
                                        <p:strVal val="solid"/>
                                      </p:to>
                                    </p:set>
                                    <p:set>
                                      <p:cBhvr>
                                        <p:cTn id="74" dur="500" fill="hold"/>
                                        <p:tgtEl>
                                          <p:spTgt spid="7"/>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xmlns=""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kumimoji="0" lang="en-US" sz="3200" b="1"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30</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xmlns=""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8: Giá trị của biểu thức (55 - x) – (x + 25) tại x = 5 là:</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xmlns=""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80</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xmlns=""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70</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xmlns=""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20</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xmlns=""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424952" y="992712"/>
            <a:ext cx="1255130" cy="1174802"/>
          </a:xfrm>
          <a:prstGeom prst="rect">
            <a:avLst/>
          </a:prstGeom>
        </p:spPr>
      </p:pic>
      <p:sp>
        <p:nvSpPr>
          <p:cNvPr id="11" name="Arrow: Pentagon 10">
            <a:hlinkClick r:id="rId6" action="ppaction://hlinksldjump"/>
            <a:extLst>
              <a:ext uri="{FF2B5EF4-FFF2-40B4-BE49-F238E27FC236}">
                <a16:creationId xmlns:a16="http://schemas.microsoft.com/office/drawing/2014/main" xmlns=""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spTree>
    <p:extLst>
      <p:ext uri="{BB962C8B-B14F-4D97-AF65-F5344CB8AC3E}">
        <p14:creationId xmlns:p14="http://schemas.microsoft.com/office/powerpoint/2010/main" val="342006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39792 0.65301 " pathEditMode="relative" rAng="0" ptsTypes="AA">
                                      <p:cBhvr>
                                        <p:cTn id="69" dur="2000" fill="hold"/>
                                        <p:tgtEl>
                                          <p:spTgt spid="10"/>
                                        </p:tgtEl>
                                        <p:attrNameLst>
                                          <p:attrName>ppt_x</p:attrName>
                                          <p:attrName>ppt_y</p:attrName>
                                        </p:attrNameLst>
                                      </p:cBhvr>
                                      <p:rCtr x="-19896" y="32639"/>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EE32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2FCD358-89EA-48FC-AFDA-D52BE0F05A97}"/>
              </a:ext>
            </a:extLst>
          </p:cNvPr>
          <p:cNvSpPr/>
          <p:nvPr/>
        </p:nvSpPr>
        <p:spPr>
          <a:xfrm>
            <a:off x="108038" y="2157322"/>
            <a:ext cx="12083962" cy="1754326"/>
          </a:xfrm>
          <a:prstGeom prst="rect">
            <a:avLst/>
          </a:prstGeom>
          <a:noFill/>
        </p:spPr>
        <p:txBody>
          <a:bodyPr wrap="square" lIns="91440" tIns="45720" rIns="91440" bIns="45720">
            <a:spAutoFit/>
          </a:bodyPr>
          <a:lstStyle/>
          <a:p>
            <a:pPr algn="ctr"/>
            <a:r>
              <a:rPr lang="vi-VN"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Tinh thần học tập rất </a:t>
            </a:r>
            <a:r>
              <a:rPr lang="vi-VN"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tốt</a:t>
            </a:r>
            <a:r>
              <a:rPr lang="vi-VN" sz="54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r>
              <a:rPr lang="en-US" sz="54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a:p>
            <a:pPr algn="ctr"/>
            <a:r>
              <a:rPr lang="vi-VN" sz="54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vi-VN"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Cảm </a:t>
            </a:r>
            <a:r>
              <a:rPr lang="vi-VN"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ơn </a:t>
            </a:r>
            <a:r>
              <a:rPr lang="vi-VN" sz="54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các</a:t>
            </a:r>
            <a:r>
              <a:rPr lang="en-US" sz="54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em!</a:t>
            </a:r>
            <a:r>
              <a:rPr lang="vi-VN" sz="54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vi-VN"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818187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2FCD358-89EA-48FC-AFDA-D52BE0F05A97}"/>
              </a:ext>
            </a:extLst>
          </p:cNvPr>
          <p:cNvSpPr/>
          <p:nvPr/>
        </p:nvSpPr>
        <p:spPr>
          <a:xfrm>
            <a:off x="108038" y="405795"/>
            <a:ext cx="12083962" cy="5632311"/>
          </a:xfrm>
          <a:prstGeom prst="rect">
            <a:avLst/>
          </a:prstGeom>
          <a:noFill/>
        </p:spPr>
        <p:txBody>
          <a:bodyPr wrap="square" lIns="91440" tIns="45720" rIns="91440" bIns="45720">
            <a:spAutoFit/>
          </a:bodyPr>
          <a:lstStyle/>
          <a:p>
            <a:pPr algn="just"/>
            <a:r>
              <a:rPr lang="en-US" sz="3000" b="1" smtClean="0">
                <a:ln w="9525">
                  <a:solidFill>
                    <a:schemeClr val="bg1"/>
                  </a:solidFill>
                  <a:prstDash val="solid"/>
                </a:ln>
                <a:latin typeface="Times New Roman" pitchFamily="18" charset="0"/>
                <a:cs typeface="Times New Roman" pitchFamily="18" charset="0"/>
              </a:rPr>
              <a:t>Hướng dẫn hoạt động khởi động: từ slide 2 đến 11</a:t>
            </a:r>
          </a:p>
          <a:p>
            <a:pPr algn="just"/>
            <a:r>
              <a:rPr lang="en-US" sz="3000" b="1" smtClean="0">
                <a:ln w="9525">
                  <a:solidFill>
                    <a:schemeClr val="bg1"/>
                  </a:solidFill>
                  <a:prstDash val="solid"/>
                </a:ln>
                <a:latin typeface="Times New Roman" pitchFamily="18" charset="0"/>
                <a:cs typeface="Times New Roman" pitchFamily="18" charset="0"/>
              </a:rPr>
              <a:t>+) 2 đội oẳn tù tì chọn tên đội: đội thắng là đội A trả lời trước.</a:t>
            </a:r>
            <a:endParaRPr lang="en-US" sz="3000" b="1" dirty="0">
              <a:ln w="9525">
                <a:solidFill>
                  <a:schemeClr val="bg1"/>
                </a:solidFill>
                <a:prstDash val="solid"/>
              </a:ln>
              <a:latin typeface="Times New Roman" pitchFamily="18" charset="0"/>
              <a:cs typeface="Times New Roman" pitchFamily="18" charset="0"/>
            </a:endParaRPr>
          </a:p>
          <a:p>
            <a:pPr algn="just"/>
            <a:r>
              <a:rPr lang="en-US" sz="3000" b="1" smtClean="0">
                <a:ln w="9525">
                  <a:solidFill>
                    <a:schemeClr val="bg1"/>
                  </a:solidFill>
                  <a:prstDash val="solid"/>
                </a:ln>
                <a:latin typeface="Times New Roman" pitchFamily="18" charset="0"/>
                <a:cs typeface="Times New Roman" pitchFamily="18" charset="0"/>
              </a:rPr>
              <a:t>+) Bấm vào con bướm số 1 -&gt; trả lời. Nếu đúng bấm vào GO HOME để về slide 2 -&gt; bấm vào dấu “+” để tăng điểm cho đội. Nếu sai cho đội B trả lời, đúng thì làm tương tự để cộng điểm, sai 2 đội không có điểm. HS trả lời tự do.</a:t>
            </a:r>
          </a:p>
          <a:p>
            <a:pPr algn="just"/>
            <a:r>
              <a:rPr lang="en-US" sz="3000" b="1" smtClean="0">
                <a:ln w="9525">
                  <a:solidFill>
                    <a:schemeClr val="bg1"/>
                  </a:solidFill>
                  <a:prstDash val="solid"/>
                </a:ln>
                <a:latin typeface="Times New Roman" pitchFamily="18" charset="0"/>
                <a:cs typeface="Times New Roman" pitchFamily="18" charset="0"/>
              </a:rPr>
              <a:t>+) Lần lượt đến hết 8 câu -&gt; đội nào thắng thì bấm vào con bướm ở đội đó để hiện nội dung chúc mừng.</a:t>
            </a:r>
          </a:p>
          <a:p>
            <a:pPr algn="just"/>
            <a:r>
              <a:rPr lang="en-US" sz="3000" b="1" smtClean="0">
                <a:ln w="9525">
                  <a:solidFill>
                    <a:schemeClr val="bg1"/>
                  </a:solidFill>
                  <a:prstDash val="solid"/>
                </a:ln>
                <a:latin typeface="Times New Roman" pitchFamily="18" charset="0"/>
                <a:cs typeface="Times New Roman" pitchFamily="18" charset="0"/>
              </a:rPr>
              <a:t>+) Chuyển sang nội dung Luyện tập bằng cách bấm vào trái tim PiPi giữa hai đội.</a:t>
            </a:r>
          </a:p>
          <a:p>
            <a:pPr algn="ctr"/>
            <a:r>
              <a:rPr lang="en-US" sz="3000" b="1" smtClean="0">
                <a:ln w="9525">
                  <a:solidFill>
                    <a:schemeClr val="bg1"/>
                  </a:solidFill>
                  <a:prstDash val="solid"/>
                </a:ln>
                <a:latin typeface="Times New Roman" pitchFamily="18" charset="0"/>
                <a:cs typeface="Times New Roman" pitchFamily="18" charset="0"/>
              </a:rPr>
              <a:t>SAU KHI NẮM ĐƯỢC CÁCH HOẠT ĐỘNG THẦY CÔ XÓA SLIDE NÀY NHÉ!</a:t>
            </a:r>
          </a:p>
        </p:txBody>
      </p:sp>
    </p:spTree>
    <p:extLst>
      <p:ext uri="{BB962C8B-B14F-4D97-AF65-F5344CB8AC3E}">
        <p14:creationId xmlns:p14="http://schemas.microsoft.com/office/powerpoint/2010/main" val="2072276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0" y="-38638"/>
            <a:ext cx="12192000" cy="4868215"/>
          </a:xfrm>
          <a:prstGeom prst="rect">
            <a:avLst/>
          </a:prstGeom>
        </p:spPr>
      </p:pic>
      <p:sp>
        <p:nvSpPr>
          <p:cNvPr id="5" name="TextBox 4"/>
          <p:cNvSpPr txBox="1"/>
          <p:nvPr/>
        </p:nvSpPr>
        <p:spPr>
          <a:xfrm>
            <a:off x="6503830" y="2627290"/>
            <a:ext cx="2456442" cy="707886"/>
          </a:xfrm>
          <a:prstGeom prst="rect">
            <a:avLst/>
          </a:prstGeom>
          <a:noFill/>
        </p:spPr>
        <p:txBody>
          <a:bodyPr wrap="none" rtlCol="0">
            <a:spAutoFit/>
          </a:bodyPr>
          <a:lstStyle/>
          <a:p>
            <a:r>
              <a:rPr lang="en-US" sz="4000" b="1" smtClean="0">
                <a:solidFill>
                  <a:srgbClr val="FF0000"/>
                </a:solidFill>
                <a:latin typeface="Times New Roman" panose="02020603050405020304" pitchFamily="18" charset="0"/>
                <a:cs typeface="Times New Roman" panose="02020603050405020304" pitchFamily="18" charset="0"/>
              </a:rPr>
              <a:t> -1 dioptre</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141853" y="4083054"/>
            <a:ext cx="2576667" cy="707886"/>
          </a:xfrm>
          <a:prstGeom prst="rect">
            <a:avLst/>
          </a:prstGeom>
          <a:noFill/>
        </p:spPr>
        <p:txBody>
          <a:bodyPr wrap="none" rtlCol="0">
            <a:spAutoFit/>
          </a:bodyPr>
          <a:lstStyle/>
          <a:p>
            <a:r>
              <a:rPr lang="en-US" sz="4000" b="1" smtClean="0">
                <a:solidFill>
                  <a:srgbClr val="FF0000"/>
                </a:solidFill>
                <a:latin typeface="Times New Roman" panose="02020603050405020304" pitchFamily="18" charset="0"/>
                <a:cs typeface="Times New Roman" panose="02020603050405020304" pitchFamily="18" charset="0"/>
              </a:rPr>
              <a:t> +2 dioptre</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433599" y="4829577"/>
            <a:ext cx="2284921" cy="707886"/>
          </a:xfrm>
          <a:prstGeom prst="rect">
            <a:avLst/>
          </a:prstGeom>
          <a:noFill/>
        </p:spPr>
        <p:txBody>
          <a:bodyPr wrap="none" rtlCol="0">
            <a:spAutoFit/>
          </a:bodyPr>
          <a:lstStyle/>
          <a:p>
            <a:r>
              <a:rPr lang="en-US" sz="4000" b="1" smtClean="0">
                <a:solidFill>
                  <a:srgbClr val="FF0000"/>
                </a:solidFill>
                <a:latin typeface="Times New Roman" panose="02020603050405020304" pitchFamily="18" charset="0"/>
                <a:cs typeface="Times New Roman" panose="02020603050405020304" pitchFamily="18" charset="0"/>
              </a:rPr>
              <a:t> 2 dioptre</a:t>
            </a:r>
            <a:endParaRPr lang="en-US"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35892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0" y="-1"/>
            <a:ext cx="12192000" cy="5123793"/>
          </a:xfrm>
          <a:prstGeom prst="rect">
            <a:avLst/>
          </a:prstGeom>
        </p:spPr>
      </p:pic>
      <p:pic>
        <p:nvPicPr>
          <p:cNvPr id="4" name="Picture 3"/>
          <p:cNvPicPr>
            <a:picLocks noChangeAspect="1"/>
          </p:cNvPicPr>
          <p:nvPr/>
        </p:nvPicPr>
        <p:blipFill>
          <a:blip r:embed="rId4"/>
          <a:stretch>
            <a:fillRect/>
          </a:stretch>
        </p:blipFill>
        <p:spPr>
          <a:xfrm>
            <a:off x="1855160" y="5007346"/>
            <a:ext cx="7721004" cy="1437446"/>
          </a:xfrm>
          <a:prstGeom prst="rect">
            <a:avLst/>
          </a:prstGeom>
        </p:spPr>
      </p:pic>
      <p:pic>
        <p:nvPicPr>
          <p:cNvPr id="5" name="Picture 4"/>
          <p:cNvPicPr>
            <a:picLocks noChangeAspect="1"/>
          </p:cNvPicPr>
          <p:nvPr/>
        </p:nvPicPr>
        <p:blipFill>
          <a:blip r:embed="rId5"/>
          <a:stretch>
            <a:fillRect/>
          </a:stretch>
        </p:blipFill>
        <p:spPr>
          <a:xfrm>
            <a:off x="1855160" y="5005997"/>
            <a:ext cx="7701660" cy="1495590"/>
          </a:xfrm>
          <a:prstGeom prst="rect">
            <a:avLst/>
          </a:prstGeom>
        </p:spPr>
      </p:pic>
      <p:pic>
        <p:nvPicPr>
          <p:cNvPr id="6" name="Picture 5"/>
          <p:cNvPicPr>
            <a:picLocks noChangeAspect="1"/>
          </p:cNvPicPr>
          <p:nvPr/>
        </p:nvPicPr>
        <p:blipFill>
          <a:blip r:embed="rId6"/>
          <a:stretch>
            <a:fillRect/>
          </a:stretch>
        </p:blipFill>
        <p:spPr>
          <a:xfrm>
            <a:off x="1868871" y="5005997"/>
            <a:ext cx="7701660" cy="1495590"/>
          </a:xfrm>
          <a:prstGeom prst="rect">
            <a:avLst/>
          </a:prstGeom>
        </p:spPr>
      </p:pic>
    </p:spTree>
    <p:extLst>
      <p:ext uri="{BB962C8B-B14F-4D97-AF65-F5344CB8AC3E}">
        <p14:creationId xmlns:p14="http://schemas.microsoft.com/office/powerpoint/2010/main" val="2672649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42EDDB"/>
              </a:clrFrom>
              <a:clrTo>
                <a:srgbClr val="42EDDB">
                  <a:alpha val="0"/>
                </a:srgbClr>
              </a:clrTo>
            </a:clrChange>
          </a:blip>
          <a:stretch>
            <a:fillRect/>
          </a:stretch>
        </p:blipFill>
        <p:spPr>
          <a:xfrm>
            <a:off x="207578" y="202653"/>
            <a:ext cx="1105737" cy="506796"/>
          </a:xfrm>
          <a:prstGeom prst="rect">
            <a:avLst/>
          </a:prstGeom>
        </p:spPr>
      </p:pic>
      <p:sp>
        <p:nvSpPr>
          <p:cNvPr id="5" name="TextBox 4"/>
          <p:cNvSpPr txBox="1"/>
          <p:nvPr/>
        </p:nvSpPr>
        <p:spPr>
          <a:xfrm>
            <a:off x="1234485" y="154697"/>
            <a:ext cx="10628231" cy="615553"/>
          </a:xfrm>
          <a:prstGeom prst="rect">
            <a:avLst/>
          </a:prstGeom>
          <a:noFill/>
        </p:spPr>
        <p:txBody>
          <a:bodyPr wrap="none" rtlCol="0">
            <a:spAutoFit/>
          </a:bodyPr>
          <a:lstStyle/>
          <a:p>
            <a:r>
              <a:rPr lang="en-US" sz="3400" smtClean="0">
                <a:latin typeface="Times New Roman" panose="02020603050405020304" pitchFamily="18" charset="0"/>
                <a:cs typeface="Times New Roman" panose="02020603050405020304" pitchFamily="18" charset="0"/>
              </a:rPr>
              <a:t>Liệt kê các phần tử của tập hợp sau rồi tính tổng của chúng:</a:t>
            </a:r>
            <a:endParaRPr lang="en-US" sz="34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4">
            <a:clrChange>
              <a:clrFrom>
                <a:srgbClr val="FFFFFF"/>
              </a:clrFrom>
              <a:clrTo>
                <a:srgbClr val="FFFFFF">
                  <a:alpha val="0"/>
                </a:srgbClr>
              </a:clrTo>
            </a:clrChange>
          </a:blip>
          <a:srcRect r="5997"/>
          <a:stretch/>
        </p:blipFill>
        <p:spPr>
          <a:xfrm>
            <a:off x="207578" y="1004888"/>
            <a:ext cx="5436477" cy="727213"/>
          </a:xfrm>
          <a:prstGeom prst="rect">
            <a:avLst/>
          </a:prstGeom>
        </p:spPr>
      </p:pic>
      <p:pic>
        <p:nvPicPr>
          <p:cNvPr id="7" name="Picture 6"/>
          <p:cNvPicPr>
            <a:picLocks noChangeAspect="1"/>
          </p:cNvPicPr>
          <p:nvPr/>
        </p:nvPicPr>
        <p:blipFill rotWithShape="1">
          <a:blip r:embed="rId5">
            <a:clrChange>
              <a:clrFrom>
                <a:srgbClr val="FFFFFF"/>
              </a:clrFrom>
              <a:clrTo>
                <a:srgbClr val="FFFFFF">
                  <a:alpha val="0"/>
                </a:srgbClr>
              </a:clrTo>
            </a:clrChange>
          </a:blip>
          <a:srcRect r="2494"/>
          <a:stretch/>
        </p:blipFill>
        <p:spPr>
          <a:xfrm>
            <a:off x="223344" y="3522590"/>
            <a:ext cx="6208987" cy="812909"/>
          </a:xfrm>
          <a:prstGeom prst="rect">
            <a:avLst/>
          </a:prstGeom>
        </p:spPr>
      </p:pic>
      <p:sp>
        <p:nvSpPr>
          <p:cNvPr id="9" name="Rectangle 8"/>
          <p:cNvSpPr/>
          <p:nvPr/>
        </p:nvSpPr>
        <p:spPr>
          <a:xfrm>
            <a:off x="1187187" y="1590207"/>
            <a:ext cx="5158785" cy="707886"/>
          </a:xfrm>
          <a:prstGeom prst="rect">
            <a:avLst/>
          </a:prstGeom>
        </p:spPr>
        <p:txBody>
          <a:bodyPr wrap="none">
            <a:spAutoFit/>
          </a:bodyPr>
          <a:lstStyle/>
          <a:p>
            <a:r>
              <a:rPr lang="fr-FR" sz="4000" b="1">
                <a:solidFill>
                  <a:srgbClr val="FF0000"/>
                </a:solidFill>
                <a:latin typeface="Times New Roman" panose="02020603050405020304" pitchFamily="18" charset="0"/>
                <a:ea typeface="Calibri" panose="020F0502020204030204" pitchFamily="34" charset="0"/>
              </a:rPr>
              <a:t>= { -2 ; -1 ; 0 ; 1 ; 2 ; 3}</a:t>
            </a:r>
            <a:endParaRPr lang="en-US" sz="4000" b="1">
              <a:solidFill>
                <a:srgbClr val="FF0000"/>
              </a:solidFill>
            </a:endParaRPr>
          </a:p>
        </p:txBody>
      </p:sp>
      <p:sp>
        <p:nvSpPr>
          <p:cNvPr id="11" name="Rectangle 10"/>
          <p:cNvSpPr/>
          <p:nvPr/>
        </p:nvSpPr>
        <p:spPr>
          <a:xfrm>
            <a:off x="760446" y="2168179"/>
            <a:ext cx="7882759" cy="1409617"/>
          </a:xfrm>
          <a:prstGeom prst="rect">
            <a:avLst/>
          </a:prstGeom>
        </p:spPr>
        <p:txBody>
          <a:bodyPr wrap="square">
            <a:spAutoFit/>
          </a:bodyPr>
          <a:lstStyle/>
          <a:p>
            <a:pPr algn="just">
              <a:lnSpc>
                <a:spcPct val="107000"/>
              </a:lnSpc>
              <a:spcAft>
                <a:spcPts val="0"/>
              </a:spcAft>
            </a:pPr>
            <a:r>
              <a:rPr lang="fr-FR" sz="4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Tổng các phần tử của tập hợp </a:t>
            </a:r>
            <a:r>
              <a:rPr lang="fr-FR" sz="4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 </a:t>
            </a:r>
            <a:r>
              <a:rPr lang="fr-FR" sz="4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p>
          <a:p>
            <a:pPr algn="just">
              <a:lnSpc>
                <a:spcPct val="107000"/>
              </a:lnSpc>
              <a:spcAft>
                <a:spcPts val="0"/>
              </a:spcAft>
            </a:pPr>
            <a:r>
              <a:rPr lang="fr-FR" sz="4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sz="4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 (-1) + 0 + 1 + 2 + 3 = 3</a:t>
            </a:r>
            <a:endParaRPr lang="en-US" sz="4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1212118" y="4152969"/>
            <a:ext cx="4831772" cy="707886"/>
          </a:xfrm>
          <a:prstGeom prst="rect">
            <a:avLst/>
          </a:prstGeom>
        </p:spPr>
        <p:txBody>
          <a:bodyPr wrap="none">
            <a:spAutoFit/>
          </a:bodyPr>
          <a:lstStyle/>
          <a:p>
            <a:r>
              <a:rPr lang="fr-FR" sz="4000" b="1">
                <a:solidFill>
                  <a:srgbClr val="FF0000"/>
                </a:solidFill>
                <a:latin typeface="Times New Roman" panose="02020603050405020304" pitchFamily="18" charset="0"/>
                <a:ea typeface="Calibri" panose="020F0502020204030204" pitchFamily="34" charset="0"/>
              </a:rPr>
              <a:t>= {-6 ; -5 ; -4 ; -3 ; -2}</a:t>
            </a:r>
            <a:endParaRPr lang="en-US" sz="4000" b="1">
              <a:solidFill>
                <a:srgbClr val="FF0000"/>
              </a:solidFill>
            </a:endParaRPr>
          </a:p>
        </p:txBody>
      </p:sp>
      <p:sp>
        <p:nvSpPr>
          <p:cNvPr id="15" name="Rectangle 14"/>
          <p:cNvSpPr/>
          <p:nvPr/>
        </p:nvSpPr>
        <p:spPr>
          <a:xfrm>
            <a:off x="682692" y="4741969"/>
            <a:ext cx="9186521" cy="1409617"/>
          </a:xfrm>
          <a:prstGeom prst="rect">
            <a:avLst/>
          </a:prstGeom>
        </p:spPr>
        <p:txBody>
          <a:bodyPr wrap="square">
            <a:spAutoFit/>
          </a:bodyPr>
          <a:lstStyle/>
          <a:p>
            <a:pPr algn="just">
              <a:lnSpc>
                <a:spcPct val="107000"/>
              </a:lnSpc>
              <a:spcAft>
                <a:spcPts val="0"/>
              </a:spcAft>
            </a:pPr>
            <a:r>
              <a:rPr lang="fr-FR" sz="4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Tổng hợp phần tử của tập hợp </a:t>
            </a:r>
            <a:r>
              <a:rPr lang="fr-FR" sz="4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 </a:t>
            </a:r>
            <a:r>
              <a:rPr lang="fr-FR" sz="4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p>
          <a:p>
            <a:pPr algn="just">
              <a:lnSpc>
                <a:spcPct val="107000"/>
              </a:lnSpc>
              <a:spcAft>
                <a:spcPts val="0"/>
              </a:spcAft>
            </a:pPr>
            <a:r>
              <a:rPr lang="fr-FR" sz="4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sz="4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 + (-5) + (-4) + (-3) + (-2) = -20</a:t>
            </a:r>
            <a:endParaRPr lang="en-US" sz="4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32853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down)">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wipe(down)">
                                      <p:cBhvr>
                                        <p:cTn id="42" dur="580">
                                          <p:stCondLst>
                                            <p:cond delay="0"/>
                                          </p:stCondLst>
                                        </p:cTn>
                                        <p:tgtEl>
                                          <p:spTgt spid="15">
                                            <p:txEl>
                                              <p:pRg st="0" end="0"/>
                                            </p:txEl>
                                          </p:spTgt>
                                        </p:tgtEl>
                                      </p:cBhvr>
                                    </p:animEffect>
                                    <p:anim calcmode="lin" valueType="num">
                                      <p:cBhvr>
                                        <p:cTn id="43" dur="1822" tmFilter="0,0; 0.14,0.36; 0.43,0.73; 0.71,0.91; 1.0,1.0">
                                          <p:stCondLst>
                                            <p:cond delay="0"/>
                                          </p:stCondLst>
                                        </p:cTn>
                                        <p:tgtEl>
                                          <p:spTgt spid="15">
                                            <p:txEl>
                                              <p:pRg st="0" end="0"/>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5">
                                            <p:txEl>
                                              <p:pRg st="0" end="0"/>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5">
                                            <p:txEl>
                                              <p:pRg st="0" end="0"/>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5">
                                            <p:txEl>
                                              <p:pRg st="0" end="0"/>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5">
                                            <p:txEl>
                                              <p:pRg st="0" end="0"/>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15">
                                            <p:txEl>
                                              <p:pRg st="0" end="0"/>
                                            </p:txEl>
                                          </p:spTgt>
                                        </p:tgtEl>
                                      </p:cBhvr>
                                      <p:to x="100000" y="60000"/>
                                    </p:animScale>
                                    <p:animScale>
                                      <p:cBhvr>
                                        <p:cTn id="49" dur="166" decel="50000">
                                          <p:stCondLst>
                                            <p:cond delay="676"/>
                                          </p:stCondLst>
                                        </p:cTn>
                                        <p:tgtEl>
                                          <p:spTgt spid="15">
                                            <p:txEl>
                                              <p:pRg st="0" end="0"/>
                                            </p:txEl>
                                          </p:spTgt>
                                        </p:tgtEl>
                                      </p:cBhvr>
                                      <p:to x="100000" y="100000"/>
                                    </p:animScale>
                                    <p:animScale>
                                      <p:cBhvr>
                                        <p:cTn id="50" dur="26">
                                          <p:stCondLst>
                                            <p:cond delay="1312"/>
                                          </p:stCondLst>
                                        </p:cTn>
                                        <p:tgtEl>
                                          <p:spTgt spid="15">
                                            <p:txEl>
                                              <p:pRg st="0" end="0"/>
                                            </p:txEl>
                                          </p:spTgt>
                                        </p:tgtEl>
                                      </p:cBhvr>
                                      <p:to x="100000" y="80000"/>
                                    </p:animScale>
                                    <p:animScale>
                                      <p:cBhvr>
                                        <p:cTn id="51" dur="166" decel="50000">
                                          <p:stCondLst>
                                            <p:cond delay="1338"/>
                                          </p:stCondLst>
                                        </p:cTn>
                                        <p:tgtEl>
                                          <p:spTgt spid="15">
                                            <p:txEl>
                                              <p:pRg st="0" end="0"/>
                                            </p:txEl>
                                          </p:spTgt>
                                        </p:tgtEl>
                                      </p:cBhvr>
                                      <p:to x="100000" y="100000"/>
                                    </p:animScale>
                                    <p:animScale>
                                      <p:cBhvr>
                                        <p:cTn id="52" dur="26">
                                          <p:stCondLst>
                                            <p:cond delay="1642"/>
                                          </p:stCondLst>
                                        </p:cTn>
                                        <p:tgtEl>
                                          <p:spTgt spid="15">
                                            <p:txEl>
                                              <p:pRg st="0" end="0"/>
                                            </p:txEl>
                                          </p:spTgt>
                                        </p:tgtEl>
                                      </p:cBhvr>
                                      <p:to x="100000" y="90000"/>
                                    </p:animScale>
                                    <p:animScale>
                                      <p:cBhvr>
                                        <p:cTn id="53" dur="166" decel="50000">
                                          <p:stCondLst>
                                            <p:cond delay="1668"/>
                                          </p:stCondLst>
                                        </p:cTn>
                                        <p:tgtEl>
                                          <p:spTgt spid="15">
                                            <p:txEl>
                                              <p:pRg st="0" end="0"/>
                                            </p:txEl>
                                          </p:spTgt>
                                        </p:tgtEl>
                                      </p:cBhvr>
                                      <p:to x="100000" y="100000"/>
                                    </p:animScale>
                                    <p:animScale>
                                      <p:cBhvr>
                                        <p:cTn id="54" dur="26">
                                          <p:stCondLst>
                                            <p:cond delay="1808"/>
                                          </p:stCondLst>
                                        </p:cTn>
                                        <p:tgtEl>
                                          <p:spTgt spid="15">
                                            <p:txEl>
                                              <p:pRg st="0" end="0"/>
                                            </p:txEl>
                                          </p:spTgt>
                                        </p:tgtEl>
                                      </p:cBhvr>
                                      <p:to x="100000" y="95000"/>
                                    </p:animScale>
                                    <p:animScale>
                                      <p:cBhvr>
                                        <p:cTn id="55" dur="166" decel="50000">
                                          <p:stCondLst>
                                            <p:cond delay="1834"/>
                                          </p:stCondLst>
                                        </p:cTn>
                                        <p:tgtEl>
                                          <p:spTgt spid="15">
                                            <p:txEl>
                                              <p:pRg st="0" end="0"/>
                                            </p:tx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5">
                                            <p:txEl>
                                              <p:pRg st="1" end="1"/>
                                            </p:txEl>
                                          </p:spTgt>
                                        </p:tgtEl>
                                        <p:attrNameLst>
                                          <p:attrName>style.visibility</p:attrName>
                                        </p:attrNameLst>
                                      </p:cBhvr>
                                      <p:to>
                                        <p:strVal val="visible"/>
                                      </p:to>
                                    </p:set>
                                    <p:animEffect transition="in" filter="wipe(left)">
                                      <p:cBhvr>
                                        <p:cTn id="60"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flipH="1">
            <a:off x="5989751" y="2558177"/>
            <a:ext cx="16668" cy="429982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29026" y="2245580"/>
            <a:ext cx="3209533" cy="2726900"/>
          </a:xfrm>
          <a:prstGeom prst="rect">
            <a:avLst/>
          </a:prstGeom>
        </p:spPr>
        <p:txBody>
          <a:bodyPr wrap="none">
            <a:spAutoFit/>
          </a:bodyPr>
          <a:lstStyle/>
          <a:p>
            <a:pPr algn="just">
              <a:lnSpc>
                <a:spcPct val="107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Khi x </a:t>
            </a:r>
            <a:r>
              <a:rPr lang="fr-FR" sz="4000">
                <a:latin typeface="Times New Roman" panose="02020603050405020304" pitchFamily="18" charset="0"/>
                <a:ea typeface="Calibri" panose="020F0502020204030204" pitchFamily="34" charset="0"/>
                <a:cs typeface="Times New Roman" panose="02020603050405020304" pitchFamily="18" charset="0"/>
              </a:rPr>
              <a:t>= </a:t>
            </a:r>
            <a:r>
              <a:rPr lang="fr-FR" sz="4000">
                <a:latin typeface="Times New Roman" panose="02020603050405020304" pitchFamily="18" charset="0"/>
                <a:ea typeface="Calibri" panose="020F0502020204030204" pitchFamily="34" charset="0"/>
                <a:cs typeface="Times New Roman" panose="02020603050405020304" pitchFamily="18" charset="0"/>
              </a:rPr>
              <a:t>25 </a:t>
            </a:r>
            <a:r>
              <a:rPr lang="fr-FR" sz="4000" smtClean="0">
                <a:latin typeface="Times New Roman" panose="02020603050405020304" pitchFamily="18" charset="0"/>
                <a:ea typeface="Calibri" panose="020F0502020204030204" pitchFamily="34" charset="0"/>
                <a:cs typeface="Times New Roman" panose="02020603050405020304" pitchFamily="18" charset="0"/>
              </a:rPr>
              <a:t>thì:</a:t>
            </a:r>
          </a:p>
          <a:p>
            <a:pPr algn="just">
              <a:lnSpc>
                <a:spcPct val="107000"/>
              </a:lnSpc>
              <a:spcAft>
                <a:spcPts val="0"/>
              </a:spcAft>
            </a:pPr>
            <a:r>
              <a:rPr lang="fr-FR" sz="4000">
                <a:latin typeface="Times New Roman" panose="02020603050405020304" pitchFamily="18" charset="0"/>
                <a:ea typeface="Calibri" panose="020F0502020204030204" pitchFamily="34" charset="0"/>
                <a:cs typeface="Times New Roman" panose="02020603050405020304" pitchFamily="18" charset="0"/>
              </a:rPr>
              <a:t> </a:t>
            </a:r>
            <a:r>
              <a:rPr lang="fr-FR" sz="4000" smtClean="0">
                <a:latin typeface="Times New Roman" panose="02020603050405020304" pitchFamily="18" charset="0"/>
                <a:ea typeface="Calibri" panose="020F0502020204030204" pitchFamily="34" charset="0"/>
                <a:cs typeface="Times New Roman" panose="02020603050405020304" pitchFamily="18" charset="0"/>
              </a:rPr>
              <a:t>  -389 – x </a:t>
            </a:r>
          </a:p>
          <a:p>
            <a:pPr algn="just">
              <a:lnSpc>
                <a:spcPct val="107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 -389 – 25 </a:t>
            </a:r>
          </a:p>
          <a:p>
            <a:pPr algn="just">
              <a:lnSpc>
                <a:spcPct val="107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  - 414</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6701803" y="2245580"/>
            <a:ext cx="3637534" cy="3385542"/>
          </a:xfrm>
          <a:prstGeom prst="rect">
            <a:avLst/>
          </a:prstGeom>
        </p:spPr>
        <p:txBody>
          <a:bodyPr wrap="none">
            <a:spAutoFit/>
          </a:bodyPr>
          <a:lstStyle/>
          <a:p>
            <a:pPr algn="just">
              <a:lnSpc>
                <a:spcPct val="107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Khi x </a:t>
            </a:r>
            <a:r>
              <a:rPr lang="fr-FR" sz="4000">
                <a:latin typeface="Times New Roman" panose="02020603050405020304" pitchFamily="18" charset="0"/>
                <a:ea typeface="Calibri" panose="020F0502020204030204" pitchFamily="34" charset="0"/>
                <a:cs typeface="Times New Roman" panose="02020603050405020304" pitchFamily="18" charset="0"/>
              </a:rPr>
              <a:t>= </a:t>
            </a:r>
            <a:r>
              <a:rPr lang="fr-FR" sz="4000" smtClean="0">
                <a:latin typeface="Times New Roman" panose="02020603050405020304" pitchFamily="18" charset="0"/>
                <a:ea typeface="Calibri" panose="020F0502020204030204" pitchFamily="34" charset="0"/>
                <a:cs typeface="Times New Roman" panose="02020603050405020304" pitchFamily="18" charset="0"/>
              </a:rPr>
              <a:t>-313 thì:</a:t>
            </a:r>
          </a:p>
          <a:p>
            <a:pPr algn="just">
              <a:lnSpc>
                <a:spcPct val="107000"/>
              </a:lnSpc>
              <a:spcAft>
                <a:spcPts val="0"/>
              </a:spcAft>
            </a:pPr>
            <a:r>
              <a:rPr lang="fr-FR" sz="4000">
                <a:latin typeface="Times New Roman" panose="02020603050405020304" pitchFamily="18" charset="0"/>
                <a:ea typeface="Calibri" panose="020F0502020204030204" pitchFamily="34" charset="0"/>
                <a:cs typeface="Times New Roman" panose="02020603050405020304" pitchFamily="18" charset="0"/>
              </a:rPr>
              <a:t> </a:t>
            </a:r>
            <a:r>
              <a:rPr lang="fr-FR" sz="4000" smtClean="0">
                <a:latin typeface="Times New Roman" panose="02020603050405020304" pitchFamily="18" charset="0"/>
                <a:ea typeface="Calibri" panose="020F0502020204030204" pitchFamily="34" charset="0"/>
                <a:cs typeface="Times New Roman" panose="02020603050405020304" pitchFamily="18" charset="0"/>
              </a:rPr>
              <a:t>  -</a:t>
            </a:r>
            <a:r>
              <a:rPr lang="fr-FR" sz="4000">
                <a:latin typeface="Times New Roman" panose="02020603050405020304" pitchFamily="18" charset="0"/>
                <a:ea typeface="Calibri" panose="020F0502020204030204" pitchFamily="34" charset="0"/>
                <a:cs typeface="Times New Roman" panose="02020603050405020304" pitchFamily="18" charset="0"/>
              </a:rPr>
              <a:t>389 – x </a:t>
            </a:r>
          </a:p>
          <a:p>
            <a:pPr algn="just">
              <a:lnSpc>
                <a:spcPct val="107000"/>
              </a:lnSpc>
              <a:spcAft>
                <a:spcPts val="0"/>
              </a:spcAft>
            </a:pPr>
            <a:r>
              <a:rPr lang="fr-FR" sz="4000">
                <a:latin typeface="Times New Roman" panose="02020603050405020304" pitchFamily="18" charset="0"/>
                <a:ea typeface="Calibri" panose="020F0502020204030204" pitchFamily="34" charset="0"/>
                <a:cs typeface="Times New Roman" panose="02020603050405020304" pitchFamily="18" charset="0"/>
              </a:rPr>
              <a:t>= -389 </a:t>
            </a:r>
            <a:r>
              <a:rPr lang="fr-FR" sz="4000">
                <a:latin typeface="Times New Roman" panose="02020603050405020304" pitchFamily="18" charset="0"/>
                <a:ea typeface="Calibri" panose="020F0502020204030204" pitchFamily="34" charset="0"/>
                <a:cs typeface="Times New Roman" panose="02020603050405020304" pitchFamily="18" charset="0"/>
              </a:rPr>
              <a:t>– </a:t>
            </a:r>
            <a:r>
              <a:rPr lang="fr-FR" sz="4000" smtClean="0">
                <a:latin typeface="Times New Roman" panose="02020603050405020304" pitchFamily="18" charset="0"/>
                <a:ea typeface="Calibri" panose="020F0502020204030204" pitchFamily="34" charset="0"/>
                <a:cs typeface="Times New Roman" panose="02020603050405020304" pitchFamily="18" charset="0"/>
              </a:rPr>
              <a:t>(-313)</a:t>
            </a:r>
          </a:p>
          <a:p>
            <a:pPr algn="just">
              <a:lnSpc>
                <a:spcPct val="107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 </a:t>
            </a:r>
            <a:r>
              <a:rPr lang="fr-FR" sz="4000">
                <a:latin typeface="Times New Roman" panose="02020603050405020304" pitchFamily="18" charset="0"/>
                <a:ea typeface="Calibri" panose="020F0502020204030204" pitchFamily="34" charset="0"/>
                <a:cs typeface="Times New Roman" panose="02020603050405020304" pitchFamily="18" charset="0"/>
              </a:rPr>
              <a:t>-</a:t>
            </a:r>
            <a:r>
              <a:rPr lang="fr-FR" sz="4000">
                <a:latin typeface="Times New Roman" panose="02020603050405020304" pitchFamily="18" charset="0"/>
                <a:ea typeface="Calibri" panose="020F0502020204030204" pitchFamily="34" charset="0"/>
                <a:cs typeface="Times New Roman" panose="02020603050405020304" pitchFamily="18" charset="0"/>
              </a:rPr>
              <a:t>389 </a:t>
            </a:r>
            <a:r>
              <a:rPr lang="fr-FR" sz="4000" smtClean="0">
                <a:latin typeface="Times New Roman" panose="02020603050405020304" pitchFamily="18" charset="0"/>
                <a:ea typeface="Calibri" panose="020F0502020204030204" pitchFamily="34" charset="0"/>
                <a:cs typeface="Times New Roman" panose="02020603050405020304" pitchFamily="18" charset="0"/>
              </a:rPr>
              <a:t>+ 313 </a:t>
            </a:r>
          </a:p>
          <a:p>
            <a:pPr algn="just">
              <a:lnSpc>
                <a:spcPct val="107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 -76</a:t>
            </a:r>
          </a:p>
        </p:txBody>
      </p:sp>
      <p:sp>
        <p:nvSpPr>
          <p:cNvPr id="14" name="Rectangle 13"/>
          <p:cNvSpPr/>
          <p:nvPr/>
        </p:nvSpPr>
        <p:spPr>
          <a:xfrm>
            <a:off x="780642" y="1657022"/>
            <a:ext cx="10606814" cy="707886"/>
          </a:xfrm>
          <a:prstGeom prst="rect">
            <a:avLst/>
          </a:prstGeom>
        </p:spPr>
        <p:txBody>
          <a:bodyPr wrap="none">
            <a:spAutoFit/>
          </a:bodyPr>
          <a:lstStyle/>
          <a:p>
            <a:r>
              <a:rPr lang="fr-FR" sz="4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 có: (-</a:t>
            </a:r>
            <a:r>
              <a:rPr lang="fr-FR" sz="4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314) – (75 + </a:t>
            </a:r>
            <a:r>
              <a:rPr lang="fr-FR" sz="4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t>
            </a:r>
            <a:r>
              <a:rPr lang="fr-FR" sz="4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-314 – 75 – x = -389 - x </a:t>
            </a:r>
            <a:endParaRPr lang="en-US" sz="4000">
              <a:solidFill>
                <a:srgbClr val="FF0000"/>
              </a:solidFill>
            </a:endParaRPr>
          </a:p>
        </p:txBody>
      </p:sp>
      <p:sp>
        <p:nvSpPr>
          <p:cNvPr id="16" name="TextBox 15"/>
          <p:cNvSpPr txBox="1"/>
          <p:nvPr/>
        </p:nvSpPr>
        <p:spPr>
          <a:xfrm>
            <a:off x="15276" y="4899318"/>
            <a:ext cx="5912121" cy="1323439"/>
          </a:xfrm>
          <a:prstGeom prst="rect">
            <a:avLst/>
          </a:prstGeom>
          <a:noFill/>
        </p:spPr>
        <p:txBody>
          <a:bodyPr wrap="square" rtlCol="0">
            <a:spAutoFit/>
          </a:bodyPr>
          <a:lstStyle/>
          <a:p>
            <a:pPr algn="just"/>
            <a:r>
              <a:rPr lang="en-US" sz="4000" smtClean="0">
                <a:latin typeface="Times New Roman" panose="02020603050405020304" pitchFamily="18" charset="0"/>
                <a:cs typeface="Times New Roman" panose="02020603050405020304" pitchFamily="18" charset="0"/>
              </a:rPr>
              <a:t>Vậy giá trị của biểu thức bằng -414 khi x = 25</a:t>
            </a:r>
            <a:endParaRPr lang="en-US" sz="4000">
              <a:latin typeface="Times New Roman" panose="02020603050405020304" pitchFamily="18" charset="0"/>
              <a:cs typeface="Times New Roman" panose="02020603050405020304" pitchFamily="18" charset="0"/>
            </a:endParaRPr>
          </a:p>
        </p:txBody>
      </p:sp>
      <p:sp>
        <p:nvSpPr>
          <p:cNvPr id="17" name="TextBox 16"/>
          <p:cNvSpPr txBox="1"/>
          <p:nvPr/>
        </p:nvSpPr>
        <p:spPr>
          <a:xfrm>
            <a:off x="6084049" y="5388052"/>
            <a:ext cx="6107951" cy="1323439"/>
          </a:xfrm>
          <a:prstGeom prst="rect">
            <a:avLst/>
          </a:prstGeom>
          <a:noFill/>
        </p:spPr>
        <p:txBody>
          <a:bodyPr wrap="square" rtlCol="0">
            <a:spAutoFit/>
          </a:bodyPr>
          <a:lstStyle/>
          <a:p>
            <a:pPr algn="just"/>
            <a:r>
              <a:rPr lang="en-US" sz="4000" smtClean="0">
                <a:latin typeface="Times New Roman" panose="02020603050405020304" pitchFamily="18" charset="0"/>
                <a:cs typeface="Times New Roman" panose="02020603050405020304" pitchFamily="18" charset="0"/>
              </a:rPr>
              <a:t>Vậy giá trị của biểu thức bằng -76 khi x = -313</a:t>
            </a:r>
            <a:endParaRPr lang="en-US" sz="400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3"/>
          <a:stretch>
            <a:fillRect/>
          </a:stretch>
        </p:blipFill>
        <p:spPr>
          <a:xfrm>
            <a:off x="132528" y="240094"/>
            <a:ext cx="922568" cy="471535"/>
          </a:xfrm>
          <a:prstGeom prst="rect">
            <a:avLst/>
          </a:prstGeom>
        </p:spPr>
      </p:pic>
      <p:sp>
        <p:nvSpPr>
          <p:cNvPr id="19" name="TextBox 18"/>
          <p:cNvSpPr txBox="1"/>
          <p:nvPr/>
        </p:nvSpPr>
        <p:spPr>
          <a:xfrm>
            <a:off x="1055096" y="121918"/>
            <a:ext cx="9970999" cy="707886"/>
          </a:xfrm>
          <a:prstGeom prst="rect">
            <a:avLst/>
          </a:prstGeom>
          <a:noFill/>
        </p:spPr>
        <p:txBody>
          <a:bodyPr wrap="none" rtlCol="0">
            <a:spAutoFit/>
          </a:bodyPr>
          <a:lstStyle/>
          <a:p>
            <a:r>
              <a:rPr lang="en-US" sz="4000" smtClean="0">
                <a:latin typeface="Times New Roman" panose="02020603050405020304" pitchFamily="18" charset="0"/>
                <a:cs typeface="Times New Roman" panose="02020603050405020304" pitchFamily="18" charset="0"/>
              </a:rPr>
              <a:t>Tính giá trị của biểu thức (-314) – (75 + x) nếu:</a:t>
            </a:r>
            <a:endParaRPr lang="en-US" sz="4000">
              <a:latin typeface="Times New Roman" panose="02020603050405020304" pitchFamily="18" charset="0"/>
              <a:cs typeface="Times New Roman" panose="02020603050405020304" pitchFamily="18" charset="0"/>
            </a:endParaRPr>
          </a:p>
        </p:txBody>
      </p:sp>
      <p:sp>
        <p:nvSpPr>
          <p:cNvPr id="20" name="TextBox 19"/>
          <p:cNvSpPr txBox="1"/>
          <p:nvPr/>
        </p:nvSpPr>
        <p:spPr>
          <a:xfrm>
            <a:off x="132528" y="913535"/>
            <a:ext cx="2026517" cy="707886"/>
          </a:xfrm>
          <a:prstGeom prst="rect">
            <a:avLst/>
          </a:prstGeom>
          <a:noFill/>
        </p:spPr>
        <p:txBody>
          <a:bodyPr wrap="none" rtlCol="0">
            <a:spAutoFit/>
          </a:bodyPr>
          <a:lstStyle/>
          <a:p>
            <a:r>
              <a:rPr lang="en-US" sz="4000" smtClean="0">
                <a:latin typeface="Times New Roman" panose="02020603050405020304" pitchFamily="18" charset="0"/>
                <a:cs typeface="Times New Roman" panose="02020603050405020304" pitchFamily="18" charset="0"/>
              </a:rPr>
              <a:t>a) x = 25</a:t>
            </a:r>
            <a:endParaRPr lang="en-US" sz="4000">
              <a:latin typeface="Times New Roman" panose="02020603050405020304" pitchFamily="18" charset="0"/>
              <a:cs typeface="Times New Roman" panose="02020603050405020304" pitchFamily="18" charset="0"/>
            </a:endParaRPr>
          </a:p>
        </p:txBody>
      </p:sp>
      <p:sp>
        <p:nvSpPr>
          <p:cNvPr id="21" name="TextBox 20"/>
          <p:cNvSpPr txBox="1"/>
          <p:nvPr/>
        </p:nvSpPr>
        <p:spPr>
          <a:xfrm>
            <a:off x="6701803" y="949865"/>
            <a:ext cx="2483372" cy="707886"/>
          </a:xfrm>
          <a:prstGeom prst="rect">
            <a:avLst/>
          </a:prstGeom>
          <a:noFill/>
        </p:spPr>
        <p:txBody>
          <a:bodyPr wrap="none" rtlCol="0">
            <a:spAutoFit/>
          </a:bodyPr>
          <a:lstStyle/>
          <a:p>
            <a:r>
              <a:rPr lang="en-US" sz="4000">
                <a:latin typeface="Times New Roman" panose="02020603050405020304" pitchFamily="18" charset="0"/>
                <a:cs typeface="Times New Roman" panose="02020603050405020304" pitchFamily="18" charset="0"/>
              </a:rPr>
              <a:t>b</a:t>
            </a:r>
            <a:r>
              <a:rPr lang="en-US" sz="4000" smtClean="0">
                <a:latin typeface="Times New Roman" panose="02020603050405020304" pitchFamily="18" charset="0"/>
                <a:cs typeface="Times New Roman" panose="02020603050405020304" pitchFamily="18" charset="0"/>
              </a:rPr>
              <a:t>) x = -313</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16098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barn(inVertical)">
                                      <p:cBhvr>
                                        <p:cTn id="31" dur="500"/>
                                        <p:tgtEl>
                                          <p:spTgt spid="11">
                                            <p:txEl>
                                              <p:pRg st="0" end="0"/>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barn(inVertical)">
                                      <p:cBhvr>
                                        <p:cTn id="34" dur="500"/>
                                        <p:tgtEl>
                                          <p:spTgt spid="11">
                                            <p:txEl>
                                              <p:pRg st="1" end="1"/>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barn(inVertical)">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wipe(down)">
                                      <p:cBhvr>
                                        <p:cTn id="42" dur="500"/>
                                        <p:tgtEl>
                                          <p:spTgt spid="1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down)">
                                      <p:cBhvr>
                                        <p:cTn id="52" dur="500"/>
                                        <p:tgtEl>
                                          <p:spTgt spid="12">
                                            <p:txEl>
                                              <p:pRg st="0" end="0"/>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animEffect transition="in" filter="wipe(down)">
                                      <p:cBhvr>
                                        <p:cTn id="55" dur="500"/>
                                        <p:tgtEl>
                                          <p:spTgt spid="12">
                                            <p:txEl>
                                              <p:pRg st="1" end="1"/>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12">
                                            <p:txEl>
                                              <p:pRg st="2" end="2"/>
                                            </p:txEl>
                                          </p:spTgt>
                                        </p:tgtEl>
                                        <p:attrNameLst>
                                          <p:attrName>style.visibility</p:attrName>
                                        </p:attrNameLst>
                                      </p:cBhvr>
                                      <p:to>
                                        <p:strVal val="visible"/>
                                      </p:to>
                                    </p:set>
                                    <p:animEffect transition="in" filter="wipe(down)">
                                      <p:cBhvr>
                                        <p:cTn id="58" dur="500"/>
                                        <p:tgtEl>
                                          <p:spTgt spid="12">
                                            <p:txEl>
                                              <p:pRg st="2" end="2"/>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12">
                                            <p:txEl>
                                              <p:pRg st="3" end="3"/>
                                            </p:txEl>
                                          </p:spTgt>
                                        </p:tgtEl>
                                        <p:attrNameLst>
                                          <p:attrName>style.visibility</p:attrName>
                                        </p:attrNameLst>
                                      </p:cBhvr>
                                      <p:to>
                                        <p:strVal val="visible"/>
                                      </p:to>
                                    </p:set>
                                    <p:animEffect transition="in" filter="wipe(down)">
                                      <p:cBhvr>
                                        <p:cTn id="61" dur="500"/>
                                        <p:tgtEl>
                                          <p:spTgt spid="12">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2">
                                            <p:txEl>
                                              <p:pRg st="4" end="4"/>
                                            </p:txEl>
                                          </p:spTgt>
                                        </p:tgtEl>
                                        <p:attrNameLst>
                                          <p:attrName>style.visibility</p:attrName>
                                        </p:attrNameLst>
                                      </p:cBhvr>
                                      <p:to>
                                        <p:strVal val="visible"/>
                                      </p:to>
                                    </p:set>
                                    <p:animEffect transition="in" filter="wipe(down)">
                                      <p:cBhvr>
                                        <p:cTn id="66" dur="500"/>
                                        <p:tgtEl>
                                          <p:spTgt spid="12">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125960" y="301297"/>
            <a:ext cx="6515852" cy="658642"/>
          </a:xfrm>
          <a:prstGeom prst="rect">
            <a:avLst/>
          </a:prstGeom>
        </p:spPr>
      </p:pic>
      <p:cxnSp>
        <p:nvCxnSpPr>
          <p:cNvPr id="5" name="Straight Connector 4"/>
          <p:cNvCxnSpPr/>
          <p:nvPr/>
        </p:nvCxnSpPr>
        <p:spPr>
          <a:xfrm flipH="1">
            <a:off x="5989751" y="930166"/>
            <a:ext cx="22979" cy="592783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245" y="1023003"/>
            <a:ext cx="6096000" cy="2726900"/>
          </a:xfrm>
          <a:prstGeom prst="rect">
            <a:avLst/>
          </a:prstGeom>
        </p:spPr>
        <p:txBody>
          <a:bodyPr>
            <a:spAutoFit/>
          </a:bodyPr>
          <a:lstStyle/>
          <a:p>
            <a:pPr algn="just">
              <a:lnSpc>
                <a:spcPct val="107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a) (27 + 86</a:t>
            </a:r>
            <a:r>
              <a:rPr lang="fr-FR" sz="4000">
                <a:latin typeface="Times New Roman" panose="02020603050405020304" pitchFamily="18" charset="0"/>
                <a:ea typeface="Calibri" panose="020F0502020204030204" pitchFamily="34" charset="0"/>
                <a:cs typeface="Times New Roman" panose="02020603050405020304" pitchFamily="18" charset="0"/>
              </a:rPr>
              <a:t>) – </a:t>
            </a:r>
            <a:r>
              <a:rPr lang="fr-FR" sz="4000">
                <a:latin typeface="Times New Roman" panose="02020603050405020304" pitchFamily="18" charset="0"/>
                <a:ea typeface="Calibri" panose="020F0502020204030204" pitchFamily="34" charset="0"/>
                <a:cs typeface="Times New Roman" panose="02020603050405020304" pitchFamily="18" charset="0"/>
              </a:rPr>
              <a:t>(</a:t>
            </a:r>
            <a:r>
              <a:rPr lang="fr-FR" sz="4000" smtClean="0">
                <a:latin typeface="Times New Roman" panose="02020603050405020304" pitchFamily="18" charset="0"/>
                <a:ea typeface="Calibri" panose="020F0502020204030204" pitchFamily="34" charset="0"/>
                <a:cs typeface="Times New Roman" panose="02020603050405020304" pitchFamily="18" charset="0"/>
              </a:rPr>
              <a:t>29 – 5 + 84)</a:t>
            </a:r>
          </a:p>
          <a:p>
            <a:pPr algn="just">
              <a:lnSpc>
                <a:spcPct val="107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 </a:t>
            </a:r>
            <a:r>
              <a:rPr lang="fr-FR" sz="4000">
                <a:latin typeface="Times New Roman" panose="02020603050405020304" pitchFamily="18" charset="0"/>
                <a:ea typeface="Calibri" panose="020F0502020204030204" pitchFamily="34" charset="0"/>
                <a:cs typeface="Times New Roman" panose="02020603050405020304" pitchFamily="18" charset="0"/>
              </a:rPr>
              <a:t>= 27 + 86 – 29 + 5 – </a:t>
            </a:r>
            <a:r>
              <a:rPr lang="fr-FR" sz="4000">
                <a:latin typeface="Times New Roman" panose="02020603050405020304" pitchFamily="18" charset="0"/>
                <a:ea typeface="Calibri" panose="020F0502020204030204" pitchFamily="34" charset="0"/>
                <a:cs typeface="Times New Roman" panose="02020603050405020304" pitchFamily="18" charset="0"/>
              </a:rPr>
              <a:t>84 </a:t>
            </a:r>
            <a:endParaRPr lang="fr-FR" sz="40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 = </a:t>
            </a:r>
            <a:r>
              <a:rPr lang="fr-FR" sz="4000">
                <a:latin typeface="Times New Roman" panose="02020603050405020304" pitchFamily="18" charset="0"/>
                <a:ea typeface="Calibri" panose="020F0502020204030204" pitchFamily="34" charset="0"/>
                <a:cs typeface="Times New Roman" panose="02020603050405020304" pitchFamily="18" charset="0"/>
              </a:rPr>
              <a:t>(27 – 29) + ( 86 -84) + </a:t>
            </a:r>
            <a:r>
              <a:rPr lang="fr-FR" sz="4000">
                <a:latin typeface="Times New Roman" panose="02020603050405020304" pitchFamily="18" charset="0"/>
                <a:ea typeface="Calibri" panose="020F0502020204030204" pitchFamily="34" charset="0"/>
                <a:cs typeface="Times New Roman" panose="02020603050405020304" pitchFamily="18" charset="0"/>
              </a:rPr>
              <a:t>5 </a:t>
            </a:r>
            <a:endParaRPr lang="fr-FR" sz="40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 = </a:t>
            </a:r>
            <a:r>
              <a:rPr lang="fr-FR" sz="4000">
                <a:latin typeface="Times New Roman" panose="02020603050405020304" pitchFamily="18" charset="0"/>
                <a:ea typeface="Calibri" panose="020F0502020204030204" pitchFamily="34" charset="0"/>
                <a:cs typeface="Times New Roman" panose="02020603050405020304" pitchFamily="18" charset="0"/>
              </a:rPr>
              <a:t>5</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086755" y="1023003"/>
            <a:ext cx="6096000" cy="3385542"/>
          </a:xfrm>
          <a:prstGeom prst="rect">
            <a:avLst/>
          </a:prstGeom>
        </p:spPr>
        <p:txBody>
          <a:bodyPr>
            <a:spAutoFit/>
          </a:bodyPr>
          <a:lstStyle/>
          <a:p>
            <a:pPr algn="just">
              <a:lnSpc>
                <a:spcPct val="107000"/>
              </a:lnSpc>
              <a:spcAft>
                <a:spcPts val="0"/>
              </a:spcAft>
            </a:pPr>
            <a:r>
              <a:rPr lang="fr-FR" sz="4000">
                <a:latin typeface="Times New Roman" panose="02020603050405020304" pitchFamily="18" charset="0"/>
                <a:ea typeface="Calibri" panose="020F0502020204030204" pitchFamily="34" charset="0"/>
                <a:cs typeface="Times New Roman" panose="02020603050405020304" pitchFamily="18" charset="0"/>
              </a:rPr>
              <a:t>b) 39 – (</a:t>
            </a:r>
            <a:r>
              <a:rPr lang="fr-FR" sz="4000">
                <a:latin typeface="Times New Roman" panose="02020603050405020304" pitchFamily="18" charset="0"/>
                <a:ea typeface="Calibri" panose="020F0502020204030204" pitchFamily="34" charset="0"/>
                <a:cs typeface="Times New Roman" panose="02020603050405020304" pitchFamily="18" charset="0"/>
              </a:rPr>
              <a:t>298 </a:t>
            </a:r>
            <a:r>
              <a:rPr lang="fr-FR" sz="4000" smtClean="0">
                <a:latin typeface="Times New Roman" panose="02020603050405020304" pitchFamily="18" charset="0"/>
                <a:ea typeface="Calibri" panose="020F0502020204030204" pitchFamily="34" charset="0"/>
                <a:cs typeface="Times New Roman" panose="02020603050405020304" pitchFamily="18" charset="0"/>
              </a:rPr>
              <a:t>- 89</a:t>
            </a:r>
            <a:r>
              <a:rPr lang="fr-FR" sz="4000">
                <a:latin typeface="Times New Roman" panose="02020603050405020304" pitchFamily="18" charset="0"/>
                <a:ea typeface="Calibri" panose="020F0502020204030204" pitchFamily="34" charset="0"/>
                <a:cs typeface="Times New Roman" panose="02020603050405020304" pitchFamily="18" charset="0"/>
              </a:rPr>
              <a:t>) + </a:t>
            </a:r>
            <a:r>
              <a:rPr lang="fr-FR" sz="4000">
                <a:latin typeface="Times New Roman" panose="02020603050405020304" pitchFamily="18" charset="0"/>
                <a:ea typeface="Calibri" panose="020F0502020204030204" pitchFamily="34" charset="0"/>
                <a:cs typeface="Times New Roman" panose="02020603050405020304" pitchFamily="18" charset="0"/>
              </a:rPr>
              <a:t>299 </a:t>
            </a:r>
            <a:endParaRPr lang="fr-FR" sz="40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 </a:t>
            </a:r>
            <a:r>
              <a:rPr lang="fr-FR" sz="4000">
                <a:latin typeface="Times New Roman" panose="02020603050405020304" pitchFamily="18" charset="0"/>
                <a:ea typeface="Calibri" panose="020F0502020204030204" pitchFamily="34" charset="0"/>
                <a:cs typeface="Times New Roman" panose="02020603050405020304" pitchFamily="18" charset="0"/>
              </a:rPr>
              <a:t>39 – 298 + 89 + </a:t>
            </a:r>
            <a:r>
              <a:rPr lang="fr-FR" sz="4000">
                <a:latin typeface="Times New Roman" panose="02020603050405020304" pitchFamily="18" charset="0"/>
                <a:ea typeface="Calibri" panose="020F0502020204030204" pitchFamily="34" charset="0"/>
                <a:cs typeface="Times New Roman" panose="02020603050405020304" pitchFamily="18" charset="0"/>
              </a:rPr>
              <a:t>299 </a:t>
            </a:r>
            <a:endParaRPr lang="fr-FR" sz="40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 </a:t>
            </a:r>
            <a:r>
              <a:rPr lang="fr-FR" sz="4000">
                <a:latin typeface="Times New Roman" panose="02020603050405020304" pitchFamily="18" charset="0"/>
                <a:ea typeface="Calibri" panose="020F0502020204030204" pitchFamily="34" charset="0"/>
                <a:cs typeface="Times New Roman" panose="02020603050405020304" pitchFamily="18" charset="0"/>
              </a:rPr>
              <a:t>299 -298 + 89 + </a:t>
            </a:r>
            <a:r>
              <a:rPr lang="fr-FR" sz="4000">
                <a:latin typeface="Times New Roman" panose="02020603050405020304" pitchFamily="18" charset="0"/>
                <a:ea typeface="Calibri" panose="020F0502020204030204" pitchFamily="34" charset="0"/>
                <a:cs typeface="Times New Roman" panose="02020603050405020304" pitchFamily="18" charset="0"/>
              </a:rPr>
              <a:t>39 </a:t>
            </a:r>
            <a:endParaRPr lang="fr-FR" sz="40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 </a:t>
            </a:r>
            <a:r>
              <a:rPr lang="fr-FR" sz="4000">
                <a:latin typeface="Times New Roman" panose="02020603050405020304" pitchFamily="18" charset="0"/>
                <a:ea typeface="Calibri" panose="020F0502020204030204" pitchFamily="34" charset="0"/>
                <a:cs typeface="Times New Roman" panose="02020603050405020304" pitchFamily="18" charset="0"/>
              </a:rPr>
              <a:t>1 + 89 + </a:t>
            </a:r>
            <a:r>
              <a:rPr lang="fr-FR" sz="4000">
                <a:latin typeface="Times New Roman" panose="02020603050405020304" pitchFamily="18" charset="0"/>
                <a:ea typeface="Calibri" panose="020F0502020204030204" pitchFamily="34" charset="0"/>
                <a:cs typeface="Times New Roman" panose="02020603050405020304" pitchFamily="18" charset="0"/>
              </a:rPr>
              <a:t>39 </a:t>
            </a:r>
            <a:endParaRPr lang="fr-FR" sz="40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 </a:t>
            </a:r>
            <a:r>
              <a:rPr lang="fr-FR" sz="4000">
                <a:latin typeface="Times New Roman" panose="02020603050405020304" pitchFamily="18" charset="0"/>
                <a:ea typeface="Calibri" panose="020F0502020204030204" pitchFamily="34" charset="0"/>
                <a:cs typeface="Times New Roman" panose="02020603050405020304" pitchFamily="18" charset="0"/>
              </a:rPr>
              <a:t>129</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11931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ircle(in)">
                                      <p:cBhvr>
                                        <p:cTn id="17" dur="2000"/>
                                        <p:tgtEl>
                                          <p:spTgt spid="8">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circle(in)">
                                      <p:cBhvr>
                                        <p:cTn id="20" dur="20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left)">
                                      <p:cBhvr>
                                        <p:cTn id="25" dur="500"/>
                                        <p:tgtEl>
                                          <p:spTgt spid="8">
                                            <p:txEl>
                                              <p:pRg st="1" end="1"/>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left)">
                                      <p:cBhvr>
                                        <p:cTn id="28" dur="500"/>
                                        <p:tgtEl>
                                          <p:spTgt spid="8">
                                            <p:txEl>
                                              <p:pRg st="2" end="2"/>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wipe(left)">
                                      <p:cBhvr>
                                        <p:cTn id="31" dur="500"/>
                                        <p:tgtEl>
                                          <p:spTgt spid="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wipe(up)">
                                      <p:cBhvr>
                                        <p:cTn id="36" dur="500"/>
                                        <p:tgtEl>
                                          <p:spTgt spid="10">
                                            <p:txEl>
                                              <p:pRg st="1" end="1"/>
                                            </p:txEl>
                                          </p:spTgt>
                                        </p:tgtEl>
                                      </p:cBhvr>
                                    </p:animEffect>
                                  </p:childTnLst>
                                </p:cTn>
                              </p:par>
                              <p:par>
                                <p:cTn id="37" presetID="22" presetClass="entr" presetSubtype="1" fill="hold" nodeType="with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wipe(up)">
                                      <p:cBhvr>
                                        <p:cTn id="39" dur="500"/>
                                        <p:tgtEl>
                                          <p:spTgt spid="10">
                                            <p:txEl>
                                              <p:pRg st="2" end="2"/>
                                            </p:txEl>
                                          </p:spTgt>
                                        </p:tgtEl>
                                      </p:cBhvr>
                                    </p:animEffect>
                                  </p:childTnLst>
                                </p:cTn>
                              </p:par>
                              <p:par>
                                <p:cTn id="40" presetID="22" presetClass="entr" presetSubtype="1" fill="hold" nodeType="with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wipe(up)">
                                      <p:cBhvr>
                                        <p:cTn id="42" dur="500"/>
                                        <p:tgtEl>
                                          <p:spTgt spid="10">
                                            <p:txEl>
                                              <p:pRg st="3" end="3"/>
                                            </p:txEl>
                                          </p:spTgt>
                                        </p:tgtEl>
                                      </p:cBhvr>
                                    </p:animEffect>
                                  </p:childTnLst>
                                </p:cTn>
                              </p:par>
                              <p:par>
                                <p:cTn id="43" presetID="22" presetClass="entr" presetSubtype="1" fill="hold" nodeType="with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Effect transition="in" filter="wipe(up)">
                                      <p:cBhvr>
                                        <p:cTn id="45"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134991" y="278193"/>
            <a:ext cx="6068345" cy="651971"/>
          </a:xfrm>
          <a:prstGeom prst="rect">
            <a:avLst/>
          </a:prstGeom>
        </p:spPr>
      </p:pic>
      <p:cxnSp>
        <p:nvCxnSpPr>
          <p:cNvPr id="3" name="Straight Connector 2"/>
          <p:cNvCxnSpPr/>
          <p:nvPr/>
        </p:nvCxnSpPr>
        <p:spPr>
          <a:xfrm flipH="1">
            <a:off x="5989751" y="930166"/>
            <a:ext cx="22979" cy="592783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34991" y="1163078"/>
            <a:ext cx="6096000" cy="2423484"/>
          </a:xfrm>
          <a:prstGeom prst="rect">
            <a:avLst/>
          </a:prstGeom>
        </p:spPr>
        <p:txBody>
          <a:bodyPr>
            <a:spAutoFit/>
          </a:bodyPr>
          <a:lstStyle/>
          <a:p>
            <a:pPr algn="just">
              <a:lnSpc>
                <a:spcPct val="107000"/>
              </a:lnSpc>
              <a:spcAft>
                <a:spcPts val="0"/>
              </a:spcAft>
            </a:pPr>
            <a:r>
              <a:rPr lang="fr-FR" sz="3600" smtClean="0">
                <a:latin typeface="Times New Roman" panose="02020603050405020304" pitchFamily="18" charset="0"/>
                <a:ea typeface="Calibri" panose="020F0502020204030204" pitchFamily="34" charset="0"/>
                <a:cs typeface="Times New Roman" panose="02020603050405020304" pitchFamily="18" charset="0"/>
              </a:rPr>
              <a:t>a) 2834 </a:t>
            </a:r>
            <a:r>
              <a:rPr lang="fr-FR" sz="3600">
                <a:latin typeface="Times New Roman" panose="02020603050405020304" pitchFamily="18" charset="0"/>
                <a:ea typeface="Calibri" panose="020F0502020204030204" pitchFamily="34" charset="0"/>
                <a:cs typeface="Times New Roman" panose="02020603050405020304" pitchFamily="18" charset="0"/>
              </a:rPr>
              <a:t>+ 275 – 2 833 – </a:t>
            </a:r>
            <a:r>
              <a:rPr lang="fr-FR" sz="3600">
                <a:latin typeface="Times New Roman" panose="02020603050405020304" pitchFamily="18" charset="0"/>
                <a:ea typeface="Calibri" panose="020F0502020204030204" pitchFamily="34" charset="0"/>
                <a:cs typeface="Times New Roman" panose="02020603050405020304" pitchFamily="18" charset="0"/>
              </a:rPr>
              <a:t>265 </a:t>
            </a:r>
            <a:endParaRPr lang="fr-FR" sz="36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fr-FR" sz="3600" smtClean="0">
                <a:latin typeface="Times New Roman" panose="02020603050405020304" pitchFamily="18" charset="0"/>
                <a:ea typeface="Calibri" panose="020F0502020204030204" pitchFamily="34" charset="0"/>
                <a:cs typeface="Times New Roman" panose="02020603050405020304" pitchFamily="18" charset="0"/>
              </a:rPr>
              <a:t>=(2834 </a:t>
            </a:r>
            <a:r>
              <a:rPr lang="fr-FR" sz="3600">
                <a:latin typeface="Times New Roman" panose="02020603050405020304" pitchFamily="18" charset="0"/>
                <a:ea typeface="Calibri" panose="020F0502020204030204" pitchFamily="34" charset="0"/>
                <a:cs typeface="Times New Roman" panose="02020603050405020304" pitchFamily="18" charset="0"/>
              </a:rPr>
              <a:t>– 2833) + </a:t>
            </a:r>
            <a:r>
              <a:rPr lang="fr-FR" sz="3600">
                <a:latin typeface="Times New Roman" panose="02020603050405020304" pitchFamily="18" charset="0"/>
                <a:ea typeface="Calibri" panose="020F0502020204030204" pitchFamily="34" charset="0"/>
                <a:cs typeface="Times New Roman" panose="02020603050405020304" pitchFamily="18" charset="0"/>
              </a:rPr>
              <a:t>(</a:t>
            </a:r>
            <a:r>
              <a:rPr lang="fr-FR" sz="3600" smtClean="0">
                <a:latin typeface="Times New Roman" panose="02020603050405020304" pitchFamily="18" charset="0"/>
                <a:ea typeface="Calibri" panose="020F0502020204030204" pitchFamily="34" charset="0"/>
                <a:cs typeface="Times New Roman" panose="02020603050405020304" pitchFamily="18" charset="0"/>
              </a:rPr>
              <a:t>275–265</a:t>
            </a:r>
            <a:r>
              <a:rPr lang="fr-FR" sz="3600">
                <a:latin typeface="Times New Roman" panose="02020603050405020304" pitchFamily="18" charset="0"/>
                <a:ea typeface="Calibri" panose="020F0502020204030204" pitchFamily="34" charset="0"/>
                <a:cs typeface="Times New Roman" panose="02020603050405020304" pitchFamily="18" charset="0"/>
              </a:rPr>
              <a:t>) </a:t>
            </a:r>
            <a:endParaRPr lang="fr-FR" sz="36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fr-FR" sz="3600" smtClean="0">
                <a:latin typeface="Times New Roman" panose="02020603050405020304" pitchFamily="18" charset="0"/>
                <a:ea typeface="Calibri" panose="020F0502020204030204" pitchFamily="34" charset="0"/>
                <a:cs typeface="Times New Roman" panose="02020603050405020304" pitchFamily="18" charset="0"/>
              </a:rPr>
              <a:t>=</a:t>
            </a:r>
            <a:r>
              <a:rPr lang="fr-FR" sz="3600">
                <a:latin typeface="Times New Roman" panose="02020603050405020304" pitchFamily="18" charset="0"/>
                <a:ea typeface="Calibri" panose="020F0502020204030204" pitchFamily="34" charset="0"/>
                <a:cs typeface="Times New Roman" panose="02020603050405020304" pitchFamily="18" charset="0"/>
              </a:rPr>
              <a:t>1 + </a:t>
            </a:r>
            <a:r>
              <a:rPr lang="fr-FR" sz="3600">
                <a:latin typeface="Times New Roman" panose="02020603050405020304" pitchFamily="18" charset="0"/>
                <a:ea typeface="Calibri" panose="020F0502020204030204" pitchFamily="34" charset="0"/>
                <a:cs typeface="Times New Roman" panose="02020603050405020304" pitchFamily="18" charset="0"/>
              </a:rPr>
              <a:t>10 </a:t>
            </a:r>
            <a:endParaRPr lang="fr-FR" sz="36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fr-FR" sz="3600" smtClean="0">
                <a:latin typeface="Times New Roman" panose="02020603050405020304" pitchFamily="18" charset="0"/>
                <a:ea typeface="Calibri" panose="020F0502020204030204" pitchFamily="34" charset="0"/>
                <a:cs typeface="Times New Roman" panose="02020603050405020304" pitchFamily="18" charset="0"/>
              </a:rPr>
              <a:t>= </a:t>
            </a:r>
            <a:r>
              <a:rPr lang="fr-FR" sz="3600">
                <a:latin typeface="Times New Roman" panose="02020603050405020304" pitchFamily="18" charset="0"/>
                <a:ea typeface="Calibri" panose="020F0502020204030204" pitchFamily="34" charset="0"/>
                <a:cs typeface="Times New Roman" panose="02020603050405020304" pitchFamily="18" charset="0"/>
              </a:rPr>
              <a:t>11</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6096000" y="1163078"/>
            <a:ext cx="6096000" cy="3056286"/>
          </a:xfrm>
          <a:prstGeom prst="rect">
            <a:avLst/>
          </a:prstGeom>
        </p:spPr>
        <p:txBody>
          <a:bodyPr>
            <a:spAutoFit/>
          </a:bodyPr>
          <a:lstStyle/>
          <a:p>
            <a:pPr algn="just">
              <a:lnSpc>
                <a:spcPct val="107000"/>
              </a:lnSpc>
              <a:spcAft>
                <a:spcPts val="0"/>
              </a:spcAft>
            </a:pPr>
            <a:r>
              <a:rPr lang="fr-FR" sz="3600">
                <a:latin typeface="Times New Roman" panose="02020603050405020304" pitchFamily="18" charset="0"/>
                <a:ea typeface="Calibri" panose="020F0502020204030204" pitchFamily="34" charset="0"/>
                <a:cs typeface="Times New Roman" panose="02020603050405020304" pitchFamily="18" charset="0"/>
              </a:rPr>
              <a:t>b) (11 + 12 + 13) – (1 + 2 + </a:t>
            </a:r>
            <a:r>
              <a:rPr lang="fr-FR" sz="3600">
                <a:latin typeface="Times New Roman" panose="02020603050405020304" pitchFamily="18" charset="0"/>
                <a:ea typeface="Calibri" panose="020F0502020204030204" pitchFamily="34" charset="0"/>
                <a:cs typeface="Times New Roman" panose="02020603050405020304" pitchFamily="18" charset="0"/>
              </a:rPr>
              <a:t>3</a:t>
            </a:r>
            <a:r>
              <a:rPr lang="fr-FR" sz="360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fr-FR" sz="3600" smtClean="0">
                <a:latin typeface="Times New Roman" panose="02020603050405020304" pitchFamily="18" charset="0"/>
                <a:ea typeface="Calibri" panose="020F0502020204030204" pitchFamily="34" charset="0"/>
                <a:cs typeface="Times New Roman" panose="02020603050405020304" pitchFamily="18" charset="0"/>
              </a:rPr>
              <a:t>= </a:t>
            </a:r>
            <a:r>
              <a:rPr lang="fr-FR" sz="3600">
                <a:latin typeface="Times New Roman" panose="02020603050405020304" pitchFamily="18" charset="0"/>
                <a:ea typeface="Calibri" panose="020F0502020204030204" pitchFamily="34" charset="0"/>
                <a:cs typeface="Times New Roman" panose="02020603050405020304" pitchFamily="18" charset="0"/>
              </a:rPr>
              <a:t>11 + 12 + 13 – 1 - 2 </a:t>
            </a:r>
            <a:r>
              <a:rPr lang="fr-FR" sz="3600">
                <a:latin typeface="Times New Roman" panose="02020603050405020304" pitchFamily="18" charset="0"/>
                <a:ea typeface="Calibri" panose="020F0502020204030204" pitchFamily="34" charset="0"/>
                <a:cs typeface="Times New Roman" panose="02020603050405020304" pitchFamily="18" charset="0"/>
              </a:rPr>
              <a:t>– </a:t>
            </a:r>
            <a:r>
              <a:rPr lang="fr-FR" sz="3600" smtClean="0">
                <a:latin typeface="Times New Roman" panose="02020603050405020304" pitchFamily="18" charset="0"/>
                <a:ea typeface="Calibri" panose="020F0502020204030204" pitchFamily="34" charset="0"/>
                <a:cs typeface="Times New Roman" panose="02020603050405020304" pitchFamily="18" charset="0"/>
              </a:rPr>
              <a:t>3</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fr-FR" sz="3600" smtClean="0">
                <a:latin typeface="Times New Roman" panose="02020603050405020304" pitchFamily="18" charset="0"/>
                <a:ea typeface="Calibri" panose="020F0502020204030204" pitchFamily="34" charset="0"/>
                <a:cs typeface="Times New Roman" panose="02020603050405020304" pitchFamily="18" charset="0"/>
              </a:rPr>
              <a:t>= </a:t>
            </a:r>
            <a:r>
              <a:rPr lang="fr-FR" sz="3600">
                <a:latin typeface="Times New Roman" panose="02020603050405020304" pitchFamily="18" charset="0"/>
                <a:ea typeface="Calibri" panose="020F0502020204030204" pitchFamily="34" charset="0"/>
                <a:cs typeface="Times New Roman" panose="02020603050405020304" pitchFamily="18" charset="0"/>
              </a:rPr>
              <a:t>(11 - 1) + (12 - 2) + (13 - </a:t>
            </a:r>
            <a:r>
              <a:rPr lang="fr-FR" sz="3600">
                <a:latin typeface="Times New Roman" panose="02020603050405020304" pitchFamily="18" charset="0"/>
                <a:ea typeface="Calibri" panose="020F0502020204030204" pitchFamily="34" charset="0"/>
                <a:cs typeface="Times New Roman" panose="02020603050405020304" pitchFamily="18" charset="0"/>
              </a:rPr>
              <a:t>3</a:t>
            </a:r>
            <a:r>
              <a:rPr lang="fr-FR" sz="360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fr-FR" sz="3600" smtClean="0">
                <a:latin typeface="Times New Roman" panose="02020603050405020304" pitchFamily="18" charset="0"/>
                <a:ea typeface="Calibri" panose="020F0502020204030204" pitchFamily="34" charset="0"/>
                <a:cs typeface="Times New Roman" panose="02020603050405020304" pitchFamily="18" charset="0"/>
              </a:rPr>
              <a:t>= </a:t>
            </a:r>
            <a:r>
              <a:rPr lang="fr-FR" sz="3600">
                <a:latin typeface="Times New Roman" panose="02020603050405020304" pitchFamily="18" charset="0"/>
                <a:ea typeface="Calibri" panose="020F0502020204030204" pitchFamily="34" charset="0"/>
                <a:cs typeface="Times New Roman" panose="02020603050405020304" pitchFamily="18" charset="0"/>
              </a:rPr>
              <a:t>10 + 10 </a:t>
            </a:r>
            <a:r>
              <a:rPr lang="fr-FR" sz="3600">
                <a:latin typeface="Times New Roman" panose="02020603050405020304" pitchFamily="18" charset="0"/>
                <a:ea typeface="Calibri" panose="020F0502020204030204" pitchFamily="34" charset="0"/>
                <a:cs typeface="Times New Roman" panose="02020603050405020304" pitchFamily="18" charset="0"/>
              </a:rPr>
              <a:t>+ </a:t>
            </a:r>
            <a:r>
              <a:rPr lang="fr-FR" sz="3600" smtClean="0">
                <a:latin typeface="Times New Roman" panose="02020603050405020304" pitchFamily="18" charset="0"/>
                <a:ea typeface="Calibri" panose="020F0502020204030204" pitchFamily="34" charset="0"/>
                <a:cs typeface="Times New Roman" panose="02020603050405020304" pitchFamily="18" charset="0"/>
              </a:rPr>
              <a:t>10</a:t>
            </a:r>
          </a:p>
          <a:p>
            <a:pPr algn="just">
              <a:lnSpc>
                <a:spcPct val="107000"/>
              </a:lnSpc>
              <a:spcAft>
                <a:spcPts val="0"/>
              </a:spcAft>
            </a:pPr>
            <a:r>
              <a:rPr lang="fr-FR" sz="3600" smtClean="0">
                <a:latin typeface="Times New Roman" panose="02020603050405020304" pitchFamily="18" charset="0"/>
                <a:ea typeface="Calibri" panose="020F0502020204030204" pitchFamily="34" charset="0"/>
                <a:cs typeface="Times New Roman" panose="02020603050405020304" pitchFamily="18" charset="0"/>
              </a:rPr>
              <a:t>=</a:t>
            </a:r>
            <a:r>
              <a:rPr lang="fr-FR" sz="3600">
                <a:latin typeface="Times New Roman" panose="02020603050405020304" pitchFamily="18" charset="0"/>
                <a:ea typeface="Calibri" panose="020F0502020204030204" pitchFamily="34" charset="0"/>
                <a:cs typeface="Times New Roman" panose="02020603050405020304" pitchFamily="18" charset="0"/>
              </a:rPr>
              <a:t>30</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290069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style.rotation</p:attrName>
                                        </p:attrNameLst>
                                      </p:cBhvr>
                                      <p:tavLst>
                                        <p:tav tm="0">
                                          <p:val>
                                            <p:fltVal val="360"/>
                                          </p:val>
                                        </p:tav>
                                        <p:tav tm="100000">
                                          <p:val>
                                            <p:fltVal val="0"/>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
                                            <p:txEl>
                                              <p:pRg st="0" end="0"/>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p:cTn id="2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p:cTn id="32"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33"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34" dur="1000"/>
                                        <p:tgtEl>
                                          <p:spTgt spid="5">
                                            <p:txEl>
                                              <p:pRg st="1" end="1"/>
                                            </p:txEl>
                                          </p:spTgt>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38"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39" dur="1000"/>
                                        <p:tgtEl>
                                          <p:spTgt spid="5">
                                            <p:txEl>
                                              <p:pRg st="2" end="2"/>
                                            </p:txEl>
                                          </p:spTgt>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 calcmode="lin" valueType="num">
                                      <p:cBhvr>
                                        <p:cTn id="42"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43"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p:cTn id="49"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52"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7">
                                            <p:txEl>
                                              <p:pRg st="1" end="1"/>
                                            </p:txEl>
                                          </p:spTgt>
                                        </p:tgtEl>
                                      </p:cBhvr>
                                    </p:animEffect>
                                  </p:childTnLst>
                                </p:cTn>
                              </p:par>
                              <p:par>
                                <p:cTn id="57" presetID="25" presetClass="entr" presetSubtype="0" fill="hold" nodeType="with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anim calcmode="lin" valueType="num">
                                      <p:cBhvr>
                                        <p:cTn id="59" dur="500" decel="50000" fill="hold">
                                          <p:stCondLst>
                                            <p:cond delay="0"/>
                                          </p:stCondLst>
                                        </p:cTn>
                                        <p:tgtEl>
                                          <p:spTgt spid="7">
                                            <p:txEl>
                                              <p:pRg st="2" end="2"/>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7">
                                            <p:txEl>
                                              <p:pRg st="2" end="2"/>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7">
                                            <p:txEl>
                                              <p:pRg st="2" end="2"/>
                                            </p:txEl>
                                          </p:spTgt>
                                        </p:tgtEl>
                                        <p:attrNameLst>
                                          <p:attrName>ppt_w</p:attrName>
                                        </p:attrNameLst>
                                      </p:cBhvr>
                                      <p:tavLst>
                                        <p:tav tm="0">
                                          <p:val>
                                            <p:strVal val="#ppt_w*.05"/>
                                          </p:val>
                                        </p:tav>
                                        <p:tav tm="100000">
                                          <p:val>
                                            <p:strVal val="#ppt_w"/>
                                          </p:val>
                                        </p:tav>
                                      </p:tavLst>
                                    </p:anim>
                                    <p:anim calcmode="lin" valueType="num">
                                      <p:cBhvr>
                                        <p:cTn id="62" dur="10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7">
                                            <p:txEl>
                                              <p:pRg st="2" end="2"/>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7">
                                            <p:txEl>
                                              <p:pRg st="2" end="2"/>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7">
                                            <p:txEl>
                                              <p:pRg st="2" end="2"/>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7">
                                            <p:txEl>
                                              <p:pRg st="2" end="2"/>
                                            </p:txEl>
                                          </p:spTgt>
                                        </p:tgtEl>
                                      </p:cBhvr>
                                    </p:animEffect>
                                  </p:childTnLst>
                                </p:cTn>
                              </p:par>
                              <p:par>
                                <p:cTn id="67" presetID="25" presetClass="entr" presetSubtype="0" fill="hold" nodeType="withEffect">
                                  <p:stCondLst>
                                    <p:cond delay="0"/>
                                  </p:stCondLst>
                                  <p:childTnLst>
                                    <p:set>
                                      <p:cBhvr>
                                        <p:cTn id="68" dur="1" fill="hold">
                                          <p:stCondLst>
                                            <p:cond delay="0"/>
                                          </p:stCondLst>
                                        </p:cTn>
                                        <p:tgtEl>
                                          <p:spTgt spid="7">
                                            <p:txEl>
                                              <p:pRg st="3" end="3"/>
                                            </p:txEl>
                                          </p:spTgt>
                                        </p:tgtEl>
                                        <p:attrNameLst>
                                          <p:attrName>style.visibility</p:attrName>
                                        </p:attrNameLst>
                                      </p:cBhvr>
                                      <p:to>
                                        <p:strVal val="visible"/>
                                      </p:to>
                                    </p:set>
                                    <p:anim calcmode="lin" valueType="num">
                                      <p:cBhvr>
                                        <p:cTn id="69" dur="500" decel="50000" fill="hold">
                                          <p:stCondLst>
                                            <p:cond delay="0"/>
                                          </p:stCondLst>
                                        </p:cTn>
                                        <p:tgtEl>
                                          <p:spTgt spid="7">
                                            <p:txEl>
                                              <p:pRg st="3" end="3"/>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7">
                                            <p:txEl>
                                              <p:pRg st="3" end="3"/>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7">
                                            <p:txEl>
                                              <p:pRg st="3" end="3"/>
                                            </p:txEl>
                                          </p:spTgt>
                                        </p:tgtEl>
                                        <p:attrNameLst>
                                          <p:attrName>ppt_w</p:attrName>
                                        </p:attrNameLst>
                                      </p:cBhvr>
                                      <p:tavLst>
                                        <p:tav tm="0">
                                          <p:val>
                                            <p:strVal val="#ppt_w*.05"/>
                                          </p:val>
                                        </p:tav>
                                        <p:tav tm="100000">
                                          <p:val>
                                            <p:strVal val="#ppt_w"/>
                                          </p:val>
                                        </p:tav>
                                      </p:tavLst>
                                    </p:anim>
                                    <p:anim calcmode="lin" valueType="num">
                                      <p:cBhvr>
                                        <p:cTn id="72" dur="10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7">
                                            <p:txEl>
                                              <p:pRg st="3" end="3"/>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7">
                                            <p:txEl>
                                              <p:pRg st="3" end="3"/>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7">
                                            <p:txEl>
                                              <p:pRg st="3" end="3"/>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7">
                                            <p:txEl>
                                              <p:pRg st="3" end="3"/>
                                            </p:txEl>
                                          </p:spTgt>
                                        </p:tgtEl>
                                      </p:cBhvr>
                                    </p:animEffect>
                                  </p:childTnLst>
                                </p:cTn>
                              </p:par>
                              <p:par>
                                <p:cTn id="77" presetID="25" presetClass="entr" presetSubtype="0" fill="hold" nodeType="with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 calcmode="lin" valueType="num">
                                      <p:cBhvr>
                                        <p:cTn id="79" dur="500" decel="50000" fill="hold">
                                          <p:stCondLst>
                                            <p:cond delay="0"/>
                                          </p:stCondLst>
                                        </p:cTn>
                                        <p:tgtEl>
                                          <p:spTgt spid="7">
                                            <p:txEl>
                                              <p:pRg st="4" end="4"/>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7">
                                            <p:txEl>
                                              <p:pRg st="4" end="4"/>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7">
                                            <p:txEl>
                                              <p:pRg st="4" end="4"/>
                                            </p:txEl>
                                          </p:spTgt>
                                        </p:tgtEl>
                                        <p:attrNameLst>
                                          <p:attrName>ppt_w</p:attrName>
                                        </p:attrNameLst>
                                      </p:cBhvr>
                                      <p:tavLst>
                                        <p:tav tm="0">
                                          <p:val>
                                            <p:strVal val="#ppt_w*.05"/>
                                          </p:val>
                                        </p:tav>
                                        <p:tav tm="100000">
                                          <p:val>
                                            <p:strVal val="#ppt_w"/>
                                          </p:val>
                                        </p:tav>
                                      </p:tavLst>
                                    </p:anim>
                                    <p:anim calcmode="lin" valueType="num">
                                      <p:cBhvr>
                                        <p:cTn id="82" dur="10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7">
                                            <p:txEl>
                                              <p:pRg st="4" end="4"/>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7">
                                            <p:txEl>
                                              <p:pRg st="4" end="4"/>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7">
                                            <p:txEl>
                                              <p:pRg st="4" end="4"/>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xmlns="" id="{3B45AE42-8B51-4BF3-88EE-EDF9E2BD54E4}"/>
              </a:ext>
            </a:extLst>
          </p:cNvPr>
          <p:cNvSpPr/>
          <p:nvPr/>
        </p:nvSpPr>
        <p:spPr>
          <a:xfrm>
            <a:off x="0" y="2905822"/>
            <a:ext cx="12192000" cy="3952178"/>
          </a:xfrm>
          <a:custGeom>
            <a:avLst/>
            <a:gdLst>
              <a:gd name="connsiteX0" fmla="*/ 0 w 12252491"/>
              <a:gd name="connsiteY0" fmla="*/ 0 h 3258448"/>
              <a:gd name="connsiteX1" fmla="*/ 12252491 w 12252491"/>
              <a:gd name="connsiteY1" fmla="*/ 0 h 3258448"/>
              <a:gd name="connsiteX2" fmla="*/ 12252491 w 12252491"/>
              <a:gd name="connsiteY2" fmla="*/ 3258448 h 3258448"/>
              <a:gd name="connsiteX3" fmla="*/ 0 w 12252491"/>
              <a:gd name="connsiteY3" fmla="*/ 3258448 h 3258448"/>
              <a:gd name="connsiteX4" fmla="*/ 0 w 12252491"/>
              <a:gd name="connsiteY4" fmla="*/ 0 h 3258448"/>
              <a:gd name="connsiteX0" fmla="*/ 0 w 12252491"/>
              <a:gd name="connsiteY0" fmla="*/ 687540 h 3945988"/>
              <a:gd name="connsiteX1" fmla="*/ 3718091 w 12252491"/>
              <a:gd name="connsiteY1" fmla="*/ 0 h 3945988"/>
              <a:gd name="connsiteX2" fmla="*/ 12252491 w 12252491"/>
              <a:gd name="connsiteY2" fmla="*/ 687540 h 3945988"/>
              <a:gd name="connsiteX3" fmla="*/ 12252491 w 12252491"/>
              <a:gd name="connsiteY3" fmla="*/ 3945988 h 3945988"/>
              <a:gd name="connsiteX4" fmla="*/ 0 w 12252491"/>
              <a:gd name="connsiteY4" fmla="*/ 3945988 h 3945988"/>
              <a:gd name="connsiteX5" fmla="*/ 0 w 12252491"/>
              <a:gd name="connsiteY5"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93730 h 3952178"/>
              <a:gd name="connsiteX1" fmla="*/ 3718091 w 12252491"/>
              <a:gd name="connsiteY1" fmla="*/ 6190 h 3952178"/>
              <a:gd name="connsiteX2" fmla="*/ 8683986 w 12252491"/>
              <a:gd name="connsiteY2" fmla="*/ 1047200 h 3952178"/>
              <a:gd name="connsiteX3" fmla="*/ 12252491 w 12252491"/>
              <a:gd name="connsiteY3" fmla="*/ 693730 h 3952178"/>
              <a:gd name="connsiteX4" fmla="*/ 12252491 w 12252491"/>
              <a:gd name="connsiteY4" fmla="*/ 3952178 h 3952178"/>
              <a:gd name="connsiteX5" fmla="*/ 0 w 12252491"/>
              <a:gd name="connsiteY5" fmla="*/ 3952178 h 3952178"/>
              <a:gd name="connsiteX6" fmla="*/ 0 w 12252491"/>
              <a:gd name="connsiteY6" fmla="*/ 693730 h 395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2491" h="3952178">
                <a:moveTo>
                  <a:pt x="0" y="693730"/>
                </a:moveTo>
                <a:cubicBezTo>
                  <a:pt x="1403486" y="-126293"/>
                  <a:pt x="2483417" y="10287"/>
                  <a:pt x="3718091" y="6190"/>
                </a:cubicBezTo>
                <a:cubicBezTo>
                  <a:pt x="5321808" y="137489"/>
                  <a:pt x="7080269" y="915901"/>
                  <a:pt x="8683986" y="1047200"/>
                </a:cubicBezTo>
                <a:cubicBezTo>
                  <a:pt x="10098571" y="760565"/>
                  <a:pt x="11006718" y="333252"/>
                  <a:pt x="12252491" y="693730"/>
                </a:cubicBezTo>
                <a:lnTo>
                  <a:pt x="12252491" y="3952178"/>
                </a:lnTo>
                <a:lnTo>
                  <a:pt x="0" y="3952178"/>
                </a:lnTo>
                <a:lnTo>
                  <a:pt x="0" y="69373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0D04A0A-33F9-4E82-8CBB-DCAD53483EE3}"/>
              </a:ext>
            </a:extLst>
          </p:cNvPr>
          <p:cNvSpPr/>
          <p:nvPr/>
        </p:nvSpPr>
        <p:spPr>
          <a:xfrm>
            <a:off x="3121138" y="720425"/>
            <a:ext cx="5799088" cy="1323439"/>
          </a:xfrm>
          <a:prstGeom prst="rect">
            <a:avLst/>
          </a:prstGeom>
          <a:noFill/>
        </p:spPr>
        <p:txBody>
          <a:bodyPr wrap="none" lIns="91440" tIns="45720" rIns="91440" bIns="45720">
            <a:spAutoFit/>
          </a:bodyPr>
          <a:lstStyle/>
          <a:p>
            <a:pPr algn="ctr"/>
            <a:r>
              <a:rPr lang="en-US" sz="8000" b="1" dirty="0">
                <a:solidFill>
                  <a:srgbClr val="FF0000"/>
                </a:solidFill>
                <a:latin typeface="Times New Roman" panose="02020603050405020304" pitchFamily="18" charset="0"/>
                <a:cs typeface="Times New Roman" panose="02020603050405020304" pitchFamily="18" charset="0"/>
              </a:rPr>
              <a:t>BẮT B</a:t>
            </a:r>
            <a:r>
              <a:rPr lang="vi-VN" sz="8000" b="1" dirty="0">
                <a:solidFill>
                  <a:srgbClr val="FF0000"/>
                </a:solidFill>
                <a:latin typeface="Times New Roman" panose="02020603050405020304" pitchFamily="18" charset="0"/>
                <a:cs typeface="Times New Roman" panose="02020603050405020304" pitchFamily="18" charset="0"/>
              </a:rPr>
              <a:t>Ư</a:t>
            </a:r>
            <a:r>
              <a:rPr lang="en-US" sz="8000" b="1" dirty="0">
                <a:solidFill>
                  <a:srgbClr val="FF0000"/>
                </a:solidFill>
                <a:latin typeface="Times New Roman" panose="02020603050405020304" pitchFamily="18" charset="0"/>
                <a:cs typeface="Times New Roman" panose="02020603050405020304" pitchFamily="18" charset="0"/>
              </a:rPr>
              <a:t>ỚM</a:t>
            </a:r>
          </a:p>
        </p:txBody>
      </p:sp>
      <p:sp>
        <p:nvSpPr>
          <p:cNvPr id="5" name="Rectangle 4">
            <a:extLst>
              <a:ext uri="{FF2B5EF4-FFF2-40B4-BE49-F238E27FC236}">
                <a16:creationId xmlns:a16="http://schemas.microsoft.com/office/drawing/2014/main" xmlns="" id="{CA8E2B11-008F-4FD6-AA97-94C6727D3823}"/>
              </a:ext>
            </a:extLst>
          </p:cNvPr>
          <p:cNvSpPr/>
          <p:nvPr/>
        </p:nvSpPr>
        <p:spPr>
          <a:xfrm>
            <a:off x="4451448" y="0"/>
            <a:ext cx="3612953" cy="1015663"/>
          </a:xfrm>
          <a:prstGeom prst="rect">
            <a:avLst/>
          </a:prstGeom>
        </p:spPr>
        <p:txBody>
          <a:bodyPr wrap="square">
            <a:spAutoFit/>
          </a:bodyPr>
          <a:lstStyle/>
          <a:p>
            <a:r>
              <a:rPr lang="en-US" sz="6000" smtClean="0">
                <a:solidFill>
                  <a:srgbClr val="7030A0"/>
                </a:solidFill>
                <a:latin typeface="Times New Roman" panose="02020603050405020304" pitchFamily="18" charset="0"/>
                <a:cs typeface="Times New Roman" panose="02020603050405020304" pitchFamily="18" charset="0"/>
              </a:rPr>
              <a:t>Trò chơi</a:t>
            </a:r>
            <a:endParaRPr lang="en-US" sz="6000" dirty="0">
              <a:solidFill>
                <a:srgbClr val="7030A0"/>
              </a:solidFill>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xmlns="" id="{1480DB5C-AD40-4CB4-B0E6-2D793DC098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361541" y="-97859"/>
            <a:ext cx="1609725" cy="1564653"/>
          </a:xfrm>
          <a:prstGeom prst="rect">
            <a:avLst/>
          </a:prstGeom>
        </p:spPr>
      </p:pic>
      <p:pic>
        <p:nvPicPr>
          <p:cNvPr id="29" name="Picture 28">
            <a:extLst>
              <a:ext uri="{FF2B5EF4-FFF2-40B4-BE49-F238E27FC236}">
                <a16:creationId xmlns:a16="http://schemas.microsoft.com/office/drawing/2014/main" xmlns="" id="{AE7CA0F8-5918-4985-B979-C4DEB786FD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552" y="317055"/>
            <a:ext cx="1609725" cy="1506703"/>
          </a:xfrm>
          <a:prstGeom prst="rect">
            <a:avLst/>
          </a:prstGeom>
        </p:spPr>
      </p:pic>
      <p:pic>
        <p:nvPicPr>
          <p:cNvPr id="41" name="Picture 40">
            <a:extLst>
              <a:ext uri="{FF2B5EF4-FFF2-40B4-BE49-F238E27FC236}">
                <a16:creationId xmlns:a16="http://schemas.microsoft.com/office/drawing/2014/main" xmlns="" id="{37A05D7F-0940-41C2-99DE-FF09B18446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0124" y="2321086"/>
            <a:ext cx="1044772" cy="828355"/>
          </a:xfrm>
          <a:prstGeom prst="rect">
            <a:avLst/>
          </a:prstGeom>
        </p:spPr>
      </p:pic>
      <p:pic>
        <p:nvPicPr>
          <p:cNvPr id="19" name="Picture 18">
            <a:extLst>
              <a:ext uri="{FF2B5EF4-FFF2-40B4-BE49-F238E27FC236}">
                <a16:creationId xmlns:a16="http://schemas.microsoft.com/office/drawing/2014/main" xmlns="" id="{AB52584C-4833-4143-8FBD-887564BF82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7647" y="113229"/>
            <a:ext cx="1609725" cy="1590408"/>
          </a:xfrm>
          <a:prstGeom prst="rect">
            <a:avLst/>
          </a:prstGeom>
        </p:spPr>
      </p:pic>
      <p:sp>
        <p:nvSpPr>
          <p:cNvPr id="60" name="Rectangle 59">
            <a:extLst>
              <a:ext uri="{FF2B5EF4-FFF2-40B4-BE49-F238E27FC236}">
                <a16:creationId xmlns:a16="http://schemas.microsoft.com/office/drawing/2014/main" xmlns="" id="{5294391B-4247-4B6A-B075-02DA37E94502}"/>
              </a:ext>
            </a:extLst>
          </p:cNvPr>
          <p:cNvSpPr/>
          <p:nvPr/>
        </p:nvSpPr>
        <p:spPr>
          <a:xfrm>
            <a:off x="0" y="5372101"/>
            <a:ext cx="12192000" cy="1479493"/>
          </a:xfrm>
          <a:custGeom>
            <a:avLst/>
            <a:gdLst>
              <a:gd name="connsiteX0" fmla="*/ 0 w 12192000"/>
              <a:gd name="connsiteY0" fmla="*/ 0 h 1436631"/>
              <a:gd name="connsiteX1" fmla="*/ 12192000 w 12192000"/>
              <a:gd name="connsiteY1" fmla="*/ 0 h 1436631"/>
              <a:gd name="connsiteX2" fmla="*/ 12192000 w 12192000"/>
              <a:gd name="connsiteY2" fmla="*/ 1436631 h 1436631"/>
              <a:gd name="connsiteX3" fmla="*/ 0 w 12192000"/>
              <a:gd name="connsiteY3" fmla="*/ 1436631 h 1436631"/>
              <a:gd name="connsiteX4" fmla="*/ 0 w 12192000"/>
              <a:gd name="connsiteY4" fmla="*/ 0 h 1436631"/>
              <a:gd name="connsiteX0" fmla="*/ 0 w 12192000"/>
              <a:gd name="connsiteY0" fmla="*/ 54 h 1436685"/>
              <a:gd name="connsiteX1" fmla="*/ 4086225 w 12192000"/>
              <a:gd name="connsiteY1" fmla="*/ 300092 h 1436685"/>
              <a:gd name="connsiteX2" fmla="*/ 12192000 w 12192000"/>
              <a:gd name="connsiteY2" fmla="*/ 54 h 1436685"/>
              <a:gd name="connsiteX3" fmla="*/ 12192000 w 12192000"/>
              <a:gd name="connsiteY3" fmla="*/ 1436685 h 1436685"/>
              <a:gd name="connsiteX4" fmla="*/ 0 w 12192000"/>
              <a:gd name="connsiteY4" fmla="*/ 1436685 h 1436685"/>
              <a:gd name="connsiteX5" fmla="*/ 0 w 12192000"/>
              <a:gd name="connsiteY5" fmla="*/ 54 h 1436685"/>
              <a:gd name="connsiteX0" fmla="*/ 0 w 12192000"/>
              <a:gd name="connsiteY0" fmla="*/ 42862 h 1479493"/>
              <a:gd name="connsiteX1" fmla="*/ 4086225 w 12192000"/>
              <a:gd name="connsiteY1" fmla="*/ 342900 h 1479493"/>
              <a:gd name="connsiteX2" fmla="*/ 9786938 w 12192000"/>
              <a:gd name="connsiteY2" fmla="*/ 0 h 1479493"/>
              <a:gd name="connsiteX3" fmla="*/ 12192000 w 12192000"/>
              <a:gd name="connsiteY3" fmla="*/ 42862 h 1479493"/>
              <a:gd name="connsiteX4" fmla="*/ 12192000 w 12192000"/>
              <a:gd name="connsiteY4" fmla="*/ 1479493 h 1479493"/>
              <a:gd name="connsiteX5" fmla="*/ 0 w 12192000"/>
              <a:gd name="connsiteY5" fmla="*/ 1479493 h 1479493"/>
              <a:gd name="connsiteX6" fmla="*/ 0 w 12192000"/>
              <a:gd name="connsiteY6" fmla="*/ 42862 h 14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9493">
                <a:moveTo>
                  <a:pt x="0" y="42862"/>
                </a:moveTo>
                <a:cubicBezTo>
                  <a:pt x="1343025" y="38100"/>
                  <a:pt x="2743200" y="347662"/>
                  <a:pt x="4086225" y="342900"/>
                </a:cubicBezTo>
                <a:cubicBezTo>
                  <a:pt x="5886450" y="276225"/>
                  <a:pt x="7986713" y="66675"/>
                  <a:pt x="9786938" y="0"/>
                </a:cubicBezTo>
                <a:lnTo>
                  <a:pt x="12192000" y="42862"/>
                </a:lnTo>
                <a:lnTo>
                  <a:pt x="12192000" y="1479493"/>
                </a:lnTo>
                <a:lnTo>
                  <a:pt x="0" y="1479493"/>
                </a:lnTo>
                <a:lnTo>
                  <a:pt x="0" y="42862"/>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xmlns="" id="{08A33331-ED43-4961-8472-635A0DA967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1660" y="4783706"/>
            <a:ext cx="2045817" cy="1081649"/>
          </a:xfrm>
          <a:prstGeom prst="rect">
            <a:avLst/>
          </a:prstGeom>
        </p:spPr>
      </p:pic>
      <p:pic>
        <p:nvPicPr>
          <p:cNvPr id="70" name="Picture 69">
            <a:extLst>
              <a:ext uri="{FF2B5EF4-FFF2-40B4-BE49-F238E27FC236}">
                <a16:creationId xmlns:a16="http://schemas.microsoft.com/office/drawing/2014/main" xmlns="" id="{2CAB176B-5CEB-4019-B56E-B2E8DE6B7A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5003" y="4496224"/>
            <a:ext cx="745136" cy="1081649"/>
          </a:xfrm>
          <a:prstGeom prst="rect">
            <a:avLst/>
          </a:prstGeom>
        </p:spPr>
      </p:pic>
      <p:pic>
        <p:nvPicPr>
          <p:cNvPr id="68" name="Picture 67">
            <a:extLst>
              <a:ext uri="{FF2B5EF4-FFF2-40B4-BE49-F238E27FC236}">
                <a16:creationId xmlns:a16="http://schemas.microsoft.com/office/drawing/2014/main" xmlns="" id="{05B912C0-A88D-4D04-BF86-10B5169F89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67105" y="2265172"/>
            <a:ext cx="3905262" cy="1952631"/>
          </a:xfrm>
          <a:prstGeom prst="rect">
            <a:avLst/>
          </a:prstGeom>
        </p:spPr>
      </p:pic>
      <p:pic>
        <p:nvPicPr>
          <p:cNvPr id="72" name="Picture 71">
            <a:extLst>
              <a:ext uri="{FF2B5EF4-FFF2-40B4-BE49-F238E27FC236}">
                <a16:creationId xmlns:a16="http://schemas.microsoft.com/office/drawing/2014/main" xmlns="" id="{A0E6B0FA-6EE2-4926-ABE7-B85F6ED3E9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737" y="1845033"/>
            <a:ext cx="2644197" cy="3467799"/>
          </a:xfrm>
          <a:prstGeom prst="rect">
            <a:avLst/>
          </a:prstGeom>
        </p:spPr>
      </p:pic>
      <p:pic>
        <p:nvPicPr>
          <p:cNvPr id="73" name="Picture 72">
            <a:extLst>
              <a:ext uri="{FF2B5EF4-FFF2-40B4-BE49-F238E27FC236}">
                <a16:creationId xmlns:a16="http://schemas.microsoft.com/office/drawing/2014/main" xmlns="" id="{5BEE9461-E3F1-4183-9412-152BCC5A68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1094" y="4502162"/>
            <a:ext cx="558289" cy="442643"/>
          </a:xfrm>
          <a:prstGeom prst="rect">
            <a:avLst/>
          </a:prstGeom>
        </p:spPr>
      </p:pic>
      <p:pic>
        <p:nvPicPr>
          <p:cNvPr id="74" name="Picture 73">
            <a:extLst>
              <a:ext uri="{FF2B5EF4-FFF2-40B4-BE49-F238E27FC236}">
                <a16:creationId xmlns:a16="http://schemas.microsoft.com/office/drawing/2014/main" xmlns="" id="{070B01E2-E914-44A2-8F50-CDA5251B7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1733" y="4359896"/>
            <a:ext cx="558289" cy="442643"/>
          </a:xfrm>
          <a:prstGeom prst="rect">
            <a:avLst/>
          </a:prstGeom>
        </p:spPr>
      </p:pic>
      <p:pic>
        <p:nvPicPr>
          <p:cNvPr id="75" name="Picture 74">
            <a:extLst>
              <a:ext uri="{FF2B5EF4-FFF2-40B4-BE49-F238E27FC236}">
                <a16:creationId xmlns:a16="http://schemas.microsoft.com/office/drawing/2014/main" xmlns="" id="{E6361DD3-0A04-47FE-8E74-ADCBEA2158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5759" y="4944805"/>
            <a:ext cx="558289" cy="442643"/>
          </a:xfrm>
          <a:prstGeom prst="rect">
            <a:avLst/>
          </a:prstGeom>
        </p:spPr>
      </p:pic>
      <p:pic>
        <p:nvPicPr>
          <p:cNvPr id="77" name="Picture 76">
            <a:extLst>
              <a:ext uri="{FF2B5EF4-FFF2-40B4-BE49-F238E27FC236}">
                <a16:creationId xmlns:a16="http://schemas.microsoft.com/office/drawing/2014/main" xmlns="" id="{38B224A7-0FB7-4E20-B122-4E8E59DF8F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282737" y="4682674"/>
            <a:ext cx="1917579" cy="1622567"/>
          </a:xfrm>
          <a:prstGeom prst="rect">
            <a:avLst/>
          </a:prstGeom>
        </p:spPr>
      </p:pic>
      <p:pic>
        <p:nvPicPr>
          <p:cNvPr id="81" name="Intro">
            <a:hlinkClick r:id="" action="ppaction://media"/>
            <a:extLst>
              <a:ext uri="{FF2B5EF4-FFF2-40B4-BE49-F238E27FC236}">
                <a16:creationId xmlns:a16="http://schemas.microsoft.com/office/drawing/2014/main" xmlns="" id="{7C2A0ED8-67CD-4A5F-BDC2-A56E7A3CF4B2}"/>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257925" y="-871264"/>
            <a:ext cx="609600" cy="609600"/>
          </a:xfrm>
          <a:prstGeom prst="rect">
            <a:avLst/>
          </a:prstGeom>
        </p:spPr>
      </p:pic>
      <p:pic>
        <p:nvPicPr>
          <p:cNvPr id="64" name="Picture 63">
            <a:extLst>
              <a:ext uri="{FF2B5EF4-FFF2-40B4-BE49-F238E27FC236}">
                <a16:creationId xmlns:a16="http://schemas.microsoft.com/office/drawing/2014/main" xmlns="" id="{32D24676-19A4-4930-A1DF-32D5F249A8C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59811" y="-79226"/>
            <a:ext cx="4522926" cy="2009540"/>
          </a:xfrm>
          <a:prstGeom prst="rect">
            <a:avLst/>
          </a:prstGeom>
        </p:spPr>
      </p:pic>
      <p:sp>
        <p:nvSpPr>
          <p:cNvPr id="20" name="Horizontal Scroll 19"/>
          <p:cNvSpPr/>
          <p:nvPr/>
        </p:nvSpPr>
        <p:spPr>
          <a:xfrm>
            <a:off x="578629" y="1516152"/>
            <a:ext cx="10884105" cy="3450669"/>
          </a:xfrm>
          <a:prstGeom prst="horizontalScroll">
            <a:avLst/>
          </a:prstGeom>
          <a:effectLst>
            <a:glow rad="228600">
              <a:schemeClr val="accent2">
                <a:satMod val="175000"/>
                <a:alpha val="40000"/>
              </a:schemeClr>
            </a:glow>
            <a:innerShdw blurRad="63500" dist="50800" dir="189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smtClean="0">
                <a:latin typeface="Times New Roman" panose="02020603050405020304" pitchFamily="18" charset="0"/>
                <a:cs typeface="Times New Roman" panose="02020603050405020304" pitchFamily="18" charset="0"/>
              </a:rPr>
              <a:t>Thể lệ trò chơi:</a:t>
            </a:r>
          </a:p>
          <a:p>
            <a:pPr algn="just"/>
            <a:r>
              <a:rPr lang="en-US" sz="2800" smtClean="0">
                <a:latin typeface="Times New Roman" panose="02020603050405020304" pitchFamily="18" charset="0"/>
                <a:cs typeface="Times New Roman" panose="02020603050405020304" pitchFamily="18" charset="0"/>
              </a:rPr>
              <a:t> Mỗi đội sẽ lần lượt trả lời 1 câu hỏi. Nếu trả lời đúng được cộng 1 điểm, nếu trả lời sai thì không được điểm và nhường câu trả lời cho đội còn lại; Nếu đội còn lại trả lời đúng sẽ được cộng 1 điểm, trả lời sai không được điểm và nhường cho các bạn khác trả lời.</a:t>
            </a:r>
          </a:p>
          <a:p>
            <a:pPr algn="just"/>
            <a:r>
              <a:rPr lang="en-US" sz="2800" smtClean="0">
                <a:latin typeface="Times New Roman" panose="02020603050405020304" pitchFamily="18" charset="0"/>
                <a:cs typeface="Times New Roman" panose="02020603050405020304" pitchFamily="18" charset="0"/>
              </a:rPr>
              <a:t>Kết thúc trò chơi, đội nào nhiều điểm hơn sẽ giành chiến thắng.</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5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81"/>
                                        </p:tgtEl>
                                      </p:cBhvr>
                                    </p:cmd>
                                  </p:childTnLst>
                                </p:cTn>
                              </p:par>
                            </p:childTnLst>
                          </p:cTn>
                        </p:par>
                        <p:par>
                          <p:cTn id="7" fill="hold">
                            <p:stCondLst>
                              <p:cond delay="30040"/>
                            </p:stCondLst>
                            <p:childTnLst>
                              <p:par>
                                <p:cTn id="8" presetID="2" presetClass="entr" presetSubtype="2"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1+#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10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31540"/>
                            </p:stCondLst>
                            <p:childTnLst>
                              <p:par>
                                <p:cTn id="17" presetID="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250" fill="hold"/>
                                        <p:tgtEl>
                                          <p:spTgt spid="29"/>
                                        </p:tgtEl>
                                        <p:attrNameLst>
                                          <p:attrName>ppt_x</p:attrName>
                                        </p:attrNameLst>
                                      </p:cBhvr>
                                      <p:tavLst>
                                        <p:tav tm="0">
                                          <p:val>
                                            <p:strVal val="0-#ppt_w/2"/>
                                          </p:val>
                                        </p:tav>
                                        <p:tav tm="100000">
                                          <p:val>
                                            <p:strVal val="#ppt_x"/>
                                          </p:val>
                                        </p:tav>
                                      </p:tavLst>
                                    </p:anim>
                                    <p:anim calcmode="lin" valueType="num">
                                      <p:cBhvr additive="base">
                                        <p:cTn id="20" dur="1250" fill="hold"/>
                                        <p:tgtEl>
                                          <p:spTgt spid="29"/>
                                        </p:tgtEl>
                                        <p:attrNameLst>
                                          <p:attrName>ppt_y</p:attrName>
                                        </p:attrNameLst>
                                      </p:cBhvr>
                                      <p:tavLst>
                                        <p:tav tm="0">
                                          <p:val>
                                            <p:strVal val="#ppt_y"/>
                                          </p:val>
                                        </p:tav>
                                        <p:tav tm="100000">
                                          <p:val>
                                            <p:strVal val="#ppt_y"/>
                                          </p:val>
                                        </p:tav>
                                      </p:tavLst>
                                    </p:anim>
                                  </p:childTnLst>
                                </p:cTn>
                              </p:par>
                            </p:childTnLst>
                          </p:cTn>
                        </p:par>
                        <p:par>
                          <p:cTn id="21" fill="hold">
                            <p:stCondLst>
                              <p:cond delay="32790"/>
                            </p:stCondLst>
                            <p:childTnLst>
                              <p:par>
                                <p:cTn id="22" presetID="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750" fill="hold"/>
                                        <p:tgtEl>
                                          <p:spTgt spid="19"/>
                                        </p:tgtEl>
                                        <p:attrNameLst>
                                          <p:attrName>ppt_x</p:attrName>
                                        </p:attrNameLst>
                                      </p:cBhvr>
                                      <p:tavLst>
                                        <p:tav tm="0">
                                          <p:val>
                                            <p:strVal val="#ppt_x"/>
                                          </p:val>
                                        </p:tav>
                                        <p:tav tm="100000">
                                          <p:val>
                                            <p:strVal val="#ppt_x"/>
                                          </p:val>
                                        </p:tav>
                                      </p:tavLst>
                                    </p:anim>
                                    <p:anim calcmode="lin" valueType="num">
                                      <p:cBhvr additive="base">
                                        <p:cTn id="25" dur="175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34540"/>
                            </p:stCondLst>
                            <p:childTnLst>
                              <p:par>
                                <p:cTn id="27" presetID="2" presetClass="entr" presetSubtype="2"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3000" fill="hold"/>
                                        <p:tgtEl>
                                          <p:spTgt spid="23"/>
                                        </p:tgtEl>
                                        <p:attrNameLst>
                                          <p:attrName>ppt_x</p:attrName>
                                        </p:attrNameLst>
                                      </p:cBhvr>
                                      <p:tavLst>
                                        <p:tav tm="0">
                                          <p:val>
                                            <p:strVal val="1+#ppt_w/2"/>
                                          </p:val>
                                        </p:tav>
                                        <p:tav tm="100000">
                                          <p:val>
                                            <p:strVal val="#ppt_x"/>
                                          </p:val>
                                        </p:tav>
                                      </p:tavLst>
                                    </p:anim>
                                    <p:anim calcmode="lin" valueType="num">
                                      <p:cBhvr additive="base">
                                        <p:cTn id="30" dur="3000" fill="hold"/>
                                        <p:tgtEl>
                                          <p:spTgt spid="23"/>
                                        </p:tgtEl>
                                        <p:attrNameLst>
                                          <p:attrName>ppt_y</p:attrName>
                                        </p:attrNameLst>
                                      </p:cBhvr>
                                      <p:tavLst>
                                        <p:tav tm="0">
                                          <p:val>
                                            <p:strVal val="#ppt_y"/>
                                          </p:val>
                                        </p:tav>
                                        <p:tav tm="100000">
                                          <p:val>
                                            <p:strVal val="#ppt_y"/>
                                          </p:val>
                                        </p:tav>
                                      </p:tavLst>
                                    </p:anim>
                                  </p:childTnLst>
                                </p:cTn>
                              </p:par>
                              <p:par>
                                <p:cTn id="31" presetID="2" presetClass="exit" presetSubtype="8" repeatCount="indefinite" fill="hold" nodeType="withEffect">
                                  <p:stCondLst>
                                    <p:cond delay="0"/>
                                  </p:stCondLst>
                                  <p:childTnLst>
                                    <p:anim calcmode="lin" valueType="num">
                                      <p:cBhvr additive="base">
                                        <p:cTn id="32" dur="5000"/>
                                        <p:tgtEl>
                                          <p:spTgt spid="77"/>
                                        </p:tgtEl>
                                        <p:attrNameLst>
                                          <p:attrName>ppt_x</p:attrName>
                                        </p:attrNameLst>
                                      </p:cBhvr>
                                      <p:tavLst>
                                        <p:tav tm="0">
                                          <p:val>
                                            <p:strVal val="ppt_x"/>
                                          </p:val>
                                        </p:tav>
                                        <p:tav tm="100000">
                                          <p:val>
                                            <p:strVal val="0-ppt_w/2"/>
                                          </p:val>
                                        </p:tav>
                                      </p:tavLst>
                                    </p:anim>
                                    <p:anim calcmode="lin" valueType="num">
                                      <p:cBhvr additive="base">
                                        <p:cTn id="33" dur="5000"/>
                                        <p:tgtEl>
                                          <p:spTgt spid="77"/>
                                        </p:tgtEl>
                                        <p:attrNameLst>
                                          <p:attrName>ppt_y</p:attrName>
                                        </p:attrNameLst>
                                      </p:cBhvr>
                                      <p:tavLst>
                                        <p:tav tm="0">
                                          <p:val>
                                            <p:strVal val="ppt_y"/>
                                          </p:val>
                                        </p:tav>
                                        <p:tav tm="100000">
                                          <p:val>
                                            <p:strVal val="ppt_y"/>
                                          </p:val>
                                        </p:tav>
                                      </p:tavLst>
                                    </p:anim>
                                    <p:set>
                                      <p:cBhvr>
                                        <p:cTn id="34" dur="1" fill="hold">
                                          <p:stCondLst>
                                            <p:cond delay="4999"/>
                                          </p:stCondLst>
                                        </p:cTn>
                                        <p:tgtEl>
                                          <p:spTgt spid="7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81"/>
                </p:tgtEl>
              </p:cMediaNode>
            </p:audio>
          </p:childTnLst>
        </p:cTn>
      </p:par>
    </p:tnLst>
    <p:bldLst>
      <p:bldP spid="4" grpId="0"/>
      <p:bldP spid="5" grpId="0"/>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 name="TextBox 2"/>
          <p:cNvSpPr txBox="1"/>
          <p:nvPr/>
        </p:nvSpPr>
        <p:spPr>
          <a:xfrm>
            <a:off x="96412" y="394387"/>
            <a:ext cx="12044855" cy="1938992"/>
          </a:xfrm>
          <a:prstGeom prst="rect">
            <a:avLst/>
          </a:prstGeom>
          <a:noFill/>
        </p:spPr>
        <p:txBody>
          <a:bodyPr wrap="square" rtlCol="0">
            <a:spAutoFit/>
          </a:bodyPr>
          <a:lstStyle/>
          <a:p>
            <a:pPr algn="just"/>
            <a:r>
              <a:rPr lang="en-US" sz="3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3.30. </a:t>
            </a:r>
            <a:r>
              <a:rPr lang="en-US" sz="3000" smtClean="0">
                <a:latin typeface="Times New Roman" panose="02020603050405020304" pitchFamily="18" charset="0"/>
                <a:cs typeface="Times New Roman" panose="02020603050405020304" pitchFamily="18" charset="0"/>
              </a:rPr>
              <a:t>Có ba chiếc hộp đựng những miếng bìa. Trên mỗi miếng bìa có ghi một số như đã cho trong hình dưới đây. Hãy chuyển một miếng bìa từ hộp này sang hộp khác sao cho tổng các số ghi trên các miếng bìa trong mỗi hộp đều bằng nhau.</a:t>
            </a:r>
            <a:endParaRPr lang="en-US" sz="3000">
              <a:latin typeface="Times New Roman" panose="02020603050405020304" pitchFamily="18" charset="0"/>
              <a:cs typeface="Times New Roman" panose="02020603050405020304" pitchFamily="18" charset="0"/>
            </a:endParaRPr>
          </a:p>
        </p:txBody>
      </p:sp>
      <p:grpSp>
        <p:nvGrpSpPr>
          <p:cNvPr id="33" name="Group 32"/>
          <p:cNvGrpSpPr/>
          <p:nvPr/>
        </p:nvGrpSpPr>
        <p:grpSpPr>
          <a:xfrm>
            <a:off x="218582" y="2979682"/>
            <a:ext cx="4083277" cy="3263463"/>
            <a:chOff x="218582" y="2979682"/>
            <a:chExt cx="4083277" cy="3263463"/>
          </a:xfrm>
        </p:grpSpPr>
        <p:sp>
          <p:nvSpPr>
            <p:cNvPr id="24" name="Parallelogram 23"/>
            <p:cNvSpPr/>
            <p:nvPr/>
          </p:nvSpPr>
          <p:spPr>
            <a:xfrm rot="5400000" flipV="1">
              <a:off x="-577571" y="4469523"/>
              <a:ext cx="2554013" cy="961698"/>
            </a:xfrm>
            <a:prstGeom prst="parallelogram">
              <a:avLst>
                <a:gd name="adj" fmla="val 10264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a:off x="218586" y="5234152"/>
              <a:ext cx="4083269" cy="1008993"/>
            </a:xfrm>
            <a:prstGeom prst="parallelogram">
              <a:avLst>
                <a:gd name="adj" fmla="val 977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p:nvSpPr>
          <p:spPr>
            <a:xfrm>
              <a:off x="218589" y="3673365"/>
              <a:ext cx="4083269" cy="1008993"/>
            </a:xfrm>
            <a:prstGeom prst="parallelogram">
              <a:avLst>
                <a:gd name="adj" fmla="val 977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Process 26"/>
            <p:cNvSpPr/>
            <p:nvPr/>
          </p:nvSpPr>
          <p:spPr>
            <a:xfrm>
              <a:off x="1180277" y="3665482"/>
              <a:ext cx="3121578" cy="1560787"/>
            </a:xfrm>
            <a:prstGeom prst="flowChartProcess">
              <a:avLst/>
            </a:prstGeom>
            <a:solidFill>
              <a:srgbClr val="55AB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99435" y="2979682"/>
              <a:ext cx="788276" cy="2396359"/>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6</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2741066" y="2979682"/>
              <a:ext cx="788276" cy="2356945"/>
            </a:xfrm>
            <a:prstGeom prst="roundRect">
              <a:avLst/>
            </a:prstGeom>
            <a:solidFill>
              <a:srgbClr val="FF66CC"/>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-1</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30" name="Rounded Rectangle 29"/>
            <p:cNvSpPr/>
            <p:nvPr/>
          </p:nvSpPr>
          <p:spPr>
            <a:xfrm>
              <a:off x="1696605" y="2979682"/>
              <a:ext cx="788276" cy="2372712"/>
            </a:xfrm>
            <a:prstGeom prst="roundRect">
              <a:avLst/>
            </a:prstGeom>
            <a:solidFill>
              <a:srgbClr val="00FF00"/>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-3</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31" name="Flowchart: Process 30"/>
            <p:cNvSpPr/>
            <p:nvPr/>
          </p:nvSpPr>
          <p:spPr>
            <a:xfrm>
              <a:off x="218582" y="4682357"/>
              <a:ext cx="3121578" cy="1560787"/>
            </a:xfrm>
            <a:prstGeom prst="flowChartProcess">
              <a:avLst/>
            </a:prstGeom>
            <a:solidFill>
              <a:srgbClr val="55AB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p:nvSpPr>
          <p:spPr>
            <a:xfrm rot="5400000" flipV="1">
              <a:off x="2544003" y="4485289"/>
              <a:ext cx="2554013" cy="961698"/>
            </a:xfrm>
            <a:prstGeom prst="parallelogram">
              <a:avLst>
                <a:gd name="adj" fmla="val 102645"/>
              </a:avLst>
            </a:prstGeom>
            <a:solidFill>
              <a:srgbClr val="FFFF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43" name="Group 42"/>
          <p:cNvGrpSpPr/>
          <p:nvPr/>
        </p:nvGrpSpPr>
        <p:grpSpPr>
          <a:xfrm>
            <a:off x="4116611" y="2963916"/>
            <a:ext cx="4083277" cy="3263463"/>
            <a:chOff x="4337330" y="2963916"/>
            <a:chExt cx="4083277" cy="3263463"/>
          </a:xfrm>
        </p:grpSpPr>
        <p:sp>
          <p:nvSpPr>
            <p:cNvPr id="34" name="Parallelogram 33"/>
            <p:cNvSpPr/>
            <p:nvPr/>
          </p:nvSpPr>
          <p:spPr>
            <a:xfrm rot="5400000" flipV="1">
              <a:off x="3541177" y="4453757"/>
              <a:ext cx="2554013" cy="961698"/>
            </a:xfrm>
            <a:prstGeom prst="parallelogram">
              <a:avLst>
                <a:gd name="adj" fmla="val 102645"/>
              </a:avLst>
            </a:prstGeom>
            <a:solidFill>
              <a:srgbClr val="DF5C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p:cNvSpPr/>
            <p:nvPr/>
          </p:nvSpPr>
          <p:spPr>
            <a:xfrm>
              <a:off x="4337334" y="5218386"/>
              <a:ext cx="4083269" cy="1008993"/>
            </a:xfrm>
            <a:prstGeom prst="parallelogram">
              <a:avLst>
                <a:gd name="adj" fmla="val 977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p:cNvSpPr/>
            <p:nvPr/>
          </p:nvSpPr>
          <p:spPr>
            <a:xfrm>
              <a:off x="4337337" y="3657599"/>
              <a:ext cx="4083269" cy="1008993"/>
            </a:xfrm>
            <a:prstGeom prst="parallelogram">
              <a:avLst>
                <a:gd name="adj" fmla="val 977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Process 36"/>
            <p:cNvSpPr/>
            <p:nvPr/>
          </p:nvSpPr>
          <p:spPr>
            <a:xfrm>
              <a:off x="5299025" y="3649716"/>
              <a:ext cx="3121578" cy="1560787"/>
            </a:xfrm>
            <a:prstGeom prst="flowChartProcess">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4818183" y="2963916"/>
              <a:ext cx="788276" cy="2396359"/>
            </a:xfrm>
            <a:prstGeom prst="roundRect">
              <a:avLst/>
            </a:prstGeom>
            <a:solidFill>
              <a:srgbClr val="FFFFCC"/>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5</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39" name="Rounded Rectangle 38"/>
            <p:cNvSpPr/>
            <p:nvPr/>
          </p:nvSpPr>
          <p:spPr>
            <a:xfrm>
              <a:off x="6859814" y="2963916"/>
              <a:ext cx="788276" cy="2356945"/>
            </a:xfrm>
            <a:prstGeom prst="roundRect">
              <a:avLst/>
            </a:prstGeom>
            <a:solidFill>
              <a:srgbClr val="FF3399"/>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a:solidFill>
                    <a:srgbClr val="0033CC"/>
                  </a:solidFill>
                  <a:latin typeface="Times New Roman" panose="02020603050405020304" pitchFamily="18" charset="0"/>
                  <a:cs typeface="Times New Roman" panose="02020603050405020304" pitchFamily="18" charset="0"/>
                </a:rPr>
                <a:t>3</a:t>
              </a:r>
            </a:p>
          </p:txBody>
        </p:sp>
        <p:sp>
          <p:nvSpPr>
            <p:cNvPr id="40" name="Rounded Rectangle 39"/>
            <p:cNvSpPr/>
            <p:nvPr/>
          </p:nvSpPr>
          <p:spPr>
            <a:xfrm>
              <a:off x="5815353" y="2963916"/>
              <a:ext cx="788276" cy="2372712"/>
            </a:xfrm>
            <a:prstGeom prst="roundRect">
              <a:avLst/>
            </a:prstGeom>
            <a:solidFill>
              <a:srgbClr val="00FFCC"/>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-4</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41" name="Flowchart: Process 40"/>
            <p:cNvSpPr/>
            <p:nvPr/>
          </p:nvSpPr>
          <p:spPr>
            <a:xfrm>
              <a:off x="4337330" y="4666591"/>
              <a:ext cx="3121578" cy="1560787"/>
            </a:xfrm>
            <a:prstGeom prst="flowChartProcess">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p:cNvSpPr/>
            <p:nvPr/>
          </p:nvSpPr>
          <p:spPr>
            <a:xfrm rot="5400000" flipV="1">
              <a:off x="6662751" y="4469523"/>
              <a:ext cx="2554013" cy="961698"/>
            </a:xfrm>
            <a:prstGeom prst="parallelogram">
              <a:avLst>
                <a:gd name="adj" fmla="val 102645"/>
              </a:avLst>
            </a:prstGeom>
            <a:solidFill>
              <a:srgbClr val="DF5C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8057994" y="2979682"/>
            <a:ext cx="4083277" cy="3263463"/>
            <a:chOff x="8057994" y="2979682"/>
            <a:chExt cx="4083277" cy="3263463"/>
          </a:xfrm>
        </p:grpSpPr>
        <p:sp>
          <p:nvSpPr>
            <p:cNvPr id="44" name="Parallelogram 43"/>
            <p:cNvSpPr/>
            <p:nvPr/>
          </p:nvSpPr>
          <p:spPr>
            <a:xfrm rot="5400000" flipV="1">
              <a:off x="7261841" y="4469523"/>
              <a:ext cx="2554013" cy="961698"/>
            </a:xfrm>
            <a:prstGeom prst="parallelogram">
              <a:avLst>
                <a:gd name="adj" fmla="val 102645"/>
              </a:avLst>
            </a:prstGeom>
            <a:solidFill>
              <a:srgbClr val="31C7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arallelogram 44"/>
            <p:cNvSpPr/>
            <p:nvPr/>
          </p:nvSpPr>
          <p:spPr>
            <a:xfrm>
              <a:off x="8057998" y="5234152"/>
              <a:ext cx="4083269" cy="1008993"/>
            </a:xfrm>
            <a:prstGeom prst="parallelogram">
              <a:avLst>
                <a:gd name="adj" fmla="val 977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45"/>
            <p:cNvSpPr/>
            <p:nvPr/>
          </p:nvSpPr>
          <p:spPr>
            <a:xfrm>
              <a:off x="8058001" y="3673365"/>
              <a:ext cx="4083269" cy="1008993"/>
            </a:xfrm>
            <a:prstGeom prst="parallelogram">
              <a:avLst>
                <a:gd name="adj" fmla="val 977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Process 46"/>
            <p:cNvSpPr/>
            <p:nvPr/>
          </p:nvSpPr>
          <p:spPr>
            <a:xfrm>
              <a:off x="9019689" y="3665482"/>
              <a:ext cx="3121578" cy="15607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8538847" y="2979682"/>
              <a:ext cx="788276" cy="2396359"/>
            </a:xfrm>
            <a:prstGeom prst="roundRect">
              <a:avLst/>
            </a:prstGeom>
            <a:solidFill>
              <a:srgbClr val="66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-5</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49" name="Rounded Rectangle 48"/>
            <p:cNvSpPr/>
            <p:nvPr/>
          </p:nvSpPr>
          <p:spPr>
            <a:xfrm>
              <a:off x="10580478" y="2979682"/>
              <a:ext cx="788276" cy="2356945"/>
            </a:xfrm>
            <a:prstGeom prst="roundRect">
              <a:avLst/>
            </a:prstGeom>
            <a:solidFill>
              <a:srgbClr val="FFCC66"/>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2</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50" name="Rounded Rectangle 49"/>
            <p:cNvSpPr/>
            <p:nvPr/>
          </p:nvSpPr>
          <p:spPr>
            <a:xfrm>
              <a:off x="9536017" y="2979682"/>
              <a:ext cx="788276" cy="2372712"/>
            </a:xfrm>
            <a:prstGeom prst="roundRect">
              <a:avLst/>
            </a:prstGeom>
            <a:solidFill>
              <a:srgbClr val="FF99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a:solidFill>
                    <a:srgbClr val="0033CC"/>
                  </a:solidFill>
                  <a:latin typeface="Times New Roman" panose="02020603050405020304" pitchFamily="18" charset="0"/>
                  <a:cs typeface="Times New Roman" panose="02020603050405020304" pitchFamily="18" charset="0"/>
                </a:rPr>
                <a:t>9</a:t>
              </a:r>
            </a:p>
          </p:txBody>
        </p:sp>
        <p:sp>
          <p:nvSpPr>
            <p:cNvPr id="51" name="Flowchart: Process 50"/>
            <p:cNvSpPr/>
            <p:nvPr/>
          </p:nvSpPr>
          <p:spPr>
            <a:xfrm>
              <a:off x="8057994" y="4682357"/>
              <a:ext cx="3121578" cy="15607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p:nvPr/>
          </p:nvSpPr>
          <p:spPr>
            <a:xfrm rot="5400000" flipV="1">
              <a:off x="10383415" y="4485289"/>
              <a:ext cx="2554013" cy="961698"/>
            </a:xfrm>
            <a:prstGeom prst="parallelogram">
              <a:avLst>
                <a:gd name="adj" fmla="val 102645"/>
              </a:avLst>
            </a:prstGeom>
            <a:solidFill>
              <a:srgbClr val="31C7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1499140" y="5058178"/>
            <a:ext cx="505267" cy="861774"/>
          </a:xfrm>
          <a:prstGeom prst="rect">
            <a:avLst/>
          </a:prstGeom>
          <a:noFill/>
        </p:spPr>
        <p:txBody>
          <a:bodyPr wrap="none" rtlCol="0">
            <a:spAutoFit/>
          </a:bodyPr>
          <a:lstStyle/>
          <a:p>
            <a:r>
              <a:rPr lang="en-US" sz="5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US" sz="5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 name="TextBox 54"/>
          <p:cNvSpPr txBox="1"/>
          <p:nvPr/>
        </p:nvSpPr>
        <p:spPr>
          <a:xfrm>
            <a:off x="9329308" y="5016097"/>
            <a:ext cx="505267" cy="861774"/>
          </a:xfrm>
          <a:prstGeom prst="rect">
            <a:avLst/>
          </a:prstGeom>
          <a:noFill/>
        </p:spPr>
        <p:txBody>
          <a:bodyPr wrap="none" rtlCol="0">
            <a:spAutoFit/>
          </a:bodyPr>
          <a:lstStyle/>
          <a:p>
            <a:r>
              <a:rPr lang="en-US" sz="5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sz="5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6" name="TextBox 55"/>
          <p:cNvSpPr txBox="1"/>
          <p:nvPr/>
        </p:nvSpPr>
        <p:spPr>
          <a:xfrm>
            <a:off x="5415136" y="5016097"/>
            <a:ext cx="505267" cy="861774"/>
          </a:xfrm>
          <a:prstGeom prst="rect">
            <a:avLst/>
          </a:prstGeom>
          <a:noFill/>
        </p:spPr>
        <p:txBody>
          <a:bodyPr wrap="none" rtlCol="0">
            <a:spAutoFit/>
          </a:bodyPr>
          <a:lstStyle/>
          <a:p>
            <a:r>
              <a:rPr lang="en-US" sz="5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5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161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randombar(horizontal)">
                                      <p:cBhvr>
                                        <p:cTn id="28" dur="500"/>
                                        <p:tgtEl>
                                          <p:spTgt spid="54"/>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randombar(horizontal)">
                                      <p:cBhvr>
                                        <p:cTn id="32" dur="500"/>
                                        <p:tgtEl>
                                          <p:spTgt spid="56"/>
                                        </p:tgtEl>
                                      </p:cBhvr>
                                    </p:animEffect>
                                  </p:childTnLst>
                                </p:cTn>
                              </p:par>
                            </p:childTnLst>
                          </p:cTn>
                        </p:par>
                        <p:par>
                          <p:cTn id="33" fill="hold">
                            <p:stCondLst>
                              <p:cond delay="1000"/>
                            </p:stCondLst>
                            <p:childTnLst>
                              <p:par>
                                <p:cTn id="34" presetID="14" presetClass="entr" presetSubtype="10"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randombar(horizontal)">
                                      <p:cBhvr>
                                        <p:cTn id="3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4" grpId="0"/>
      <p:bldP spid="55"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Parallelogram 23"/>
          <p:cNvSpPr/>
          <p:nvPr/>
        </p:nvSpPr>
        <p:spPr>
          <a:xfrm rot="5400000" flipV="1">
            <a:off x="-687933" y="3334388"/>
            <a:ext cx="2554013" cy="961698"/>
          </a:xfrm>
          <a:prstGeom prst="parallelogram">
            <a:avLst>
              <a:gd name="adj" fmla="val 10264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a:off x="108224" y="4099017"/>
            <a:ext cx="4083269" cy="1008993"/>
          </a:xfrm>
          <a:prstGeom prst="parallelogram">
            <a:avLst>
              <a:gd name="adj" fmla="val 977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p:nvSpPr>
        <p:spPr>
          <a:xfrm>
            <a:off x="108227" y="2538230"/>
            <a:ext cx="4083269" cy="1008993"/>
          </a:xfrm>
          <a:prstGeom prst="parallelogram">
            <a:avLst>
              <a:gd name="adj" fmla="val 977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Process 26"/>
          <p:cNvSpPr/>
          <p:nvPr/>
        </p:nvSpPr>
        <p:spPr>
          <a:xfrm>
            <a:off x="1069915" y="2530347"/>
            <a:ext cx="3121578" cy="1560787"/>
          </a:xfrm>
          <a:prstGeom prst="flowChartProcess">
            <a:avLst/>
          </a:prstGeom>
          <a:solidFill>
            <a:srgbClr val="55AB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89073" y="1844547"/>
            <a:ext cx="788276" cy="2396359"/>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6</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2630704" y="1844547"/>
            <a:ext cx="788276" cy="2356945"/>
          </a:xfrm>
          <a:prstGeom prst="roundRect">
            <a:avLst/>
          </a:prstGeom>
          <a:solidFill>
            <a:srgbClr val="FF66CC"/>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-1</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30" name="Rounded Rectangle 29"/>
          <p:cNvSpPr/>
          <p:nvPr/>
        </p:nvSpPr>
        <p:spPr>
          <a:xfrm>
            <a:off x="1586243" y="1844547"/>
            <a:ext cx="788276" cy="2372712"/>
          </a:xfrm>
          <a:prstGeom prst="roundRect">
            <a:avLst/>
          </a:prstGeom>
          <a:solidFill>
            <a:srgbClr val="00FF00"/>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-3</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31" name="Flowchart: Process 30"/>
          <p:cNvSpPr/>
          <p:nvPr/>
        </p:nvSpPr>
        <p:spPr>
          <a:xfrm>
            <a:off x="108220" y="3547222"/>
            <a:ext cx="3121578" cy="1560787"/>
          </a:xfrm>
          <a:prstGeom prst="flowChartProcess">
            <a:avLst/>
          </a:prstGeom>
          <a:solidFill>
            <a:srgbClr val="55AB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p:nvSpPr>
        <p:spPr>
          <a:xfrm rot="5400000" flipV="1">
            <a:off x="2433641" y="3350154"/>
            <a:ext cx="2554013" cy="961698"/>
          </a:xfrm>
          <a:prstGeom prst="parallelogram">
            <a:avLst>
              <a:gd name="adj" fmla="val 102645"/>
            </a:avLst>
          </a:prstGeom>
          <a:solidFill>
            <a:srgbClr val="FFFF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4" name="Parallelogram 33"/>
          <p:cNvSpPr/>
          <p:nvPr/>
        </p:nvSpPr>
        <p:spPr>
          <a:xfrm rot="5400000" flipV="1">
            <a:off x="3210096" y="3318622"/>
            <a:ext cx="2554013" cy="961698"/>
          </a:xfrm>
          <a:prstGeom prst="parallelogram">
            <a:avLst>
              <a:gd name="adj" fmla="val 102645"/>
            </a:avLst>
          </a:prstGeom>
          <a:solidFill>
            <a:srgbClr val="DF5C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p:cNvSpPr/>
          <p:nvPr/>
        </p:nvSpPr>
        <p:spPr>
          <a:xfrm>
            <a:off x="4006253" y="4083251"/>
            <a:ext cx="4083269" cy="1008993"/>
          </a:xfrm>
          <a:prstGeom prst="parallelogram">
            <a:avLst>
              <a:gd name="adj" fmla="val 977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p:cNvSpPr/>
          <p:nvPr/>
        </p:nvSpPr>
        <p:spPr>
          <a:xfrm>
            <a:off x="4006256" y="2522464"/>
            <a:ext cx="4083269" cy="1008993"/>
          </a:xfrm>
          <a:prstGeom prst="parallelogram">
            <a:avLst>
              <a:gd name="adj" fmla="val 977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Process 36"/>
          <p:cNvSpPr/>
          <p:nvPr/>
        </p:nvSpPr>
        <p:spPr>
          <a:xfrm>
            <a:off x="4967944" y="2514581"/>
            <a:ext cx="3121578" cy="1560787"/>
          </a:xfrm>
          <a:prstGeom prst="flowChartProcess">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4487102" y="1828781"/>
            <a:ext cx="788276" cy="2396359"/>
          </a:xfrm>
          <a:prstGeom prst="roundRect">
            <a:avLst/>
          </a:prstGeom>
          <a:solidFill>
            <a:srgbClr val="FFFFCC"/>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5</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39" name="Rounded Rectangle 38"/>
          <p:cNvSpPr/>
          <p:nvPr/>
        </p:nvSpPr>
        <p:spPr>
          <a:xfrm>
            <a:off x="6528733" y="1828781"/>
            <a:ext cx="788276" cy="2356945"/>
          </a:xfrm>
          <a:prstGeom prst="roundRect">
            <a:avLst/>
          </a:prstGeom>
          <a:solidFill>
            <a:srgbClr val="FF3399"/>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a:solidFill>
                  <a:srgbClr val="0033CC"/>
                </a:solidFill>
                <a:latin typeface="Times New Roman" panose="02020603050405020304" pitchFamily="18" charset="0"/>
                <a:cs typeface="Times New Roman" panose="02020603050405020304" pitchFamily="18" charset="0"/>
              </a:rPr>
              <a:t>3</a:t>
            </a:r>
          </a:p>
        </p:txBody>
      </p:sp>
      <p:sp>
        <p:nvSpPr>
          <p:cNvPr id="40" name="Rounded Rectangle 39"/>
          <p:cNvSpPr/>
          <p:nvPr/>
        </p:nvSpPr>
        <p:spPr>
          <a:xfrm>
            <a:off x="5484272" y="1828781"/>
            <a:ext cx="788276" cy="2372712"/>
          </a:xfrm>
          <a:prstGeom prst="roundRect">
            <a:avLst/>
          </a:prstGeom>
          <a:solidFill>
            <a:srgbClr val="00FFCC"/>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-4</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41" name="Flowchart: Process 40"/>
          <p:cNvSpPr/>
          <p:nvPr/>
        </p:nvSpPr>
        <p:spPr>
          <a:xfrm>
            <a:off x="4006249" y="3531456"/>
            <a:ext cx="3121578" cy="1560787"/>
          </a:xfrm>
          <a:prstGeom prst="flowChartProcess">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p:cNvSpPr/>
          <p:nvPr/>
        </p:nvSpPr>
        <p:spPr>
          <a:xfrm rot="5400000" flipV="1">
            <a:off x="6331670" y="3334388"/>
            <a:ext cx="2554013" cy="961698"/>
          </a:xfrm>
          <a:prstGeom prst="parallelogram">
            <a:avLst>
              <a:gd name="adj" fmla="val 102645"/>
            </a:avLst>
          </a:prstGeom>
          <a:solidFill>
            <a:srgbClr val="DF5C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5400000" flipV="1">
            <a:off x="7151479" y="3334388"/>
            <a:ext cx="2554013" cy="961698"/>
          </a:xfrm>
          <a:prstGeom prst="parallelogram">
            <a:avLst>
              <a:gd name="adj" fmla="val 102645"/>
            </a:avLst>
          </a:prstGeom>
          <a:solidFill>
            <a:srgbClr val="31C7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arallelogram 44"/>
          <p:cNvSpPr/>
          <p:nvPr/>
        </p:nvSpPr>
        <p:spPr>
          <a:xfrm>
            <a:off x="7947636" y="4099017"/>
            <a:ext cx="4083269" cy="1008993"/>
          </a:xfrm>
          <a:prstGeom prst="parallelogram">
            <a:avLst>
              <a:gd name="adj" fmla="val 977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45"/>
          <p:cNvSpPr/>
          <p:nvPr/>
        </p:nvSpPr>
        <p:spPr>
          <a:xfrm>
            <a:off x="7947639" y="2538230"/>
            <a:ext cx="4083269" cy="1008993"/>
          </a:xfrm>
          <a:prstGeom prst="parallelogram">
            <a:avLst>
              <a:gd name="adj" fmla="val 977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Process 46"/>
          <p:cNvSpPr/>
          <p:nvPr/>
        </p:nvSpPr>
        <p:spPr>
          <a:xfrm>
            <a:off x="8909327" y="2530347"/>
            <a:ext cx="3121578" cy="15607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8428485" y="1844547"/>
            <a:ext cx="788276" cy="2396359"/>
          </a:xfrm>
          <a:prstGeom prst="roundRect">
            <a:avLst/>
          </a:prstGeom>
          <a:solidFill>
            <a:srgbClr val="66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-5</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49" name="Rounded Rectangle 48"/>
          <p:cNvSpPr/>
          <p:nvPr/>
        </p:nvSpPr>
        <p:spPr>
          <a:xfrm>
            <a:off x="10470116" y="1844547"/>
            <a:ext cx="788276" cy="2356945"/>
          </a:xfrm>
          <a:prstGeom prst="roundRect">
            <a:avLst/>
          </a:prstGeom>
          <a:solidFill>
            <a:srgbClr val="FFCC66"/>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2</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50" name="Rounded Rectangle 49"/>
          <p:cNvSpPr/>
          <p:nvPr/>
        </p:nvSpPr>
        <p:spPr>
          <a:xfrm>
            <a:off x="9425655" y="1844547"/>
            <a:ext cx="788276" cy="2372712"/>
          </a:xfrm>
          <a:prstGeom prst="roundRect">
            <a:avLst/>
          </a:prstGeom>
          <a:solidFill>
            <a:srgbClr val="FF99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a:solidFill>
                  <a:srgbClr val="0033CC"/>
                </a:solidFill>
                <a:latin typeface="Times New Roman" panose="02020603050405020304" pitchFamily="18" charset="0"/>
                <a:cs typeface="Times New Roman" panose="02020603050405020304" pitchFamily="18" charset="0"/>
              </a:rPr>
              <a:t>9</a:t>
            </a:r>
          </a:p>
        </p:txBody>
      </p:sp>
      <p:sp>
        <p:nvSpPr>
          <p:cNvPr id="51" name="Flowchart: Process 50"/>
          <p:cNvSpPr/>
          <p:nvPr/>
        </p:nvSpPr>
        <p:spPr>
          <a:xfrm>
            <a:off x="7947632" y="3547222"/>
            <a:ext cx="3121578" cy="15607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p:nvPr/>
        </p:nvSpPr>
        <p:spPr>
          <a:xfrm rot="5400000" flipV="1">
            <a:off x="10273053" y="3350154"/>
            <a:ext cx="2554013" cy="961698"/>
          </a:xfrm>
          <a:prstGeom prst="parallelogram">
            <a:avLst>
              <a:gd name="adj" fmla="val 102645"/>
            </a:avLst>
          </a:prstGeom>
          <a:solidFill>
            <a:srgbClr val="31C7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388778" y="3923043"/>
            <a:ext cx="505267" cy="861774"/>
          </a:xfrm>
          <a:prstGeom prst="rect">
            <a:avLst/>
          </a:prstGeom>
          <a:noFill/>
        </p:spPr>
        <p:txBody>
          <a:bodyPr wrap="none" rtlCol="0">
            <a:spAutoFit/>
          </a:bodyPr>
          <a:lstStyle/>
          <a:p>
            <a:r>
              <a:rPr lang="en-US" sz="5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US" sz="5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 name="TextBox 54"/>
          <p:cNvSpPr txBox="1"/>
          <p:nvPr/>
        </p:nvSpPr>
        <p:spPr>
          <a:xfrm>
            <a:off x="9218946" y="3880962"/>
            <a:ext cx="505267" cy="861774"/>
          </a:xfrm>
          <a:prstGeom prst="rect">
            <a:avLst/>
          </a:prstGeom>
          <a:noFill/>
        </p:spPr>
        <p:txBody>
          <a:bodyPr wrap="none" rtlCol="0">
            <a:spAutoFit/>
          </a:bodyPr>
          <a:lstStyle/>
          <a:p>
            <a:r>
              <a:rPr lang="en-US" sz="5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sz="5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6" name="TextBox 55"/>
          <p:cNvSpPr txBox="1"/>
          <p:nvPr/>
        </p:nvSpPr>
        <p:spPr>
          <a:xfrm>
            <a:off x="5304774" y="3880962"/>
            <a:ext cx="505267" cy="861774"/>
          </a:xfrm>
          <a:prstGeom prst="rect">
            <a:avLst/>
          </a:prstGeom>
          <a:noFill/>
        </p:spPr>
        <p:txBody>
          <a:bodyPr wrap="none" rtlCol="0">
            <a:spAutoFit/>
          </a:bodyPr>
          <a:lstStyle/>
          <a:p>
            <a:r>
              <a:rPr lang="en-US" sz="5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5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Left Brace 3"/>
          <p:cNvSpPr/>
          <p:nvPr/>
        </p:nvSpPr>
        <p:spPr>
          <a:xfrm rot="5400000">
            <a:off x="1880216" y="3437"/>
            <a:ext cx="315309" cy="3219425"/>
          </a:xfrm>
          <a:prstGeom prst="leftBrace">
            <a:avLst>
              <a:gd name="adj1" fmla="val 89248"/>
              <a:gd name="adj2" fmla="val 50537"/>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Left Brace 56"/>
          <p:cNvSpPr/>
          <p:nvPr/>
        </p:nvSpPr>
        <p:spPr>
          <a:xfrm rot="5400000">
            <a:off x="5771177" y="-9530"/>
            <a:ext cx="315309" cy="3219425"/>
          </a:xfrm>
          <a:prstGeom prst="leftBrace">
            <a:avLst>
              <a:gd name="adj1" fmla="val 89248"/>
              <a:gd name="adj2" fmla="val 50537"/>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Left Brace 57"/>
          <p:cNvSpPr/>
          <p:nvPr/>
        </p:nvSpPr>
        <p:spPr>
          <a:xfrm rot="5400000">
            <a:off x="9662138" y="-9719"/>
            <a:ext cx="315309" cy="3219425"/>
          </a:xfrm>
          <a:prstGeom prst="leftBrace">
            <a:avLst>
              <a:gd name="adj1" fmla="val 89248"/>
              <a:gd name="adj2" fmla="val 50537"/>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785236" y="599060"/>
            <a:ext cx="505267" cy="861774"/>
          </a:xfrm>
          <a:prstGeom prst="rect">
            <a:avLst/>
          </a:prstGeom>
          <a:noFill/>
        </p:spPr>
        <p:txBody>
          <a:bodyPr wrap="none" rtlCol="0">
            <a:spAutoFit/>
          </a:bodyPr>
          <a:lstStyle/>
          <a:p>
            <a:r>
              <a:rPr lang="en-US" sz="5000" b="1" smtClean="0">
                <a:solidFill>
                  <a:srgbClr val="0000FF"/>
                </a:solidFill>
                <a:latin typeface="Times New Roman" panose="02020603050405020304" pitchFamily="18" charset="0"/>
                <a:cs typeface="Times New Roman" panose="02020603050405020304" pitchFamily="18" charset="0"/>
              </a:rPr>
              <a:t>2</a:t>
            </a:r>
            <a:endParaRPr lang="en-US" sz="5000" b="1">
              <a:solidFill>
                <a:srgbClr val="0000FF"/>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5676197" y="576813"/>
            <a:ext cx="505267" cy="861774"/>
          </a:xfrm>
          <a:prstGeom prst="rect">
            <a:avLst/>
          </a:prstGeom>
          <a:noFill/>
        </p:spPr>
        <p:txBody>
          <a:bodyPr wrap="none" rtlCol="0">
            <a:spAutoFit/>
          </a:bodyPr>
          <a:lstStyle/>
          <a:p>
            <a:r>
              <a:rPr lang="en-US" sz="5000" b="1" smtClean="0">
                <a:solidFill>
                  <a:srgbClr val="0000FF"/>
                </a:solidFill>
                <a:latin typeface="Times New Roman" panose="02020603050405020304" pitchFamily="18" charset="0"/>
                <a:cs typeface="Times New Roman" panose="02020603050405020304" pitchFamily="18" charset="0"/>
              </a:rPr>
              <a:t>4</a:t>
            </a:r>
            <a:endParaRPr lang="en-US" sz="5000" b="1">
              <a:solidFill>
                <a:srgbClr val="0000FF"/>
              </a:solidFill>
              <a:latin typeface="Times New Roman" panose="02020603050405020304" pitchFamily="18" charset="0"/>
              <a:cs typeface="Times New Roman" panose="02020603050405020304" pitchFamily="18" charset="0"/>
            </a:endParaRPr>
          </a:p>
        </p:txBody>
      </p:sp>
      <p:sp>
        <p:nvSpPr>
          <p:cNvPr id="60" name="TextBox 59"/>
          <p:cNvSpPr txBox="1"/>
          <p:nvPr/>
        </p:nvSpPr>
        <p:spPr>
          <a:xfrm>
            <a:off x="9567158" y="588361"/>
            <a:ext cx="505267" cy="861774"/>
          </a:xfrm>
          <a:prstGeom prst="rect">
            <a:avLst/>
          </a:prstGeom>
          <a:noFill/>
        </p:spPr>
        <p:txBody>
          <a:bodyPr wrap="none" rtlCol="0">
            <a:spAutoFit/>
          </a:bodyPr>
          <a:lstStyle/>
          <a:p>
            <a:r>
              <a:rPr lang="en-US" sz="5000" b="1">
                <a:solidFill>
                  <a:srgbClr val="0000FF"/>
                </a:solidFill>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175113803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left)">
                                      <p:cBhvr>
                                        <p:cTn id="23" dur="500"/>
                                        <p:tgtEl>
                                          <p:spTgt spid="6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left)">
                                      <p:cBhvr>
                                        <p:cTn id="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7" grpId="0" animBg="1"/>
      <p:bldP spid="58" grpId="0" animBg="1"/>
      <p:bldP spid="5" grpId="0"/>
      <p:bldP spid="59"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4" name="Parallelogram 23"/>
          <p:cNvSpPr/>
          <p:nvPr/>
        </p:nvSpPr>
        <p:spPr>
          <a:xfrm rot="5400000" flipV="1">
            <a:off x="-687933" y="3334388"/>
            <a:ext cx="2554013" cy="961698"/>
          </a:xfrm>
          <a:prstGeom prst="parallelogram">
            <a:avLst>
              <a:gd name="adj" fmla="val 10264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a:off x="108224" y="4099017"/>
            <a:ext cx="4083269" cy="1008993"/>
          </a:xfrm>
          <a:prstGeom prst="parallelogram">
            <a:avLst>
              <a:gd name="adj" fmla="val 977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p:nvSpPr>
        <p:spPr>
          <a:xfrm>
            <a:off x="108227" y="2538230"/>
            <a:ext cx="4083269" cy="1008993"/>
          </a:xfrm>
          <a:prstGeom prst="parallelogram">
            <a:avLst>
              <a:gd name="adj" fmla="val 977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Process 26"/>
          <p:cNvSpPr/>
          <p:nvPr/>
        </p:nvSpPr>
        <p:spPr>
          <a:xfrm>
            <a:off x="1069915" y="2530347"/>
            <a:ext cx="3121578" cy="1560787"/>
          </a:xfrm>
          <a:prstGeom prst="flowChartProcess">
            <a:avLst/>
          </a:prstGeom>
          <a:solidFill>
            <a:srgbClr val="55AB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89073" y="1844547"/>
            <a:ext cx="788276" cy="2396359"/>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6</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2630704" y="1844547"/>
            <a:ext cx="788276" cy="2356945"/>
          </a:xfrm>
          <a:prstGeom prst="roundRect">
            <a:avLst/>
          </a:prstGeom>
          <a:solidFill>
            <a:srgbClr val="FF66CC"/>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-1</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30" name="Rounded Rectangle 29"/>
          <p:cNvSpPr/>
          <p:nvPr/>
        </p:nvSpPr>
        <p:spPr>
          <a:xfrm>
            <a:off x="1586243" y="1844547"/>
            <a:ext cx="788276" cy="2372712"/>
          </a:xfrm>
          <a:prstGeom prst="roundRect">
            <a:avLst/>
          </a:prstGeom>
          <a:solidFill>
            <a:srgbClr val="00FF00"/>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-3</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31" name="Flowchart: Process 30"/>
          <p:cNvSpPr/>
          <p:nvPr/>
        </p:nvSpPr>
        <p:spPr>
          <a:xfrm>
            <a:off x="108220" y="3547222"/>
            <a:ext cx="3121578" cy="1560787"/>
          </a:xfrm>
          <a:prstGeom prst="flowChartProcess">
            <a:avLst/>
          </a:prstGeom>
          <a:solidFill>
            <a:srgbClr val="55AB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p:nvSpPr>
        <p:spPr>
          <a:xfrm rot="5400000" flipV="1">
            <a:off x="2433641" y="3350154"/>
            <a:ext cx="2554013" cy="961698"/>
          </a:xfrm>
          <a:prstGeom prst="parallelogram">
            <a:avLst>
              <a:gd name="adj" fmla="val 102645"/>
            </a:avLst>
          </a:prstGeom>
          <a:solidFill>
            <a:srgbClr val="FFFF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4" name="Parallelogram 33"/>
          <p:cNvSpPr/>
          <p:nvPr/>
        </p:nvSpPr>
        <p:spPr>
          <a:xfrm rot="5400000" flipV="1">
            <a:off x="3210096" y="3318622"/>
            <a:ext cx="2554013" cy="961698"/>
          </a:xfrm>
          <a:prstGeom prst="parallelogram">
            <a:avLst>
              <a:gd name="adj" fmla="val 102645"/>
            </a:avLst>
          </a:prstGeom>
          <a:solidFill>
            <a:srgbClr val="DF5C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p:cNvSpPr/>
          <p:nvPr/>
        </p:nvSpPr>
        <p:spPr>
          <a:xfrm>
            <a:off x="4006253" y="4083251"/>
            <a:ext cx="4083269" cy="1008993"/>
          </a:xfrm>
          <a:prstGeom prst="parallelogram">
            <a:avLst>
              <a:gd name="adj" fmla="val 977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p:cNvSpPr/>
          <p:nvPr/>
        </p:nvSpPr>
        <p:spPr>
          <a:xfrm>
            <a:off x="4006256" y="2522464"/>
            <a:ext cx="4083269" cy="1008993"/>
          </a:xfrm>
          <a:prstGeom prst="parallelogram">
            <a:avLst>
              <a:gd name="adj" fmla="val 977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Process 36"/>
          <p:cNvSpPr/>
          <p:nvPr/>
        </p:nvSpPr>
        <p:spPr>
          <a:xfrm>
            <a:off x="4967944" y="2514581"/>
            <a:ext cx="3121578" cy="1560787"/>
          </a:xfrm>
          <a:prstGeom prst="flowChartProcess">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4487102" y="1828781"/>
            <a:ext cx="788276" cy="2396359"/>
          </a:xfrm>
          <a:prstGeom prst="roundRect">
            <a:avLst/>
          </a:prstGeom>
          <a:solidFill>
            <a:srgbClr val="FFFFCC"/>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5</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39" name="Rounded Rectangle 38"/>
          <p:cNvSpPr/>
          <p:nvPr/>
        </p:nvSpPr>
        <p:spPr>
          <a:xfrm>
            <a:off x="6528733" y="1828781"/>
            <a:ext cx="788276" cy="2356945"/>
          </a:xfrm>
          <a:prstGeom prst="roundRect">
            <a:avLst/>
          </a:prstGeom>
          <a:solidFill>
            <a:srgbClr val="FF3399"/>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a:solidFill>
                  <a:srgbClr val="0033CC"/>
                </a:solidFill>
                <a:latin typeface="Times New Roman" panose="02020603050405020304" pitchFamily="18" charset="0"/>
                <a:cs typeface="Times New Roman" panose="02020603050405020304" pitchFamily="18" charset="0"/>
              </a:rPr>
              <a:t>3</a:t>
            </a:r>
          </a:p>
        </p:txBody>
      </p:sp>
      <p:sp>
        <p:nvSpPr>
          <p:cNvPr id="40" name="Rounded Rectangle 39"/>
          <p:cNvSpPr/>
          <p:nvPr/>
        </p:nvSpPr>
        <p:spPr>
          <a:xfrm>
            <a:off x="5484272" y="1828781"/>
            <a:ext cx="788276" cy="2372712"/>
          </a:xfrm>
          <a:prstGeom prst="roundRect">
            <a:avLst/>
          </a:prstGeom>
          <a:solidFill>
            <a:srgbClr val="00FFCC"/>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-4</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41" name="Flowchart: Process 40"/>
          <p:cNvSpPr/>
          <p:nvPr/>
        </p:nvSpPr>
        <p:spPr>
          <a:xfrm>
            <a:off x="4006249" y="3531456"/>
            <a:ext cx="3121578" cy="1560787"/>
          </a:xfrm>
          <a:prstGeom prst="flowChartProcess">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p:cNvSpPr/>
          <p:nvPr/>
        </p:nvSpPr>
        <p:spPr>
          <a:xfrm rot="5400000" flipV="1">
            <a:off x="6331670" y="3334388"/>
            <a:ext cx="2554013" cy="961698"/>
          </a:xfrm>
          <a:prstGeom prst="parallelogram">
            <a:avLst>
              <a:gd name="adj" fmla="val 102645"/>
            </a:avLst>
          </a:prstGeom>
          <a:solidFill>
            <a:srgbClr val="DF5C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5400000" flipV="1">
            <a:off x="7151479" y="3334388"/>
            <a:ext cx="2554013" cy="961698"/>
          </a:xfrm>
          <a:prstGeom prst="parallelogram">
            <a:avLst>
              <a:gd name="adj" fmla="val 102645"/>
            </a:avLst>
          </a:prstGeom>
          <a:solidFill>
            <a:srgbClr val="31C7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arallelogram 44"/>
          <p:cNvSpPr/>
          <p:nvPr/>
        </p:nvSpPr>
        <p:spPr>
          <a:xfrm>
            <a:off x="7947636" y="4099017"/>
            <a:ext cx="4083269" cy="1008993"/>
          </a:xfrm>
          <a:prstGeom prst="parallelogram">
            <a:avLst>
              <a:gd name="adj" fmla="val 977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45"/>
          <p:cNvSpPr/>
          <p:nvPr/>
        </p:nvSpPr>
        <p:spPr>
          <a:xfrm>
            <a:off x="7947639" y="2538230"/>
            <a:ext cx="4083269" cy="1008993"/>
          </a:xfrm>
          <a:prstGeom prst="parallelogram">
            <a:avLst>
              <a:gd name="adj" fmla="val 977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Process 46"/>
          <p:cNvSpPr/>
          <p:nvPr/>
        </p:nvSpPr>
        <p:spPr>
          <a:xfrm>
            <a:off x="8909327" y="2530347"/>
            <a:ext cx="3121578" cy="15607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8428485" y="1844547"/>
            <a:ext cx="788276" cy="2396359"/>
          </a:xfrm>
          <a:prstGeom prst="roundRect">
            <a:avLst/>
          </a:prstGeom>
          <a:solidFill>
            <a:srgbClr val="66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-5</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49" name="Rounded Rectangle 48"/>
          <p:cNvSpPr/>
          <p:nvPr/>
        </p:nvSpPr>
        <p:spPr>
          <a:xfrm>
            <a:off x="10470116" y="1844547"/>
            <a:ext cx="788276" cy="2356945"/>
          </a:xfrm>
          <a:prstGeom prst="roundRect">
            <a:avLst/>
          </a:prstGeom>
          <a:solidFill>
            <a:srgbClr val="FFCC66"/>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2</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50" name="Rounded Rectangle 49"/>
          <p:cNvSpPr/>
          <p:nvPr/>
        </p:nvSpPr>
        <p:spPr>
          <a:xfrm>
            <a:off x="9425655" y="1844547"/>
            <a:ext cx="788276" cy="2372712"/>
          </a:xfrm>
          <a:prstGeom prst="roundRect">
            <a:avLst/>
          </a:prstGeom>
          <a:solidFill>
            <a:srgbClr val="FF99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a:solidFill>
                  <a:srgbClr val="0033CC"/>
                </a:solidFill>
                <a:latin typeface="Times New Roman" panose="02020603050405020304" pitchFamily="18" charset="0"/>
                <a:cs typeface="Times New Roman" panose="02020603050405020304" pitchFamily="18" charset="0"/>
              </a:rPr>
              <a:t>9</a:t>
            </a:r>
          </a:p>
        </p:txBody>
      </p:sp>
      <p:sp>
        <p:nvSpPr>
          <p:cNvPr id="51" name="Flowchart: Process 50"/>
          <p:cNvSpPr/>
          <p:nvPr/>
        </p:nvSpPr>
        <p:spPr>
          <a:xfrm>
            <a:off x="7947632" y="3547222"/>
            <a:ext cx="3121578" cy="15607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p:nvPr/>
        </p:nvSpPr>
        <p:spPr>
          <a:xfrm rot="5400000" flipV="1">
            <a:off x="10273053" y="3350154"/>
            <a:ext cx="2554013" cy="961698"/>
          </a:xfrm>
          <a:prstGeom prst="parallelogram">
            <a:avLst>
              <a:gd name="adj" fmla="val 102645"/>
            </a:avLst>
          </a:prstGeom>
          <a:solidFill>
            <a:srgbClr val="31C7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388778" y="3923043"/>
            <a:ext cx="505267" cy="861774"/>
          </a:xfrm>
          <a:prstGeom prst="rect">
            <a:avLst/>
          </a:prstGeom>
          <a:noFill/>
        </p:spPr>
        <p:txBody>
          <a:bodyPr wrap="none" rtlCol="0">
            <a:spAutoFit/>
          </a:bodyPr>
          <a:lstStyle/>
          <a:p>
            <a:r>
              <a:rPr lang="en-US" sz="5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US" sz="5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 name="TextBox 54"/>
          <p:cNvSpPr txBox="1"/>
          <p:nvPr/>
        </p:nvSpPr>
        <p:spPr>
          <a:xfrm>
            <a:off x="9218946" y="3880962"/>
            <a:ext cx="505267" cy="861774"/>
          </a:xfrm>
          <a:prstGeom prst="rect">
            <a:avLst/>
          </a:prstGeom>
          <a:noFill/>
        </p:spPr>
        <p:txBody>
          <a:bodyPr wrap="none" rtlCol="0">
            <a:spAutoFit/>
          </a:bodyPr>
          <a:lstStyle/>
          <a:p>
            <a:r>
              <a:rPr lang="en-US" sz="5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sz="5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6" name="TextBox 55"/>
          <p:cNvSpPr txBox="1"/>
          <p:nvPr/>
        </p:nvSpPr>
        <p:spPr>
          <a:xfrm>
            <a:off x="5304774" y="3880962"/>
            <a:ext cx="505267" cy="861774"/>
          </a:xfrm>
          <a:prstGeom prst="rect">
            <a:avLst/>
          </a:prstGeom>
          <a:noFill/>
        </p:spPr>
        <p:txBody>
          <a:bodyPr wrap="none" rtlCol="0">
            <a:spAutoFit/>
          </a:bodyPr>
          <a:lstStyle/>
          <a:p>
            <a:r>
              <a:rPr lang="en-US" sz="5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5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Left Brace 3"/>
          <p:cNvSpPr/>
          <p:nvPr/>
        </p:nvSpPr>
        <p:spPr>
          <a:xfrm rot="5400000">
            <a:off x="1880216" y="3437"/>
            <a:ext cx="315309" cy="3219425"/>
          </a:xfrm>
          <a:prstGeom prst="leftBrace">
            <a:avLst>
              <a:gd name="adj1" fmla="val 89248"/>
              <a:gd name="adj2" fmla="val 50537"/>
            </a:avLst>
          </a:prstGeom>
          <a:noFill/>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Left Brace 56"/>
          <p:cNvSpPr/>
          <p:nvPr/>
        </p:nvSpPr>
        <p:spPr>
          <a:xfrm rot="5400000">
            <a:off x="5771177" y="-9530"/>
            <a:ext cx="315309" cy="3219425"/>
          </a:xfrm>
          <a:prstGeom prst="leftBrace">
            <a:avLst>
              <a:gd name="adj1" fmla="val 89248"/>
              <a:gd name="adj2" fmla="val 50537"/>
            </a:avLst>
          </a:prstGeom>
          <a:noFill/>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Left Brace 57"/>
          <p:cNvSpPr/>
          <p:nvPr/>
        </p:nvSpPr>
        <p:spPr>
          <a:xfrm rot="5400000">
            <a:off x="9662138" y="-9719"/>
            <a:ext cx="315309" cy="3219425"/>
          </a:xfrm>
          <a:prstGeom prst="leftBrace">
            <a:avLst>
              <a:gd name="adj1" fmla="val 89248"/>
              <a:gd name="adj2" fmla="val 50537"/>
            </a:avLst>
          </a:prstGeom>
          <a:noFill/>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785236" y="599060"/>
            <a:ext cx="505267" cy="861774"/>
          </a:xfrm>
          <a:prstGeom prst="rect">
            <a:avLst/>
          </a:prstGeom>
          <a:noFill/>
        </p:spPr>
        <p:txBody>
          <a:bodyPr wrap="none" rtlCol="0">
            <a:spAutoFit/>
          </a:bodyPr>
          <a:lstStyle/>
          <a:p>
            <a:r>
              <a:rPr lang="en-US" sz="5000" b="1" smtClean="0">
                <a:solidFill>
                  <a:srgbClr val="0000FF"/>
                </a:solidFill>
                <a:latin typeface="Times New Roman" panose="02020603050405020304" pitchFamily="18" charset="0"/>
                <a:cs typeface="Times New Roman" panose="02020603050405020304" pitchFamily="18" charset="0"/>
              </a:rPr>
              <a:t>2</a:t>
            </a:r>
            <a:endParaRPr lang="en-US" sz="5000" b="1">
              <a:solidFill>
                <a:srgbClr val="0000FF"/>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5676197" y="576813"/>
            <a:ext cx="505267" cy="861774"/>
          </a:xfrm>
          <a:prstGeom prst="rect">
            <a:avLst/>
          </a:prstGeom>
          <a:noFill/>
        </p:spPr>
        <p:txBody>
          <a:bodyPr wrap="none" rtlCol="0">
            <a:spAutoFit/>
          </a:bodyPr>
          <a:lstStyle/>
          <a:p>
            <a:r>
              <a:rPr lang="en-US" sz="5000" b="1" smtClean="0">
                <a:solidFill>
                  <a:srgbClr val="0000FF"/>
                </a:solidFill>
                <a:latin typeface="Times New Roman" panose="02020603050405020304" pitchFamily="18" charset="0"/>
                <a:cs typeface="Times New Roman" panose="02020603050405020304" pitchFamily="18" charset="0"/>
              </a:rPr>
              <a:t>4</a:t>
            </a:r>
            <a:endParaRPr lang="en-US" sz="5000" b="1">
              <a:solidFill>
                <a:srgbClr val="0000FF"/>
              </a:solidFill>
              <a:latin typeface="Times New Roman" panose="02020603050405020304" pitchFamily="18" charset="0"/>
              <a:cs typeface="Times New Roman" panose="02020603050405020304" pitchFamily="18" charset="0"/>
            </a:endParaRPr>
          </a:p>
        </p:txBody>
      </p:sp>
      <p:sp>
        <p:nvSpPr>
          <p:cNvPr id="60" name="TextBox 59"/>
          <p:cNvSpPr txBox="1"/>
          <p:nvPr/>
        </p:nvSpPr>
        <p:spPr>
          <a:xfrm>
            <a:off x="9567158" y="588361"/>
            <a:ext cx="505267" cy="861774"/>
          </a:xfrm>
          <a:prstGeom prst="rect">
            <a:avLst/>
          </a:prstGeom>
          <a:noFill/>
        </p:spPr>
        <p:txBody>
          <a:bodyPr wrap="none" rtlCol="0">
            <a:spAutoFit/>
          </a:bodyPr>
          <a:lstStyle/>
          <a:p>
            <a:r>
              <a:rPr lang="en-US" sz="5000" b="1">
                <a:solidFill>
                  <a:srgbClr val="0000FF"/>
                </a:solidFill>
                <a:latin typeface="Times New Roman" panose="02020603050405020304" pitchFamily="18" charset="0"/>
                <a:cs typeface="Times New Roman" panose="02020603050405020304" pitchFamily="18" charset="0"/>
              </a:rPr>
              <a:t>6</a:t>
            </a:r>
          </a:p>
        </p:txBody>
      </p:sp>
      <p:sp>
        <p:nvSpPr>
          <p:cNvPr id="43" name="TextBox 42"/>
          <p:cNvSpPr txBox="1"/>
          <p:nvPr/>
        </p:nvSpPr>
        <p:spPr>
          <a:xfrm>
            <a:off x="1748448" y="593802"/>
            <a:ext cx="505267" cy="861774"/>
          </a:xfrm>
          <a:prstGeom prst="rect">
            <a:avLst/>
          </a:prstGeom>
          <a:noFill/>
        </p:spPr>
        <p:txBody>
          <a:bodyPr wrap="none" rtlCol="0">
            <a:spAutoFit/>
          </a:bodyPr>
          <a:lstStyle/>
          <a:p>
            <a:r>
              <a:rPr lang="en-US" sz="5000" b="1">
                <a:solidFill>
                  <a:srgbClr val="0000FF"/>
                </a:solidFill>
                <a:latin typeface="Times New Roman" panose="02020603050405020304" pitchFamily="18" charset="0"/>
                <a:cs typeface="Times New Roman" panose="02020603050405020304" pitchFamily="18" charset="0"/>
              </a:rPr>
              <a:t>4</a:t>
            </a:r>
          </a:p>
        </p:txBody>
      </p:sp>
      <p:sp>
        <p:nvSpPr>
          <p:cNvPr id="53" name="TextBox 52"/>
          <p:cNvSpPr txBox="1"/>
          <p:nvPr/>
        </p:nvSpPr>
        <p:spPr>
          <a:xfrm>
            <a:off x="9589990" y="602849"/>
            <a:ext cx="505267" cy="861774"/>
          </a:xfrm>
          <a:prstGeom prst="rect">
            <a:avLst/>
          </a:prstGeom>
          <a:noFill/>
        </p:spPr>
        <p:txBody>
          <a:bodyPr wrap="none" rtlCol="0">
            <a:spAutoFit/>
          </a:bodyPr>
          <a:lstStyle/>
          <a:p>
            <a:r>
              <a:rPr lang="en-US" sz="5000" b="1">
                <a:solidFill>
                  <a:srgbClr val="0000FF"/>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151775022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500"/>
                                        <p:tgtEl>
                                          <p:spTgt spid="5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left)">
                                      <p:cBhvr>
                                        <p:cTn id="16" dur="500"/>
                                        <p:tgtEl>
                                          <p:spTgt spid="5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22" presetClass="entr" presetSubtype="8"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60"/>
                                        </p:tgtEl>
                                        <p:attrNameLst>
                                          <p:attrName>style.visibility</p:attrName>
                                        </p:attrNameLst>
                                      </p:cBhvr>
                                      <p:to>
                                        <p:strVal val="hidden"/>
                                      </p:to>
                                    </p:set>
                                  </p:childTnLst>
                                </p:cTn>
                              </p:par>
                              <p:par>
                                <p:cTn id="30" presetID="22" presetClass="entr" presetSubtype="8"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7" grpId="0" animBg="1"/>
      <p:bldP spid="58" grpId="0" animBg="1"/>
      <p:bldP spid="5" grpId="0"/>
      <p:bldP spid="5" grpId="1"/>
      <p:bldP spid="59" grpId="0"/>
      <p:bldP spid="60" grpId="0"/>
      <p:bldP spid="60" grpId="1"/>
      <p:bldP spid="43" grpId="0"/>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4" name="Parallelogram 23"/>
          <p:cNvSpPr/>
          <p:nvPr/>
        </p:nvSpPr>
        <p:spPr>
          <a:xfrm rot="5400000" flipV="1">
            <a:off x="-687933" y="3334388"/>
            <a:ext cx="2554013" cy="961698"/>
          </a:xfrm>
          <a:prstGeom prst="parallelogram">
            <a:avLst>
              <a:gd name="adj" fmla="val 10264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a:off x="108224" y="4099017"/>
            <a:ext cx="4083269" cy="1008993"/>
          </a:xfrm>
          <a:prstGeom prst="parallelogram">
            <a:avLst>
              <a:gd name="adj" fmla="val 977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p:nvSpPr>
        <p:spPr>
          <a:xfrm>
            <a:off x="108227" y="2538230"/>
            <a:ext cx="4083269" cy="1008993"/>
          </a:xfrm>
          <a:prstGeom prst="parallelogram">
            <a:avLst>
              <a:gd name="adj" fmla="val 977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Process 26"/>
          <p:cNvSpPr/>
          <p:nvPr/>
        </p:nvSpPr>
        <p:spPr>
          <a:xfrm>
            <a:off x="1069915" y="2530347"/>
            <a:ext cx="3121578" cy="1560787"/>
          </a:xfrm>
          <a:prstGeom prst="flowChartProcess">
            <a:avLst/>
          </a:prstGeom>
          <a:solidFill>
            <a:srgbClr val="55AB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89073" y="1844547"/>
            <a:ext cx="788276" cy="2396359"/>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6</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2630704" y="1844547"/>
            <a:ext cx="788276" cy="2356945"/>
          </a:xfrm>
          <a:prstGeom prst="roundRect">
            <a:avLst/>
          </a:prstGeom>
          <a:solidFill>
            <a:srgbClr val="FF66CC"/>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-1</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30" name="Rounded Rectangle 29"/>
          <p:cNvSpPr/>
          <p:nvPr/>
        </p:nvSpPr>
        <p:spPr>
          <a:xfrm>
            <a:off x="1586243" y="1844547"/>
            <a:ext cx="788276" cy="2372712"/>
          </a:xfrm>
          <a:prstGeom prst="roundRect">
            <a:avLst/>
          </a:prstGeom>
          <a:solidFill>
            <a:srgbClr val="00FF00"/>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-3</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35" name="Parallelogram 34"/>
          <p:cNvSpPr/>
          <p:nvPr/>
        </p:nvSpPr>
        <p:spPr>
          <a:xfrm>
            <a:off x="4006253" y="4083251"/>
            <a:ext cx="4083269" cy="1008993"/>
          </a:xfrm>
          <a:prstGeom prst="parallelogram">
            <a:avLst>
              <a:gd name="adj" fmla="val 977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p:cNvSpPr/>
          <p:nvPr/>
        </p:nvSpPr>
        <p:spPr>
          <a:xfrm>
            <a:off x="4006256" y="2522464"/>
            <a:ext cx="4083269" cy="1008993"/>
          </a:xfrm>
          <a:prstGeom prst="parallelogram">
            <a:avLst>
              <a:gd name="adj" fmla="val 977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Process 36"/>
          <p:cNvSpPr/>
          <p:nvPr/>
        </p:nvSpPr>
        <p:spPr>
          <a:xfrm>
            <a:off x="4967944" y="2514581"/>
            <a:ext cx="3121578" cy="1560787"/>
          </a:xfrm>
          <a:prstGeom prst="flowChartProcess">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528733" y="1828781"/>
            <a:ext cx="788276" cy="2356945"/>
          </a:xfrm>
          <a:prstGeom prst="roundRect">
            <a:avLst/>
          </a:prstGeom>
          <a:solidFill>
            <a:srgbClr val="FF3399"/>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a:solidFill>
                  <a:srgbClr val="0033CC"/>
                </a:solidFill>
                <a:latin typeface="Times New Roman" panose="02020603050405020304" pitchFamily="18" charset="0"/>
                <a:cs typeface="Times New Roman" panose="02020603050405020304" pitchFamily="18" charset="0"/>
              </a:rPr>
              <a:t>3</a:t>
            </a:r>
          </a:p>
        </p:txBody>
      </p:sp>
      <p:sp>
        <p:nvSpPr>
          <p:cNvPr id="40" name="Rounded Rectangle 39"/>
          <p:cNvSpPr/>
          <p:nvPr/>
        </p:nvSpPr>
        <p:spPr>
          <a:xfrm>
            <a:off x="5484272" y="1828781"/>
            <a:ext cx="788276" cy="2372712"/>
          </a:xfrm>
          <a:prstGeom prst="roundRect">
            <a:avLst/>
          </a:prstGeom>
          <a:solidFill>
            <a:srgbClr val="00FFCC"/>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-4</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42" name="Parallelogram 41"/>
          <p:cNvSpPr/>
          <p:nvPr/>
        </p:nvSpPr>
        <p:spPr>
          <a:xfrm rot="5400000" flipV="1">
            <a:off x="6331670" y="3334388"/>
            <a:ext cx="2554013" cy="961698"/>
          </a:xfrm>
          <a:prstGeom prst="parallelogram">
            <a:avLst>
              <a:gd name="adj" fmla="val 102645"/>
            </a:avLst>
          </a:prstGeom>
          <a:solidFill>
            <a:srgbClr val="DF5C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5400000" flipV="1">
            <a:off x="7151479" y="3334388"/>
            <a:ext cx="2554013" cy="961698"/>
          </a:xfrm>
          <a:prstGeom prst="parallelogram">
            <a:avLst>
              <a:gd name="adj" fmla="val 102645"/>
            </a:avLst>
          </a:prstGeom>
          <a:solidFill>
            <a:srgbClr val="31C7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arallelogram 44"/>
          <p:cNvSpPr/>
          <p:nvPr/>
        </p:nvSpPr>
        <p:spPr>
          <a:xfrm>
            <a:off x="7947636" y="4099017"/>
            <a:ext cx="4083269" cy="1008993"/>
          </a:xfrm>
          <a:prstGeom prst="parallelogram">
            <a:avLst>
              <a:gd name="adj" fmla="val 977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45"/>
          <p:cNvSpPr/>
          <p:nvPr/>
        </p:nvSpPr>
        <p:spPr>
          <a:xfrm>
            <a:off x="7947639" y="2538230"/>
            <a:ext cx="4083269" cy="1008993"/>
          </a:xfrm>
          <a:prstGeom prst="parallelogram">
            <a:avLst>
              <a:gd name="adj" fmla="val 977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Process 46"/>
          <p:cNvSpPr/>
          <p:nvPr/>
        </p:nvSpPr>
        <p:spPr>
          <a:xfrm>
            <a:off x="8909327" y="2530347"/>
            <a:ext cx="3121578" cy="15607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8428485" y="1844547"/>
            <a:ext cx="788276" cy="2396359"/>
          </a:xfrm>
          <a:prstGeom prst="roundRect">
            <a:avLst/>
          </a:prstGeom>
          <a:solidFill>
            <a:srgbClr val="66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-5</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49" name="Rounded Rectangle 48"/>
          <p:cNvSpPr/>
          <p:nvPr/>
        </p:nvSpPr>
        <p:spPr>
          <a:xfrm>
            <a:off x="10470116" y="1844547"/>
            <a:ext cx="788276" cy="2356945"/>
          </a:xfrm>
          <a:prstGeom prst="roundRect">
            <a:avLst/>
          </a:prstGeom>
          <a:solidFill>
            <a:srgbClr val="FFCC66"/>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2</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50" name="Rounded Rectangle 49"/>
          <p:cNvSpPr/>
          <p:nvPr/>
        </p:nvSpPr>
        <p:spPr>
          <a:xfrm>
            <a:off x="9425655" y="1844547"/>
            <a:ext cx="788276" cy="2372712"/>
          </a:xfrm>
          <a:prstGeom prst="roundRect">
            <a:avLst/>
          </a:prstGeom>
          <a:solidFill>
            <a:srgbClr val="FF99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a:solidFill>
                  <a:srgbClr val="0033CC"/>
                </a:solidFill>
                <a:latin typeface="Times New Roman" panose="02020603050405020304" pitchFamily="18" charset="0"/>
                <a:cs typeface="Times New Roman" panose="02020603050405020304" pitchFamily="18" charset="0"/>
              </a:rPr>
              <a:t>9</a:t>
            </a:r>
          </a:p>
        </p:txBody>
      </p:sp>
      <p:sp>
        <p:nvSpPr>
          <p:cNvPr id="51" name="Flowchart: Process 50"/>
          <p:cNvSpPr/>
          <p:nvPr/>
        </p:nvSpPr>
        <p:spPr>
          <a:xfrm>
            <a:off x="7947632" y="3547222"/>
            <a:ext cx="3121578" cy="15607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p:nvPr/>
        </p:nvSpPr>
        <p:spPr>
          <a:xfrm rot="5400000" flipV="1">
            <a:off x="10273053" y="3350154"/>
            <a:ext cx="2554013" cy="961698"/>
          </a:xfrm>
          <a:prstGeom prst="parallelogram">
            <a:avLst>
              <a:gd name="adj" fmla="val 102645"/>
            </a:avLst>
          </a:prstGeom>
          <a:solidFill>
            <a:srgbClr val="31C7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388778" y="3923043"/>
            <a:ext cx="505267" cy="861774"/>
          </a:xfrm>
          <a:prstGeom prst="rect">
            <a:avLst/>
          </a:prstGeom>
          <a:noFill/>
        </p:spPr>
        <p:txBody>
          <a:bodyPr wrap="none" rtlCol="0">
            <a:spAutoFit/>
          </a:bodyPr>
          <a:lstStyle/>
          <a:p>
            <a:r>
              <a:rPr lang="en-US" sz="5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US" sz="5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 name="TextBox 54"/>
          <p:cNvSpPr txBox="1"/>
          <p:nvPr/>
        </p:nvSpPr>
        <p:spPr>
          <a:xfrm>
            <a:off x="9218946" y="3880962"/>
            <a:ext cx="505267" cy="861774"/>
          </a:xfrm>
          <a:prstGeom prst="rect">
            <a:avLst/>
          </a:prstGeom>
          <a:noFill/>
        </p:spPr>
        <p:txBody>
          <a:bodyPr wrap="none" rtlCol="0">
            <a:spAutoFit/>
          </a:bodyPr>
          <a:lstStyle/>
          <a:p>
            <a:r>
              <a:rPr lang="en-US" sz="5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sz="5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6" name="TextBox 55"/>
          <p:cNvSpPr txBox="1"/>
          <p:nvPr/>
        </p:nvSpPr>
        <p:spPr>
          <a:xfrm>
            <a:off x="5304774" y="3880962"/>
            <a:ext cx="505267" cy="861774"/>
          </a:xfrm>
          <a:prstGeom prst="rect">
            <a:avLst/>
          </a:prstGeom>
          <a:noFill/>
        </p:spPr>
        <p:txBody>
          <a:bodyPr wrap="none" rtlCol="0">
            <a:spAutoFit/>
          </a:bodyPr>
          <a:lstStyle/>
          <a:p>
            <a:r>
              <a:rPr lang="en-US" sz="5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5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3" name="Flowchart: Process 42"/>
          <p:cNvSpPr/>
          <p:nvPr/>
        </p:nvSpPr>
        <p:spPr>
          <a:xfrm>
            <a:off x="108220" y="3547222"/>
            <a:ext cx="3121578" cy="1560787"/>
          </a:xfrm>
          <a:prstGeom prst="flowChartProcess">
            <a:avLst/>
          </a:prstGeom>
          <a:solidFill>
            <a:srgbClr val="55AB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arallelogram 52"/>
          <p:cNvSpPr/>
          <p:nvPr/>
        </p:nvSpPr>
        <p:spPr>
          <a:xfrm rot="5400000" flipV="1">
            <a:off x="2433641" y="3350154"/>
            <a:ext cx="2554013" cy="961698"/>
          </a:xfrm>
          <a:prstGeom prst="parallelogram">
            <a:avLst>
              <a:gd name="adj" fmla="val 102645"/>
            </a:avLst>
          </a:prstGeom>
          <a:solidFill>
            <a:srgbClr val="FFFF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1" name="Parallelogram 60"/>
          <p:cNvSpPr/>
          <p:nvPr/>
        </p:nvSpPr>
        <p:spPr>
          <a:xfrm rot="5400000" flipV="1">
            <a:off x="3210096" y="3318622"/>
            <a:ext cx="2554013" cy="961698"/>
          </a:xfrm>
          <a:prstGeom prst="parallelogram">
            <a:avLst>
              <a:gd name="adj" fmla="val 102645"/>
            </a:avLst>
          </a:prstGeom>
          <a:solidFill>
            <a:srgbClr val="DF5C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4487102" y="1828781"/>
            <a:ext cx="788276" cy="2396359"/>
          </a:xfrm>
          <a:prstGeom prst="roundRect">
            <a:avLst/>
          </a:prstGeom>
          <a:solidFill>
            <a:srgbClr val="FFFFCC"/>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smtClean="0">
                <a:solidFill>
                  <a:srgbClr val="0033CC"/>
                </a:solidFill>
                <a:latin typeface="Times New Roman" panose="02020603050405020304" pitchFamily="18" charset="0"/>
                <a:cs typeface="Times New Roman" panose="02020603050405020304" pitchFamily="18" charset="0"/>
              </a:rPr>
              <a:t>5</a:t>
            </a:r>
            <a:endParaRPr lang="en-US" sz="4500" b="1">
              <a:solidFill>
                <a:srgbClr val="0033CC"/>
              </a:solidFill>
              <a:latin typeface="Times New Roman" panose="02020603050405020304" pitchFamily="18" charset="0"/>
              <a:cs typeface="Times New Roman" panose="02020603050405020304" pitchFamily="18" charset="0"/>
            </a:endParaRPr>
          </a:p>
        </p:txBody>
      </p:sp>
      <p:sp>
        <p:nvSpPr>
          <p:cNvPr id="64" name="Flowchart: Process 63"/>
          <p:cNvSpPr/>
          <p:nvPr/>
        </p:nvSpPr>
        <p:spPr>
          <a:xfrm>
            <a:off x="4006249" y="3531456"/>
            <a:ext cx="3121578" cy="1560787"/>
          </a:xfrm>
          <a:prstGeom prst="flowChartProcess">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 Brace 64"/>
          <p:cNvSpPr/>
          <p:nvPr/>
        </p:nvSpPr>
        <p:spPr>
          <a:xfrm rot="5400000">
            <a:off x="1880216" y="3437"/>
            <a:ext cx="315309" cy="3219425"/>
          </a:xfrm>
          <a:prstGeom prst="leftBrace">
            <a:avLst>
              <a:gd name="adj1" fmla="val 89248"/>
              <a:gd name="adj2" fmla="val 50537"/>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Left Brace 65"/>
          <p:cNvSpPr/>
          <p:nvPr/>
        </p:nvSpPr>
        <p:spPr>
          <a:xfrm rot="5400000">
            <a:off x="5771177" y="-9530"/>
            <a:ext cx="315309" cy="3219425"/>
          </a:xfrm>
          <a:prstGeom prst="leftBrace">
            <a:avLst>
              <a:gd name="adj1" fmla="val 89248"/>
              <a:gd name="adj2" fmla="val 50537"/>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Left Brace 66"/>
          <p:cNvSpPr/>
          <p:nvPr/>
        </p:nvSpPr>
        <p:spPr>
          <a:xfrm rot="5400000">
            <a:off x="9662138" y="-9719"/>
            <a:ext cx="315309" cy="3219425"/>
          </a:xfrm>
          <a:prstGeom prst="leftBrace">
            <a:avLst>
              <a:gd name="adj1" fmla="val 89248"/>
              <a:gd name="adj2" fmla="val 50537"/>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p:cNvSpPr txBox="1"/>
          <p:nvPr/>
        </p:nvSpPr>
        <p:spPr>
          <a:xfrm>
            <a:off x="1785236" y="599060"/>
            <a:ext cx="505267" cy="861774"/>
          </a:xfrm>
          <a:prstGeom prst="rect">
            <a:avLst/>
          </a:prstGeom>
          <a:noFill/>
        </p:spPr>
        <p:txBody>
          <a:bodyPr wrap="none" rtlCol="0">
            <a:spAutoFit/>
          </a:bodyPr>
          <a:lstStyle/>
          <a:p>
            <a:r>
              <a:rPr lang="en-US" sz="5000" b="1">
                <a:solidFill>
                  <a:srgbClr val="0000FF"/>
                </a:solidFill>
                <a:latin typeface="Times New Roman" panose="02020603050405020304" pitchFamily="18" charset="0"/>
                <a:cs typeface="Times New Roman" panose="02020603050405020304" pitchFamily="18" charset="0"/>
              </a:rPr>
              <a:t>4</a:t>
            </a:r>
          </a:p>
        </p:txBody>
      </p:sp>
      <p:sp>
        <p:nvSpPr>
          <p:cNvPr id="69" name="TextBox 68"/>
          <p:cNvSpPr txBox="1"/>
          <p:nvPr/>
        </p:nvSpPr>
        <p:spPr>
          <a:xfrm>
            <a:off x="5676197" y="576813"/>
            <a:ext cx="505267" cy="861774"/>
          </a:xfrm>
          <a:prstGeom prst="rect">
            <a:avLst/>
          </a:prstGeom>
          <a:noFill/>
        </p:spPr>
        <p:txBody>
          <a:bodyPr wrap="none" rtlCol="0">
            <a:spAutoFit/>
          </a:bodyPr>
          <a:lstStyle/>
          <a:p>
            <a:r>
              <a:rPr lang="en-US" sz="5000" b="1" smtClean="0">
                <a:solidFill>
                  <a:srgbClr val="0000FF"/>
                </a:solidFill>
                <a:latin typeface="Times New Roman" panose="02020603050405020304" pitchFamily="18" charset="0"/>
                <a:cs typeface="Times New Roman" panose="02020603050405020304" pitchFamily="18" charset="0"/>
              </a:rPr>
              <a:t>4</a:t>
            </a:r>
            <a:endParaRPr lang="en-US" sz="5000" b="1">
              <a:solidFill>
                <a:srgbClr val="0000FF"/>
              </a:solidFill>
              <a:latin typeface="Times New Roman" panose="02020603050405020304" pitchFamily="18" charset="0"/>
              <a:cs typeface="Times New Roman" panose="02020603050405020304" pitchFamily="18" charset="0"/>
            </a:endParaRPr>
          </a:p>
        </p:txBody>
      </p:sp>
      <p:sp>
        <p:nvSpPr>
          <p:cNvPr id="70" name="TextBox 69"/>
          <p:cNvSpPr txBox="1"/>
          <p:nvPr/>
        </p:nvSpPr>
        <p:spPr>
          <a:xfrm>
            <a:off x="9567158" y="588361"/>
            <a:ext cx="505267" cy="861774"/>
          </a:xfrm>
          <a:prstGeom prst="rect">
            <a:avLst/>
          </a:prstGeom>
          <a:noFill/>
        </p:spPr>
        <p:txBody>
          <a:bodyPr wrap="none" rtlCol="0">
            <a:spAutoFit/>
          </a:bodyPr>
          <a:lstStyle/>
          <a:p>
            <a:r>
              <a:rPr lang="en-US" sz="5000" b="1" smtClean="0">
                <a:solidFill>
                  <a:srgbClr val="0000FF"/>
                </a:solidFill>
                <a:latin typeface="Times New Roman" panose="02020603050405020304" pitchFamily="18" charset="0"/>
                <a:cs typeface="Times New Roman" panose="02020603050405020304" pitchFamily="18" charset="0"/>
              </a:rPr>
              <a:t>4</a:t>
            </a:r>
            <a:endParaRPr lang="en-US" sz="5000" b="1">
              <a:solidFill>
                <a:srgbClr val="0000FF"/>
              </a:solidFill>
              <a:latin typeface="Times New Roman" panose="02020603050405020304" pitchFamily="18" charset="0"/>
              <a:cs typeface="Times New Roman" panose="02020603050405020304" pitchFamily="18" charset="0"/>
            </a:endParaRPr>
          </a:p>
        </p:txBody>
      </p:sp>
      <p:sp>
        <p:nvSpPr>
          <p:cNvPr id="71" name="TextBox 70"/>
          <p:cNvSpPr txBox="1"/>
          <p:nvPr/>
        </p:nvSpPr>
        <p:spPr>
          <a:xfrm>
            <a:off x="1336220" y="3933549"/>
            <a:ext cx="505267" cy="861774"/>
          </a:xfrm>
          <a:prstGeom prst="rect">
            <a:avLst/>
          </a:prstGeom>
          <a:noFill/>
        </p:spPr>
        <p:txBody>
          <a:bodyPr wrap="none" rtlCol="0">
            <a:spAutoFit/>
          </a:bodyPr>
          <a:lstStyle/>
          <a:p>
            <a:r>
              <a:rPr lang="en-US" sz="5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US" sz="5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2" name="TextBox 71"/>
          <p:cNvSpPr txBox="1"/>
          <p:nvPr/>
        </p:nvSpPr>
        <p:spPr>
          <a:xfrm>
            <a:off x="5252216" y="3891468"/>
            <a:ext cx="505267" cy="861774"/>
          </a:xfrm>
          <a:prstGeom prst="rect">
            <a:avLst/>
          </a:prstGeom>
          <a:noFill/>
        </p:spPr>
        <p:txBody>
          <a:bodyPr wrap="none" rtlCol="0">
            <a:spAutoFit/>
          </a:bodyPr>
          <a:lstStyle/>
          <a:p>
            <a:r>
              <a:rPr lang="en-US" sz="5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5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46818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grpId="0" nodeType="clickEffect">
                                  <p:stCondLst>
                                    <p:cond delay="0"/>
                                  </p:stCondLst>
                                  <p:childTnLst>
                                    <p:animMotion origin="layout" path="M 0.01302 -0.00255 L -0.15469 -0.24954 C -0.18946 -0.30509 -0.24206 -0.33403 -0.29701 -0.33403 C -0.35925 -0.33403 -0.40938 -0.30509 -0.44428 -0.24954 L -0.61146 -0.00255 " pathEditMode="relative" rAng="0" ptsTypes="AAAAA">
                                      <p:cBhvr>
                                        <p:cTn id="6" dur="2000" fill="hold"/>
                                        <p:tgtEl>
                                          <p:spTgt spid="49"/>
                                        </p:tgtEl>
                                        <p:attrNameLst>
                                          <p:attrName>ppt_x</p:attrName>
                                          <p:attrName>ppt_y</p:attrName>
                                        </p:attrNameLst>
                                      </p:cBhvr>
                                      <p:rCtr x="-31224" y="-16574"/>
                                    </p:animMotion>
                                  </p:childTnLst>
                                </p:cTn>
                              </p:par>
                              <p:par>
                                <p:cTn id="7" presetID="35" presetClass="path" presetSubtype="0" accel="50000" decel="50000" fill="hold" grpId="0" nodeType="withEffect">
                                  <p:stCondLst>
                                    <p:cond delay="0"/>
                                  </p:stCondLst>
                                  <p:childTnLst>
                                    <p:animMotion origin="layout" path="M 2.08333E-7 1.85185E-6 L -0.02161 -0.00278 " pathEditMode="relative" rAng="0" ptsTypes="AA">
                                      <p:cBhvr>
                                        <p:cTn id="8" dur="2000" fill="hold"/>
                                        <p:tgtEl>
                                          <p:spTgt spid="30"/>
                                        </p:tgtEl>
                                        <p:attrNameLst>
                                          <p:attrName>ppt_x</p:attrName>
                                          <p:attrName>ppt_y</p:attrName>
                                        </p:attrNameLst>
                                      </p:cBhvr>
                                      <p:rCtr x="-1081" y="-139"/>
                                    </p:animMotion>
                                  </p:childTnLst>
                                </p:cTn>
                              </p:par>
                              <p:par>
                                <p:cTn id="9" presetID="35" presetClass="path" presetSubtype="0" accel="50000" decel="50000" fill="hold" grpId="0" nodeType="withEffect">
                                  <p:stCondLst>
                                    <p:cond delay="0"/>
                                  </p:stCondLst>
                                  <p:childTnLst>
                                    <p:animMotion origin="layout" path="M 3.125E-6 -7.40741E-7 L -0.03711 -0.00393 " pathEditMode="relative" rAng="0" ptsTypes="AA">
                                      <p:cBhvr>
                                        <p:cTn id="10" dur="2000" fill="hold"/>
                                        <p:tgtEl>
                                          <p:spTgt spid="29"/>
                                        </p:tgtEl>
                                        <p:attrNameLst>
                                          <p:attrName>ppt_x</p:attrName>
                                          <p:attrName>ppt_y</p:attrName>
                                        </p:attrNameLst>
                                      </p:cBhvr>
                                      <p:rCtr x="-1862" y="-208"/>
                                    </p:animMotion>
                                  </p:childTnLst>
                                </p:cTn>
                              </p:par>
                              <p:par>
                                <p:cTn id="11" presetID="35" presetClass="path" presetSubtype="0" accel="50000" decel="50000" fill="hold" grpId="0" nodeType="withEffect">
                                  <p:stCondLst>
                                    <p:cond delay="0"/>
                                  </p:stCondLst>
                                  <p:childTnLst>
                                    <p:animMotion origin="layout" path="M 1.04167E-6 1.48148E-6 L -0.01068 -0.0044 " pathEditMode="relative" rAng="0" ptsTypes="AA">
                                      <p:cBhvr>
                                        <p:cTn id="12" dur="2000" fill="hold"/>
                                        <p:tgtEl>
                                          <p:spTgt spid="28"/>
                                        </p:tgtEl>
                                        <p:attrNameLst>
                                          <p:attrName>ppt_x</p:attrName>
                                          <p:attrName>ppt_y</p:attrName>
                                        </p:attrNameLst>
                                      </p:cBhvr>
                                      <p:rCtr x="-534" y="-231"/>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left)">
                                      <p:cBhvr>
                                        <p:cTn id="23" dur="500"/>
                                        <p:tgtEl>
                                          <p:spTgt spid="6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left)">
                                      <p:cBhvr>
                                        <p:cTn id="26" dur="500"/>
                                        <p:tgtEl>
                                          <p:spTgt spid="6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left)">
                                      <p:cBhvr>
                                        <p:cTn id="29" dur="500"/>
                                        <p:tgtEl>
                                          <p:spTgt spid="7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49" grpId="0" animBg="1"/>
      <p:bldP spid="65" grpId="0" animBg="1"/>
      <p:bldP spid="66" grpId="0" animBg="1"/>
      <p:bldP spid="67" grpId="0" animBg="1"/>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3" name="TextBox 2"/>
          <p:cNvSpPr txBox="1"/>
          <p:nvPr/>
        </p:nvSpPr>
        <p:spPr>
          <a:xfrm>
            <a:off x="1481959" y="649513"/>
            <a:ext cx="10279117" cy="2492990"/>
          </a:xfrm>
          <a:prstGeom prst="rect">
            <a:avLst/>
          </a:prstGeom>
          <a:noFill/>
        </p:spPr>
        <p:txBody>
          <a:bodyPr wrap="square" rtlCol="0">
            <a:spAutoFit/>
          </a:bodyPr>
          <a:lstStyle/>
          <a:p>
            <a:pPr algn="just">
              <a:lnSpc>
                <a:spcPct val="130000"/>
              </a:lnSpc>
            </a:pPr>
            <a:r>
              <a:rPr lang="en-US" sz="3000" b="1"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3.31. </a:t>
            </a:r>
            <a:r>
              <a:rPr lang="en-US" sz="3000" smtClean="0">
                <a:latin typeface="Times New Roman" panose="02020603050405020304" pitchFamily="18" charset="0"/>
                <a:cs typeface="Times New Roman" panose="02020603050405020304" pitchFamily="18" charset="0"/>
              </a:rPr>
              <a:t>Trong một trò chơi, bạn Minh nhận được yêu cầu: “Hãy tính tổng của tất cả các số trong tập hợp </a:t>
            </a:r>
          </a:p>
          <a:p>
            <a:pPr algn="just">
              <a:lnSpc>
                <a:spcPct val="130000"/>
              </a:lnSpc>
            </a:pPr>
            <a:r>
              <a:rPr lang="en-US" sz="3000" smtClean="0">
                <a:latin typeface="Times New Roman" panose="02020603050405020304" pitchFamily="18" charset="0"/>
                <a:cs typeface="Times New Roman" panose="02020603050405020304" pitchFamily="18" charset="0"/>
              </a:rPr>
              <a:t>Minh trả lời ngay: “Bằng 0 ”. Em có thể giải thích tại sao Minh tính nhanh thế không?</a:t>
            </a:r>
            <a:endParaRPr lang="en-US" sz="30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7031642" y="1360313"/>
            <a:ext cx="3517731" cy="535695"/>
          </a:xfrm>
          <a:prstGeom prst="rect">
            <a:avLst/>
          </a:prstGeom>
        </p:spPr>
      </p:pic>
      <p:sp>
        <p:nvSpPr>
          <p:cNvPr id="7" name="Horizontal Scroll 6"/>
          <p:cNvSpPr/>
          <p:nvPr/>
        </p:nvSpPr>
        <p:spPr>
          <a:xfrm flipH="1" flipV="1">
            <a:off x="873179" y="3521154"/>
            <a:ext cx="10377325" cy="2648607"/>
          </a:xfrm>
          <a:prstGeom prst="horizontalScroll">
            <a:avLst/>
          </a:prstGeom>
          <a:effectLst>
            <a:innerShdw blurRad="63500" dist="50800" dir="189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Rectangle 7"/>
          <p:cNvSpPr/>
          <p:nvPr/>
        </p:nvSpPr>
        <p:spPr>
          <a:xfrm>
            <a:off x="1324303" y="4107755"/>
            <a:ext cx="9658187" cy="147540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07000"/>
              </a:lnSpc>
              <a:spcAft>
                <a:spcPts val="0"/>
              </a:spcAft>
            </a:pPr>
            <a:r>
              <a:rPr lang="fr-FR"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Minh trả lời nhanh như thế là do mỗi số trong tập đã cho đều có số đối nằm trong tập đó. Vậy không kể số 0, các số còn lại chia thành từng cặp có tổng bằng 0. Vậy tổng của chúng bằng 0.</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59199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250" autoRev="1" fill="hold">
                                          <p:stCondLst>
                                            <p:cond delay="0"/>
                                          </p:stCondLst>
                                        </p:cTn>
                                        <p:tgtEl>
                                          <p:spTgt spid="8"/>
                                        </p:tgtEl>
                                        <p:attrNameLst>
                                          <p:attrName>ppt_w</p:attrName>
                                        </p:attrNameLst>
                                      </p:cBhvr>
                                    </p:anim>
                                    <p:anim by="(#ppt_w*0.50)" calcmode="lin" valueType="num">
                                      <p:cBhvr>
                                        <p:cTn id="21" dur="250" decel="50000" autoRev="1" fill="hold">
                                          <p:stCondLst>
                                            <p:cond delay="0"/>
                                          </p:stCondLst>
                                        </p:cTn>
                                        <p:tgtEl>
                                          <p:spTgt spid="8"/>
                                        </p:tgtEl>
                                        <p:attrNameLst>
                                          <p:attrName>ppt_x</p:attrName>
                                        </p:attrNameLst>
                                      </p:cBhvr>
                                    </p:anim>
                                    <p:anim from="(-#ppt_h/2)" to="(#ppt_y)" calcmode="lin" valueType="num">
                                      <p:cBhvr>
                                        <p:cTn id="22" dur="500" fill="hold">
                                          <p:stCondLst>
                                            <p:cond delay="0"/>
                                          </p:stCondLst>
                                        </p:cTn>
                                        <p:tgtEl>
                                          <p:spTgt spid="8"/>
                                        </p:tgtEl>
                                        <p:attrNameLst>
                                          <p:attrName>ppt_y</p:attrName>
                                        </p:attrNameLst>
                                      </p:cBhvr>
                                    </p:anim>
                                    <p:animRot by="21600000">
                                      <p:cBhvr>
                                        <p:cTn id="23" dur="5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a:xfrm>
            <a:off x="1734207" y="2490562"/>
            <a:ext cx="10152993" cy="2068259"/>
          </a:xfrm>
          <a:prstGeom prst="rect">
            <a:avLst/>
          </a:prstGeom>
        </p:spPr>
        <p:txBody>
          <a:bodyPr wrap="square">
            <a:spAutoFit/>
          </a:bodyPr>
          <a:lstStyle/>
          <a:p>
            <a:pPr algn="just">
              <a:lnSpc>
                <a:spcPct val="107000"/>
              </a:lnSpc>
              <a:spcAft>
                <a:spcPts val="0"/>
              </a:spcAft>
            </a:pPr>
            <a:r>
              <a:rPr lang="pt-BR" sz="4000" smtClean="0">
                <a:latin typeface="Times New Roman" panose="02020603050405020304" pitchFamily="18" charset="0"/>
                <a:ea typeface="Calibri" panose="020F0502020204030204" pitchFamily="34" charset="0"/>
                <a:cs typeface="Times New Roman" panose="02020603050405020304" pitchFamily="18" charset="0"/>
              </a:rPr>
              <a:t>- </a:t>
            </a:r>
            <a:r>
              <a:rPr lang="pt-BR" sz="4000">
                <a:latin typeface="Times New Roman" panose="02020603050405020304" pitchFamily="18" charset="0"/>
                <a:ea typeface="Calibri" panose="020F0502020204030204" pitchFamily="34" charset="0"/>
                <a:cs typeface="Times New Roman" panose="02020603050405020304" pitchFamily="18" charset="0"/>
              </a:rPr>
              <a:t>Ghi nhớ lại các quy tắc đã học.</a:t>
            </a:r>
            <a:endParaRPr lang="en-US" sz="4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pt-BR" sz="4000">
                <a:latin typeface="Times New Roman" panose="02020603050405020304" pitchFamily="18" charset="0"/>
                <a:ea typeface="Calibri" panose="020F0502020204030204" pitchFamily="34" charset="0"/>
                <a:cs typeface="Times New Roman" panose="02020603050405020304" pitchFamily="18" charset="0"/>
              </a:rPr>
              <a:t>- Làm bài tập trong phiếu bài tập.</a:t>
            </a:r>
            <a:endParaRPr lang="en-US" sz="4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4000">
                <a:latin typeface="Times New Roman" panose="02020603050405020304" pitchFamily="18" charset="0"/>
                <a:ea typeface="Calibri" panose="020F0502020204030204" pitchFamily="34" charset="0"/>
                <a:cs typeface="Times New Roman" panose="02020603050405020304" pitchFamily="18" charset="0"/>
              </a:rPr>
              <a:t>- Đọc trước bài  “</a:t>
            </a:r>
            <a:r>
              <a:rPr lang="en-US" sz="4000" b="1">
                <a:latin typeface="Times New Roman" panose="02020603050405020304" pitchFamily="18" charset="0"/>
                <a:ea typeface="Calibri" panose="020F0502020204030204" pitchFamily="34" charset="0"/>
                <a:cs typeface="Times New Roman" panose="02020603050405020304" pitchFamily="18" charset="0"/>
              </a:rPr>
              <a:t>Phép nhân số nguyên</a:t>
            </a:r>
            <a:r>
              <a:rPr lang="en-US" sz="4000">
                <a:latin typeface="Times New Roman" panose="02020603050405020304" pitchFamily="18" charset="0"/>
                <a:ea typeface="Calibri" panose="020F0502020204030204" pitchFamily="34" charset="0"/>
                <a:cs typeface="Times New Roman" panose="02020603050405020304" pitchFamily="18" charset="0"/>
              </a:rPr>
              <a:t>”.</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104967" y="696403"/>
            <a:ext cx="3761351" cy="563744"/>
          </a:xfrm>
          <a:prstGeom prst="rect">
            <a:avLst/>
          </a:prstGeom>
        </p:spPr>
        <p:txBody>
          <a:bodyPr wrap="none">
            <a:spAutoFit/>
          </a:bodyPr>
          <a:lstStyle/>
          <a:p>
            <a:pPr algn="just">
              <a:lnSpc>
                <a:spcPct val="107000"/>
              </a:lnSpc>
              <a:spcAft>
                <a:spcPts val="0"/>
              </a:spcAft>
            </a:pPr>
            <a:r>
              <a:rPr lang="fr-FR" sz="3000" b="1">
                <a:solidFill>
                  <a:srgbClr val="0000FF"/>
                </a:solidFill>
                <a:latin typeface="Tw Cen MT" panose="020B0602020104020603" pitchFamily="34" charset="0"/>
                <a:ea typeface="Calibri" panose="020F0502020204030204" pitchFamily="34" charset="0"/>
                <a:cs typeface="Times New Roman" panose="02020603050405020304" pitchFamily="18" charset="0"/>
              </a:rPr>
              <a:t>HƯỚNG DẪN VỀ NHÀ</a:t>
            </a:r>
            <a:endParaRPr lang="en-US" sz="3000">
              <a:solidFill>
                <a:srgbClr val="0000FF"/>
              </a:solidFill>
              <a:latin typeface="Tw Cen MT" panose="020B06020201040206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23632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9" name="TEAM A">
            <a:extLst>
              <a:ext uri="{FF2B5EF4-FFF2-40B4-BE49-F238E27FC236}">
                <a16:creationId xmlns:a16="http://schemas.microsoft.com/office/drawing/2014/main" xmlns="" id="{9E446D1E-2077-4201-A52A-247B179F568F}"/>
              </a:ext>
            </a:extLst>
          </p:cNvPr>
          <p:cNvSpPr/>
          <p:nvPr/>
        </p:nvSpPr>
        <p:spPr>
          <a:xfrm>
            <a:off x="147281" y="5556031"/>
            <a:ext cx="4596997" cy="113458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Rounded Corners 39">
            <a:extLst>
              <a:ext uri="{FF2B5EF4-FFF2-40B4-BE49-F238E27FC236}">
                <a16:creationId xmlns:a16="http://schemas.microsoft.com/office/drawing/2014/main" xmlns="" id="{695F2CD9-5337-45AC-9131-76B643135782}"/>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a:latin typeface="Times New Roman" panose="02020603050405020304" pitchFamily="18" charset="0"/>
              <a:cs typeface="Times New Roman" panose="02020603050405020304" pitchFamily="18" charset="0"/>
            </a:endParaRPr>
          </a:p>
        </p:txBody>
      </p:sp>
      <p:sp>
        <p:nvSpPr>
          <p:cNvPr id="27" name="Rectangle: Rounded Corners 26">
            <a:extLst>
              <a:ext uri="{FF2B5EF4-FFF2-40B4-BE49-F238E27FC236}">
                <a16:creationId xmlns:a16="http://schemas.microsoft.com/office/drawing/2014/main" xmlns="" id="{C460FEC5-6A86-4A26-AF05-00DEC8883F13}"/>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1</a:t>
            </a:r>
          </a:p>
        </p:txBody>
      </p:sp>
      <p:sp>
        <p:nvSpPr>
          <p:cNvPr id="30" name="Rectangle 29">
            <a:extLst>
              <a:ext uri="{FF2B5EF4-FFF2-40B4-BE49-F238E27FC236}">
                <a16:creationId xmlns:a16="http://schemas.microsoft.com/office/drawing/2014/main" xmlns="" id="{A4C5C41E-5105-4CDF-95B0-4CD67F72B833}"/>
              </a:ext>
            </a:extLst>
          </p:cNvPr>
          <p:cNvSpPr/>
          <p:nvPr/>
        </p:nvSpPr>
        <p:spPr>
          <a:xfrm>
            <a:off x="419319" y="5742169"/>
            <a:ext cx="1547218" cy="769441"/>
          </a:xfrm>
          <a:prstGeom prst="rect">
            <a:avLst/>
          </a:prstGeom>
          <a:noFill/>
        </p:spPr>
        <p:txBody>
          <a:bodyPr wrap="none" lIns="91440" tIns="45720" rIns="91440" bIns="45720">
            <a:spAutoFit/>
          </a:bodyPr>
          <a:lstStyle/>
          <a:p>
            <a:pPr algn="ctr"/>
            <a:r>
              <a:rPr lang="en-US" sz="4400" b="1" dirty="0" smtClean="0">
                <a:ln w="6600">
                  <a:solidFill>
                    <a:schemeClr val="accent2"/>
                  </a:solidFill>
                  <a:prstDash val="solid"/>
                </a:ln>
                <a:solidFill>
                  <a:srgbClr val="FFFFFF"/>
                </a:solidFill>
                <a:effectLst>
                  <a:outerShdw dist="38100" dir="2700000" algn="tl" rotWithShape="0">
                    <a:schemeClr val="accent2"/>
                  </a:outerShdw>
                </a:effectLst>
              </a:rPr>
              <a:t>ĐỘI</a:t>
            </a:r>
            <a:r>
              <a:rPr lang="en-US" sz="44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US" sz="4400" b="1" cap="none" spc="0" dirty="0">
                <a:ln w="6600">
                  <a:solidFill>
                    <a:schemeClr val="accent2"/>
                  </a:solidFill>
                  <a:prstDash val="solid"/>
                </a:ln>
                <a:solidFill>
                  <a:srgbClr val="FFFFFF"/>
                </a:solidFill>
                <a:effectLst>
                  <a:outerShdw dist="38100" dir="2700000" algn="tl" rotWithShape="0">
                    <a:schemeClr val="accent2"/>
                  </a:outerShdw>
                </a:effectLst>
              </a:rPr>
              <a:t>A</a:t>
            </a:r>
          </a:p>
        </p:txBody>
      </p:sp>
      <p:sp>
        <p:nvSpPr>
          <p:cNvPr id="28" name="Plus Sign 27">
            <a:extLst>
              <a:ext uri="{FF2B5EF4-FFF2-40B4-BE49-F238E27FC236}">
                <a16:creationId xmlns:a16="http://schemas.microsoft.com/office/drawing/2014/main" xmlns="" id="{C0ADA48E-FF62-4D6C-AEC7-76FE2BB22265}"/>
              </a:ext>
            </a:extLst>
          </p:cNvPr>
          <p:cNvSpPr/>
          <p:nvPr/>
        </p:nvSpPr>
        <p:spPr>
          <a:xfrm>
            <a:off x="3609696" y="5556031"/>
            <a:ext cx="1134582" cy="113458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xmlns="" id="{85F35C3C-A9B7-4D52-8BD9-7FC35D3B10CE}"/>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2</a:t>
            </a:r>
          </a:p>
        </p:txBody>
      </p:sp>
      <p:sp>
        <p:nvSpPr>
          <p:cNvPr id="32" name="Rectangle: Rounded Corners 31">
            <a:extLst>
              <a:ext uri="{FF2B5EF4-FFF2-40B4-BE49-F238E27FC236}">
                <a16:creationId xmlns:a16="http://schemas.microsoft.com/office/drawing/2014/main" xmlns="" id="{FE22CBCF-3661-4BE4-9E00-A356CF6DA704}"/>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3</a:t>
            </a:r>
          </a:p>
        </p:txBody>
      </p:sp>
      <p:sp>
        <p:nvSpPr>
          <p:cNvPr id="33" name="Rectangle: Rounded Corners 32">
            <a:extLst>
              <a:ext uri="{FF2B5EF4-FFF2-40B4-BE49-F238E27FC236}">
                <a16:creationId xmlns:a16="http://schemas.microsoft.com/office/drawing/2014/main" xmlns="" id="{0EC34A96-6D54-458C-A63A-5EC536E6A8B6}"/>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4</a:t>
            </a:r>
          </a:p>
        </p:txBody>
      </p:sp>
      <p:sp>
        <p:nvSpPr>
          <p:cNvPr id="34" name="Rectangle: Rounded Corners 33">
            <a:extLst>
              <a:ext uri="{FF2B5EF4-FFF2-40B4-BE49-F238E27FC236}">
                <a16:creationId xmlns:a16="http://schemas.microsoft.com/office/drawing/2014/main" xmlns="" id="{30F75734-8CFE-4DD9-AFD1-44D9617C5BEC}"/>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5</a:t>
            </a:r>
          </a:p>
        </p:txBody>
      </p:sp>
      <p:sp>
        <p:nvSpPr>
          <p:cNvPr id="35" name="Rectangle: Rounded Corners 34">
            <a:extLst>
              <a:ext uri="{FF2B5EF4-FFF2-40B4-BE49-F238E27FC236}">
                <a16:creationId xmlns:a16="http://schemas.microsoft.com/office/drawing/2014/main" xmlns="" id="{AF164F84-9A33-40A4-83BD-7C26986DA449}"/>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6</a:t>
            </a:r>
          </a:p>
        </p:txBody>
      </p:sp>
      <p:sp>
        <p:nvSpPr>
          <p:cNvPr id="36" name="Rectangle: Rounded Corners 35">
            <a:extLst>
              <a:ext uri="{FF2B5EF4-FFF2-40B4-BE49-F238E27FC236}">
                <a16:creationId xmlns:a16="http://schemas.microsoft.com/office/drawing/2014/main" xmlns="" id="{3272EE21-FC19-45E4-A696-BA1F74E2786E}"/>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7</a:t>
            </a:r>
          </a:p>
        </p:txBody>
      </p:sp>
      <p:sp>
        <p:nvSpPr>
          <p:cNvPr id="37" name="Rectangle: Rounded Corners 36">
            <a:extLst>
              <a:ext uri="{FF2B5EF4-FFF2-40B4-BE49-F238E27FC236}">
                <a16:creationId xmlns:a16="http://schemas.microsoft.com/office/drawing/2014/main" xmlns="" id="{EEFBF020-CB62-4571-8E96-65EBCDB188D0}"/>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8</a:t>
            </a:r>
          </a:p>
        </p:txBody>
      </p:sp>
      <p:sp>
        <p:nvSpPr>
          <p:cNvPr id="38" name="Rectangle: Rounded Corners 37">
            <a:extLst>
              <a:ext uri="{FF2B5EF4-FFF2-40B4-BE49-F238E27FC236}">
                <a16:creationId xmlns:a16="http://schemas.microsoft.com/office/drawing/2014/main" xmlns="" id="{1CAD5011-DEE8-4F1C-82C8-D7326EA1B027}"/>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9</a:t>
            </a:r>
          </a:p>
        </p:txBody>
      </p:sp>
      <p:sp>
        <p:nvSpPr>
          <p:cNvPr id="39" name="Rectangle: Rounded Corners 38">
            <a:extLst>
              <a:ext uri="{FF2B5EF4-FFF2-40B4-BE49-F238E27FC236}">
                <a16:creationId xmlns:a16="http://schemas.microsoft.com/office/drawing/2014/main" xmlns="" id="{21CAD983-DE57-4F94-81BE-F99C797A7498}"/>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10</a:t>
            </a:r>
          </a:p>
        </p:txBody>
      </p:sp>
      <p:sp>
        <p:nvSpPr>
          <p:cNvPr id="64" name="Oval 63">
            <a:hlinkClick r:id="rId4" action="ppaction://hlinksldjump"/>
            <a:extLst>
              <a:ext uri="{FF2B5EF4-FFF2-40B4-BE49-F238E27FC236}">
                <a16:creationId xmlns:a16="http://schemas.microsoft.com/office/drawing/2014/main" xmlns="" id="{61852BE2-B519-4B78-BA71-C363745633C6}"/>
              </a:ext>
            </a:extLst>
          </p:cNvPr>
          <p:cNvSpPr/>
          <p:nvPr/>
        </p:nvSpPr>
        <p:spPr>
          <a:xfrm>
            <a:off x="4646910" y="1115220"/>
            <a:ext cx="457200" cy="457200"/>
          </a:xfrm>
          <a:prstGeom prst="ellipse">
            <a:avLst/>
          </a:prstGeom>
          <a:solidFill>
            <a:srgbClr val="9F7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Times New Roman" panose="02020603050405020304" pitchFamily="18" charset="0"/>
                <a:cs typeface="Times New Roman" panose="02020603050405020304" pitchFamily="18" charset="0"/>
              </a:rPr>
              <a:t>5</a:t>
            </a:r>
          </a:p>
        </p:txBody>
      </p:sp>
      <p:pic>
        <p:nvPicPr>
          <p:cNvPr id="5" name="5">
            <a:hlinkClick r:id="rId4" action="ppaction://hlinksldjump"/>
            <a:extLst>
              <a:ext uri="{FF2B5EF4-FFF2-40B4-BE49-F238E27FC236}">
                <a16:creationId xmlns:a16="http://schemas.microsoft.com/office/drawing/2014/main" xmlns="" id="{B3B67745-CAA1-4450-A9CB-61847E3166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9974" y="271851"/>
            <a:ext cx="1606378" cy="1545336"/>
          </a:xfrm>
          <a:prstGeom prst="rect">
            <a:avLst/>
          </a:prstGeom>
        </p:spPr>
      </p:pic>
      <p:sp>
        <p:nvSpPr>
          <p:cNvPr id="63" name="Oval 62">
            <a:hlinkClick r:id="rId6" action="ppaction://hlinksldjump"/>
            <a:extLst>
              <a:ext uri="{FF2B5EF4-FFF2-40B4-BE49-F238E27FC236}">
                <a16:creationId xmlns:a16="http://schemas.microsoft.com/office/drawing/2014/main" xmlns="" id="{A9D48011-2F4F-407F-BC95-04A9F8CF1D22}"/>
              </a:ext>
            </a:extLst>
          </p:cNvPr>
          <p:cNvSpPr/>
          <p:nvPr/>
        </p:nvSpPr>
        <p:spPr>
          <a:xfrm>
            <a:off x="5931995" y="3918382"/>
            <a:ext cx="457200" cy="457200"/>
          </a:xfrm>
          <a:prstGeom prst="ellipse">
            <a:avLst/>
          </a:prstGeom>
          <a:solidFill>
            <a:srgbClr val="E9A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Times New Roman" panose="02020603050405020304" pitchFamily="18" charset="0"/>
                <a:cs typeface="Times New Roman" panose="02020603050405020304" pitchFamily="18" charset="0"/>
              </a:rPr>
              <a:t>4</a:t>
            </a:r>
          </a:p>
        </p:txBody>
      </p:sp>
      <p:pic>
        <p:nvPicPr>
          <p:cNvPr id="9" name="4">
            <a:hlinkClick r:id="rId6" action="ppaction://hlinksldjump"/>
            <a:extLst>
              <a:ext uri="{FF2B5EF4-FFF2-40B4-BE49-F238E27FC236}">
                <a16:creationId xmlns:a16="http://schemas.microsoft.com/office/drawing/2014/main" xmlns="" id="{31E8C7EC-5ADF-4B52-81DA-19A71DD790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8437" y="3008612"/>
            <a:ext cx="1749437" cy="1545336"/>
          </a:xfrm>
          <a:prstGeom prst="rect">
            <a:avLst/>
          </a:prstGeom>
        </p:spPr>
      </p:pic>
      <p:sp>
        <p:nvSpPr>
          <p:cNvPr id="66" name="Oval 65">
            <a:hlinkClick r:id="rId8" action="ppaction://hlinksldjump"/>
            <a:extLst>
              <a:ext uri="{FF2B5EF4-FFF2-40B4-BE49-F238E27FC236}">
                <a16:creationId xmlns:a16="http://schemas.microsoft.com/office/drawing/2014/main" xmlns="" id="{7372071D-E889-47F7-8AC9-D38DB8254A22}"/>
              </a:ext>
            </a:extLst>
          </p:cNvPr>
          <p:cNvSpPr/>
          <p:nvPr/>
        </p:nvSpPr>
        <p:spPr>
          <a:xfrm>
            <a:off x="7743394" y="1869152"/>
            <a:ext cx="457200" cy="457200"/>
          </a:xfrm>
          <a:prstGeom prst="ellipse">
            <a:avLst/>
          </a:prstGeom>
          <a:solidFill>
            <a:srgbClr val="E9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Times New Roman" panose="02020603050405020304" pitchFamily="18" charset="0"/>
                <a:cs typeface="Times New Roman" panose="02020603050405020304" pitchFamily="18" charset="0"/>
              </a:rPr>
              <a:t>7</a:t>
            </a:r>
          </a:p>
        </p:txBody>
      </p:sp>
      <p:pic>
        <p:nvPicPr>
          <p:cNvPr id="11" name="7">
            <a:hlinkClick r:id="rId8" action="ppaction://hlinksldjump"/>
            <a:extLst>
              <a:ext uri="{FF2B5EF4-FFF2-40B4-BE49-F238E27FC236}">
                <a16:creationId xmlns:a16="http://schemas.microsoft.com/office/drawing/2014/main" xmlns="" id="{32DD0EA6-894E-410B-86E2-EDD655568F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26570" y="867564"/>
            <a:ext cx="1613086" cy="1545336"/>
          </a:xfrm>
          <a:prstGeom prst="rect">
            <a:avLst/>
          </a:prstGeom>
        </p:spPr>
      </p:pic>
      <p:sp>
        <p:nvSpPr>
          <p:cNvPr id="62" name="Oval 61">
            <a:hlinkClick r:id="rId10" action="ppaction://hlinksldjump"/>
            <a:extLst>
              <a:ext uri="{FF2B5EF4-FFF2-40B4-BE49-F238E27FC236}">
                <a16:creationId xmlns:a16="http://schemas.microsoft.com/office/drawing/2014/main" xmlns="" id="{2D68B3E5-9131-42F1-9A38-93B49429375E}"/>
              </a:ext>
            </a:extLst>
          </p:cNvPr>
          <p:cNvSpPr/>
          <p:nvPr/>
        </p:nvSpPr>
        <p:spPr>
          <a:xfrm>
            <a:off x="2875906" y="4325348"/>
            <a:ext cx="457200" cy="457200"/>
          </a:xfrm>
          <a:prstGeom prst="ellipse">
            <a:avLst/>
          </a:prstGeom>
          <a:solidFill>
            <a:srgbClr val="668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Times New Roman" panose="02020603050405020304" pitchFamily="18" charset="0"/>
                <a:cs typeface="Times New Roman" panose="02020603050405020304" pitchFamily="18" charset="0"/>
              </a:rPr>
              <a:t>3</a:t>
            </a:r>
          </a:p>
        </p:txBody>
      </p:sp>
      <p:pic>
        <p:nvPicPr>
          <p:cNvPr id="17" name="3">
            <a:hlinkClick r:id="rId10" action="ppaction://hlinksldjump"/>
            <a:extLst>
              <a:ext uri="{FF2B5EF4-FFF2-40B4-BE49-F238E27FC236}">
                <a16:creationId xmlns:a16="http://schemas.microsoft.com/office/drawing/2014/main" xmlns="" id="{0AC88D0D-C6ED-4427-9F04-EFE3D66FDF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48856" y="3582682"/>
            <a:ext cx="1564105" cy="1545336"/>
          </a:xfrm>
          <a:prstGeom prst="rect">
            <a:avLst/>
          </a:prstGeom>
        </p:spPr>
      </p:pic>
      <p:sp>
        <p:nvSpPr>
          <p:cNvPr id="60" name="Oval 59">
            <a:hlinkClick r:id="rId12" action="ppaction://hlinksldjump"/>
            <a:extLst>
              <a:ext uri="{FF2B5EF4-FFF2-40B4-BE49-F238E27FC236}">
                <a16:creationId xmlns:a16="http://schemas.microsoft.com/office/drawing/2014/main" xmlns="" id="{2ADECC48-64C5-4065-A7FB-C2E1698BDBE4}"/>
              </a:ext>
            </a:extLst>
          </p:cNvPr>
          <p:cNvSpPr/>
          <p:nvPr/>
        </p:nvSpPr>
        <p:spPr>
          <a:xfrm>
            <a:off x="1824525" y="461797"/>
            <a:ext cx="457200" cy="457200"/>
          </a:xfrm>
          <a:prstGeom prst="ellipse">
            <a:avLst/>
          </a:prstGeom>
          <a:solidFill>
            <a:srgbClr val="1BA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latin typeface="Times New Roman" panose="02020603050405020304" pitchFamily="18" charset="0"/>
                <a:cs typeface="Times New Roman" panose="02020603050405020304" pitchFamily="18" charset="0"/>
              </a:rPr>
              <a:t>1</a:t>
            </a:r>
            <a:endParaRPr lang="en-US" sz="1600" b="1">
              <a:latin typeface="Times New Roman" panose="02020603050405020304" pitchFamily="18" charset="0"/>
              <a:cs typeface="Times New Roman" panose="02020603050405020304" pitchFamily="18" charset="0"/>
            </a:endParaRPr>
          </a:p>
        </p:txBody>
      </p:sp>
      <p:pic>
        <p:nvPicPr>
          <p:cNvPr id="21" name="1">
            <a:hlinkClick r:id="rId12" action="ppaction://hlinksldjump"/>
            <a:extLst>
              <a:ext uri="{FF2B5EF4-FFF2-40B4-BE49-F238E27FC236}">
                <a16:creationId xmlns:a16="http://schemas.microsoft.com/office/drawing/2014/main" xmlns="" id="{A26CB5BD-9EBD-43C1-B03E-28EFF15618F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6997" y="27084"/>
            <a:ext cx="1589852" cy="1545336"/>
          </a:xfrm>
          <a:prstGeom prst="rect">
            <a:avLst/>
          </a:prstGeom>
        </p:spPr>
      </p:pic>
      <p:sp>
        <p:nvSpPr>
          <p:cNvPr id="65" name="Oval 64">
            <a:hlinkClick r:id="rId14" action="ppaction://hlinksldjump"/>
            <a:extLst>
              <a:ext uri="{FF2B5EF4-FFF2-40B4-BE49-F238E27FC236}">
                <a16:creationId xmlns:a16="http://schemas.microsoft.com/office/drawing/2014/main" xmlns="" id="{7E8C949C-FE2E-40FC-A58B-3731A3202359}"/>
              </a:ext>
            </a:extLst>
          </p:cNvPr>
          <p:cNvSpPr/>
          <p:nvPr/>
        </p:nvSpPr>
        <p:spPr>
          <a:xfrm>
            <a:off x="9075039" y="3868148"/>
            <a:ext cx="457200" cy="457200"/>
          </a:xfrm>
          <a:prstGeom prst="ellipse">
            <a:avLst/>
          </a:prstGeom>
          <a:solidFill>
            <a:srgbClr val="DBB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Times New Roman" panose="02020603050405020304" pitchFamily="18" charset="0"/>
                <a:cs typeface="Times New Roman" panose="02020603050405020304" pitchFamily="18" charset="0"/>
              </a:rPr>
              <a:t>6</a:t>
            </a:r>
          </a:p>
        </p:txBody>
      </p:sp>
      <p:pic>
        <p:nvPicPr>
          <p:cNvPr id="23" name="6">
            <a:hlinkClick r:id="rId14" action="ppaction://hlinksldjump"/>
            <a:extLst>
              <a:ext uri="{FF2B5EF4-FFF2-40B4-BE49-F238E27FC236}">
                <a16:creationId xmlns:a16="http://schemas.microsoft.com/office/drawing/2014/main" xmlns="" id="{EFAB1C5B-D15A-4858-BA14-5295BDF38E0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439656" y="2771629"/>
            <a:ext cx="1727966" cy="1545336"/>
          </a:xfrm>
          <a:prstGeom prst="rect">
            <a:avLst/>
          </a:prstGeom>
        </p:spPr>
      </p:pic>
      <p:sp>
        <p:nvSpPr>
          <p:cNvPr id="61" name="Oval 60">
            <a:hlinkClick r:id="rId16" action="ppaction://hlinksldjump"/>
            <a:extLst>
              <a:ext uri="{FF2B5EF4-FFF2-40B4-BE49-F238E27FC236}">
                <a16:creationId xmlns:a16="http://schemas.microsoft.com/office/drawing/2014/main" xmlns="" id="{62918738-F451-477C-8FD2-39EB360D393C}"/>
              </a:ext>
            </a:extLst>
          </p:cNvPr>
          <p:cNvSpPr/>
          <p:nvPr/>
        </p:nvSpPr>
        <p:spPr>
          <a:xfrm>
            <a:off x="1367325" y="2861197"/>
            <a:ext cx="457200" cy="457200"/>
          </a:xfrm>
          <a:prstGeom prst="ellipse">
            <a:avLst/>
          </a:prstGeom>
          <a:solidFill>
            <a:srgbClr val="3E6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Times New Roman" panose="02020603050405020304" pitchFamily="18" charset="0"/>
                <a:cs typeface="Times New Roman" panose="02020603050405020304" pitchFamily="18" charset="0"/>
              </a:rPr>
              <a:t>2</a:t>
            </a:r>
          </a:p>
        </p:txBody>
      </p:sp>
      <p:pic>
        <p:nvPicPr>
          <p:cNvPr id="25" name="2">
            <a:hlinkClick r:id="rId16" action="ppaction://hlinksldjump"/>
            <a:extLst>
              <a:ext uri="{FF2B5EF4-FFF2-40B4-BE49-F238E27FC236}">
                <a16:creationId xmlns:a16="http://schemas.microsoft.com/office/drawing/2014/main" xmlns="" id="{A34AD667-5D16-44A7-BF26-41E72565265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8293" y="2789456"/>
            <a:ext cx="2091294" cy="1545336"/>
          </a:xfrm>
          <a:prstGeom prst="rect">
            <a:avLst/>
          </a:prstGeom>
        </p:spPr>
      </p:pic>
      <p:sp>
        <p:nvSpPr>
          <p:cNvPr id="67" name="Oval 66">
            <a:hlinkClick r:id="rId18" action="ppaction://hlinksldjump"/>
            <a:extLst>
              <a:ext uri="{FF2B5EF4-FFF2-40B4-BE49-F238E27FC236}">
                <a16:creationId xmlns:a16="http://schemas.microsoft.com/office/drawing/2014/main" xmlns="" id="{0597FB20-1A0A-46C3-AD8D-CEFD3819E132}"/>
              </a:ext>
            </a:extLst>
          </p:cNvPr>
          <p:cNvSpPr/>
          <p:nvPr/>
        </p:nvSpPr>
        <p:spPr>
          <a:xfrm>
            <a:off x="10246568" y="1430638"/>
            <a:ext cx="457200" cy="457200"/>
          </a:xfrm>
          <a:prstGeom prst="ellipse">
            <a:avLst/>
          </a:prstGeom>
          <a:solidFill>
            <a:srgbClr val="E43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Times New Roman" panose="02020603050405020304" pitchFamily="18" charset="0"/>
                <a:cs typeface="Times New Roman" panose="02020603050405020304" pitchFamily="18" charset="0"/>
              </a:rPr>
              <a:t>8</a:t>
            </a:r>
          </a:p>
        </p:txBody>
      </p:sp>
      <p:pic>
        <p:nvPicPr>
          <p:cNvPr id="42" name="8">
            <a:hlinkClick r:id="rId18" action="ppaction://hlinksldjump"/>
            <a:extLst>
              <a:ext uri="{FF2B5EF4-FFF2-40B4-BE49-F238E27FC236}">
                <a16:creationId xmlns:a16="http://schemas.microsoft.com/office/drawing/2014/main" xmlns="" id="{81A38DC9-4DBF-48B5-AE8C-A76673CF867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342122" y="486772"/>
            <a:ext cx="1651000" cy="1545336"/>
          </a:xfrm>
          <a:prstGeom prst="rect">
            <a:avLst/>
          </a:prstGeom>
        </p:spPr>
      </p:pic>
      <p:sp>
        <p:nvSpPr>
          <p:cNvPr id="45" name="TEAM B">
            <a:extLst>
              <a:ext uri="{FF2B5EF4-FFF2-40B4-BE49-F238E27FC236}">
                <a16:creationId xmlns:a16="http://schemas.microsoft.com/office/drawing/2014/main" xmlns="" id="{3BABE20B-65A7-417B-90CD-AF05A98C5065}"/>
              </a:ext>
            </a:extLst>
          </p:cNvPr>
          <p:cNvSpPr/>
          <p:nvPr/>
        </p:nvSpPr>
        <p:spPr>
          <a:xfrm>
            <a:off x="7447722" y="5559919"/>
            <a:ext cx="4596997" cy="11345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xmlns="" id="{3A418AAB-14C4-43B9-A0B3-EB8B63CAD425}"/>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a:latin typeface="Times New Roman" panose="02020603050405020304" pitchFamily="18" charset="0"/>
              <a:cs typeface="Times New Roman" panose="02020603050405020304" pitchFamily="18" charset="0"/>
            </a:endParaRPr>
          </a:p>
        </p:txBody>
      </p:sp>
      <p:sp>
        <p:nvSpPr>
          <p:cNvPr id="47" name="Rectangle: Rounded Corners 46">
            <a:extLst>
              <a:ext uri="{FF2B5EF4-FFF2-40B4-BE49-F238E27FC236}">
                <a16:creationId xmlns:a16="http://schemas.microsoft.com/office/drawing/2014/main" xmlns="" id="{E8926347-DC9E-4C00-ABDA-80769182014A}"/>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1</a:t>
            </a:r>
          </a:p>
        </p:txBody>
      </p:sp>
      <p:sp>
        <p:nvSpPr>
          <p:cNvPr id="48" name="Rectangle 47">
            <a:extLst>
              <a:ext uri="{FF2B5EF4-FFF2-40B4-BE49-F238E27FC236}">
                <a16:creationId xmlns:a16="http://schemas.microsoft.com/office/drawing/2014/main" xmlns="" id="{52CE2229-2B52-46F5-8794-CD28FD83C87A}"/>
              </a:ext>
            </a:extLst>
          </p:cNvPr>
          <p:cNvSpPr/>
          <p:nvPr/>
        </p:nvSpPr>
        <p:spPr>
          <a:xfrm>
            <a:off x="7732583" y="5746057"/>
            <a:ext cx="1521570" cy="769441"/>
          </a:xfrm>
          <a:prstGeom prst="rect">
            <a:avLst/>
          </a:prstGeom>
          <a:noFill/>
        </p:spPr>
        <p:txBody>
          <a:bodyPr wrap="none" lIns="91440" tIns="45720" rIns="91440" bIns="45720">
            <a:spAutoFit/>
          </a:body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rPr>
              <a:t>ĐỘI</a:t>
            </a:r>
            <a:r>
              <a:rPr lang="en-US" sz="44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US" sz="4400" b="1" cap="none" spc="0" dirty="0">
                <a:ln w="6600">
                  <a:solidFill>
                    <a:schemeClr val="accent2"/>
                  </a:solidFill>
                  <a:prstDash val="solid"/>
                </a:ln>
                <a:solidFill>
                  <a:srgbClr val="FFFFFF"/>
                </a:solidFill>
                <a:effectLst>
                  <a:outerShdw dist="38100" dir="2700000" algn="tl" rotWithShape="0">
                    <a:schemeClr val="accent2"/>
                  </a:outerShdw>
                </a:effectLst>
              </a:rPr>
              <a:t>B</a:t>
            </a:r>
          </a:p>
        </p:txBody>
      </p:sp>
      <p:sp>
        <p:nvSpPr>
          <p:cNvPr id="49" name="Plus Sign 48">
            <a:extLst>
              <a:ext uri="{FF2B5EF4-FFF2-40B4-BE49-F238E27FC236}">
                <a16:creationId xmlns:a16="http://schemas.microsoft.com/office/drawing/2014/main" xmlns="" id="{B4844364-978A-40EA-BDCF-251586E48617}"/>
              </a:ext>
            </a:extLst>
          </p:cNvPr>
          <p:cNvSpPr/>
          <p:nvPr/>
        </p:nvSpPr>
        <p:spPr>
          <a:xfrm>
            <a:off x="10910137" y="5559919"/>
            <a:ext cx="1134582" cy="113458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xmlns="" id="{B3EA558D-D123-4A63-962D-3D14C80FE4AC}"/>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2</a:t>
            </a:r>
          </a:p>
        </p:txBody>
      </p:sp>
      <p:sp>
        <p:nvSpPr>
          <p:cNvPr id="51" name="Rectangle: Rounded Corners 50">
            <a:extLst>
              <a:ext uri="{FF2B5EF4-FFF2-40B4-BE49-F238E27FC236}">
                <a16:creationId xmlns:a16="http://schemas.microsoft.com/office/drawing/2014/main" xmlns="" id="{391CB609-471D-4B72-8336-FEE182D3A2BF}"/>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3</a:t>
            </a:r>
          </a:p>
        </p:txBody>
      </p:sp>
      <p:sp>
        <p:nvSpPr>
          <p:cNvPr id="52" name="Rectangle: Rounded Corners 51">
            <a:extLst>
              <a:ext uri="{FF2B5EF4-FFF2-40B4-BE49-F238E27FC236}">
                <a16:creationId xmlns:a16="http://schemas.microsoft.com/office/drawing/2014/main" xmlns="" id="{5EF116F2-D354-4679-AF4B-3BBD1DF0FA2F}"/>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4</a:t>
            </a:r>
          </a:p>
        </p:txBody>
      </p:sp>
      <p:sp>
        <p:nvSpPr>
          <p:cNvPr id="53" name="Rectangle: Rounded Corners 52">
            <a:extLst>
              <a:ext uri="{FF2B5EF4-FFF2-40B4-BE49-F238E27FC236}">
                <a16:creationId xmlns:a16="http://schemas.microsoft.com/office/drawing/2014/main" xmlns="" id="{CD306276-6EC5-4B73-99AB-84B71B077E9B}"/>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5</a:t>
            </a:r>
          </a:p>
        </p:txBody>
      </p:sp>
      <p:sp>
        <p:nvSpPr>
          <p:cNvPr id="54" name="Rectangle: Rounded Corners 53">
            <a:extLst>
              <a:ext uri="{FF2B5EF4-FFF2-40B4-BE49-F238E27FC236}">
                <a16:creationId xmlns:a16="http://schemas.microsoft.com/office/drawing/2014/main" xmlns="" id="{B8B6CBCC-7C32-4D40-A382-6A254031C51F}"/>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6</a:t>
            </a:r>
          </a:p>
        </p:txBody>
      </p:sp>
      <p:sp>
        <p:nvSpPr>
          <p:cNvPr id="55" name="Rectangle: Rounded Corners 54">
            <a:extLst>
              <a:ext uri="{FF2B5EF4-FFF2-40B4-BE49-F238E27FC236}">
                <a16:creationId xmlns:a16="http://schemas.microsoft.com/office/drawing/2014/main" xmlns="" id="{0563D1F2-1118-4C82-8051-127A069D5010}"/>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7</a:t>
            </a:r>
          </a:p>
        </p:txBody>
      </p:sp>
      <p:sp>
        <p:nvSpPr>
          <p:cNvPr id="56" name="Rectangle: Rounded Corners 55">
            <a:extLst>
              <a:ext uri="{FF2B5EF4-FFF2-40B4-BE49-F238E27FC236}">
                <a16:creationId xmlns:a16="http://schemas.microsoft.com/office/drawing/2014/main" xmlns="" id="{DAF94515-4926-4733-9317-EBB155A28A40}"/>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8</a:t>
            </a:r>
          </a:p>
        </p:txBody>
      </p:sp>
      <p:sp>
        <p:nvSpPr>
          <p:cNvPr id="57" name="Rectangle: Rounded Corners 56">
            <a:extLst>
              <a:ext uri="{FF2B5EF4-FFF2-40B4-BE49-F238E27FC236}">
                <a16:creationId xmlns:a16="http://schemas.microsoft.com/office/drawing/2014/main" xmlns="" id="{AE755381-E437-4D9A-9849-E76DFD8D34C4}"/>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9</a:t>
            </a:r>
          </a:p>
        </p:txBody>
      </p:sp>
      <p:sp>
        <p:nvSpPr>
          <p:cNvPr id="58" name="Rectangle: Rounded Corners 57">
            <a:extLst>
              <a:ext uri="{FF2B5EF4-FFF2-40B4-BE49-F238E27FC236}">
                <a16:creationId xmlns:a16="http://schemas.microsoft.com/office/drawing/2014/main" xmlns="" id="{9079E92C-E1A4-4CBC-9A74-1A05F164AA5D}"/>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10</a:t>
            </a:r>
          </a:p>
        </p:txBody>
      </p:sp>
      <p:sp>
        <p:nvSpPr>
          <p:cNvPr id="8" name="Rectangle 7">
            <a:extLst>
              <a:ext uri="{FF2B5EF4-FFF2-40B4-BE49-F238E27FC236}">
                <a16:creationId xmlns:a16="http://schemas.microsoft.com/office/drawing/2014/main" xmlns="" id="{0DDC2A37-E953-4F38-95BF-78B9FF9FB939}"/>
              </a:ext>
            </a:extLst>
          </p:cNvPr>
          <p:cNvSpPr/>
          <p:nvPr/>
        </p:nvSpPr>
        <p:spPr>
          <a:xfrm>
            <a:off x="583637" y="896360"/>
            <a:ext cx="4153701" cy="1754326"/>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00"/>
                </a:solidFill>
                <a:effectLst>
                  <a:outerShdw dist="38100" dir="2700000" algn="tl" rotWithShape="0">
                    <a:schemeClr val="accent2"/>
                  </a:outerShdw>
                </a:effectLst>
              </a:rPr>
              <a:t>CHÚC MỪNG </a:t>
            </a:r>
          </a:p>
          <a:p>
            <a:pPr algn="ctr"/>
            <a:r>
              <a:rPr lang="en-US" sz="5400" b="1" dirty="0">
                <a:ln w="6600">
                  <a:solidFill>
                    <a:schemeClr val="accent2"/>
                  </a:solidFill>
                  <a:prstDash val="solid"/>
                </a:ln>
                <a:solidFill>
                  <a:srgbClr val="FFFF00"/>
                </a:solidFill>
                <a:effectLst>
                  <a:outerShdw dist="38100" dir="2700000" algn="tl" rotWithShape="0">
                    <a:schemeClr val="accent2"/>
                  </a:outerShdw>
                </a:effectLst>
              </a:rPr>
              <a:t>ĐỘI </a:t>
            </a:r>
            <a:r>
              <a:rPr lang="en-US" sz="5400" b="1" dirty="0" smtClean="0">
                <a:ln w="6600">
                  <a:solidFill>
                    <a:schemeClr val="accent2"/>
                  </a:solidFill>
                  <a:prstDash val="solid"/>
                </a:ln>
                <a:solidFill>
                  <a:srgbClr val="FFFF00"/>
                </a:solidFill>
                <a:effectLst>
                  <a:outerShdw dist="38100" dir="2700000" algn="tl" rotWithShape="0">
                    <a:schemeClr val="accent2"/>
                  </a:outerShdw>
                </a:effectLst>
              </a:rPr>
              <a:t>A</a:t>
            </a:r>
            <a:endParaRPr lang="en-US" sz="5400" b="1" dirty="0">
              <a:ln w="6600">
                <a:solidFill>
                  <a:schemeClr val="accent2"/>
                </a:solidFill>
                <a:prstDash val="solid"/>
              </a:ln>
              <a:solidFill>
                <a:srgbClr val="FFFF00"/>
              </a:solidFill>
              <a:effectLst>
                <a:outerShdw dist="38100" dir="2700000" algn="tl" rotWithShape="0">
                  <a:schemeClr val="accent2"/>
                </a:outerShdw>
              </a:effectLst>
            </a:endParaRPr>
          </a:p>
        </p:txBody>
      </p:sp>
      <p:pic>
        <p:nvPicPr>
          <p:cNvPr id="12" name="Picture 11">
            <a:extLst>
              <a:ext uri="{FF2B5EF4-FFF2-40B4-BE49-F238E27FC236}">
                <a16:creationId xmlns:a16="http://schemas.microsoft.com/office/drawing/2014/main" xmlns="" id="{EE547C58-E03C-454C-8EB6-B1D4AB3122E2}"/>
              </a:ext>
            </a:extLst>
          </p:cNvPr>
          <p:cNvPicPr>
            <a:picLocks noChangeAspect="1"/>
          </p:cNvPicPr>
          <p:nvPr/>
        </p:nvPicPr>
        <p:blipFill>
          <a:blip r:embed="rId2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42119" y="4518118"/>
            <a:ext cx="1333986" cy="1333986"/>
          </a:xfrm>
          <a:prstGeom prst="rect">
            <a:avLst/>
          </a:prstGeom>
        </p:spPr>
      </p:pic>
      <p:pic>
        <p:nvPicPr>
          <p:cNvPr id="59" name="Picture 58">
            <a:extLst>
              <a:ext uri="{FF2B5EF4-FFF2-40B4-BE49-F238E27FC236}">
                <a16:creationId xmlns:a16="http://schemas.microsoft.com/office/drawing/2014/main" xmlns="" id="{AF431C90-0AEC-4B64-8486-EDE1AE305C51}"/>
              </a:ext>
            </a:extLst>
          </p:cNvPr>
          <p:cNvPicPr>
            <a:picLocks noChangeAspect="1"/>
          </p:cNvPicPr>
          <p:nvPr/>
        </p:nvPicPr>
        <p:blipFill>
          <a:blip r:embed="rId20"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7447294" y="4518118"/>
            <a:ext cx="1333986" cy="1333986"/>
          </a:xfrm>
          <a:prstGeom prst="rect">
            <a:avLst/>
          </a:prstGeom>
        </p:spPr>
      </p:pic>
      <p:sp>
        <p:nvSpPr>
          <p:cNvPr id="70" name="Rectangle 69">
            <a:extLst>
              <a:ext uri="{FF2B5EF4-FFF2-40B4-BE49-F238E27FC236}">
                <a16:creationId xmlns:a16="http://schemas.microsoft.com/office/drawing/2014/main" xmlns="" id="{F7990285-D234-409A-A366-B0B4CE51FFC4}"/>
              </a:ext>
            </a:extLst>
          </p:cNvPr>
          <p:cNvSpPr/>
          <p:nvPr/>
        </p:nvSpPr>
        <p:spPr>
          <a:xfrm>
            <a:off x="7809477" y="1220589"/>
            <a:ext cx="4153701" cy="1754326"/>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00"/>
                </a:solidFill>
                <a:effectLst>
                  <a:outerShdw dist="38100" dir="2700000" algn="tl" rotWithShape="0">
                    <a:schemeClr val="accent2"/>
                  </a:outerShdw>
                </a:effectLst>
              </a:rPr>
              <a:t>CHÚC MỪNG </a:t>
            </a:r>
          </a:p>
          <a:p>
            <a:pPr algn="ctr"/>
            <a:r>
              <a:rPr lang="en-US" sz="5400" b="1" dirty="0">
                <a:ln w="6600">
                  <a:solidFill>
                    <a:schemeClr val="accent2"/>
                  </a:solidFill>
                  <a:prstDash val="solid"/>
                </a:ln>
                <a:solidFill>
                  <a:srgbClr val="FFFF00"/>
                </a:solidFill>
                <a:effectLst>
                  <a:outerShdw dist="38100" dir="2700000" algn="tl" rotWithShape="0">
                    <a:schemeClr val="accent2"/>
                  </a:outerShdw>
                </a:effectLst>
              </a:rPr>
              <a:t>ĐỘI </a:t>
            </a:r>
            <a:r>
              <a:rPr lang="en-US" sz="5400" b="1" dirty="0" smtClean="0">
                <a:ln w="6600">
                  <a:solidFill>
                    <a:schemeClr val="accent2"/>
                  </a:solidFill>
                  <a:prstDash val="solid"/>
                </a:ln>
                <a:solidFill>
                  <a:srgbClr val="FFFF00"/>
                </a:solidFill>
                <a:effectLst>
                  <a:outerShdw dist="38100" dir="2700000" algn="tl" rotWithShape="0">
                    <a:schemeClr val="accent2"/>
                  </a:outerShdw>
                </a:effectLst>
              </a:rPr>
              <a:t>B</a:t>
            </a:r>
            <a:endParaRPr lang="en-US" sz="5400"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16" name="Heart 15">
            <a:hlinkClick r:id="rId21" action="ppaction://hlinksldjump"/>
            <a:extLst>
              <a:ext uri="{FF2B5EF4-FFF2-40B4-BE49-F238E27FC236}">
                <a16:creationId xmlns:a16="http://schemas.microsoft.com/office/drawing/2014/main" xmlns="" id="{DA69900A-F0DA-4B13-B9A0-C0120A855BBF}"/>
              </a:ext>
            </a:extLst>
          </p:cNvPr>
          <p:cNvSpPr/>
          <p:nvPr/>
        </p:nvSpPr>
        <p:spPr>
          <a:xfrm>
            <a:off x="5528709" y="5563486"/>
            <a:ext cx="1134582" cy="1134582"/>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PIPI</a:t>
            </a:r>
          </a:p>
        </p:txBody>
      </p:sp>
    </p:spTree>
    <p:extLst>
      <p:ext uri="{BB962C8B-B14F-4D97-AF65-F5344CB8AC3E}">
        <p14:creationId xmlns:p14="http://schemas.microsoft.com/office/powerpoint/2010/main" val="4281345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subTnLst>
                                    <p:audio>
                                      <p:cMediaNode>
                                        <p:cTn display="0" masterRel="sameClick">
                                          <p:stCondLst>
                                            <p:cond evt="begin" delay="0">
                                              <p:tn val="20"/>
                                            </p:cond>
                                          </p:stCondLst>
                                          <p:endCondLst>
                                            <p:cond evt="onStopAudio" delay="0">
                                              <p:tgtEl>
                                                <p:sldTgt/>
                                              </p:tgtEl>
                                            </p:cond>
                                          </p:endCondLst>
                                        </p:cTn>
                                        <p:tgtEl>
                                          <p:sndTgt r:embed="rId2" name="laser.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subTnLst>
                                    <p:audio>
                                      <p:cMediaNode>
                                        <p:cTn display="0" masterRel="sameClick">
                                          <p:stCondLst>
                                            <p:cond evt="begin" delay="0">
                                              <p:tn val="30"/>
                                            </p:cond>
                                          </p:stCondLst>
                                          <p:endCondLst>
                                            <p:cond evt="onStopAudio" delay="0">
                                              <p:tgtEl>
                                                <p:sldTgt/>
                                              </p:tgtEl>
                                            </p:cond>
                                          </p:endCondLst>
                                        </p:cTn>
                                        <p:tgtEl>
                                          <p:sndTgt r:embed="rId2" name="laser.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subTnLst>
                                    <p:audio>
                                      <p:cMediaNode>
                                        <p:cTn display="0" masterRel="sameClick">
                                          <p:stCondLst>
                                            <p:cond evt="begin" delay="0">
                                              <p:tn val="35"/>
                                            </p:cond>
                                          </p:stCondLst>
                                          <p:endCondLst>
                                            <p:cond evt="onStopAudio" delay="0">
                                              <p:tgtEl>
                                                <p:sldTgt/>
                                              </p:tgtEl>
                                            </p:cond>
                                          </p:endCondLst>
                                        </p:cTn>
                                        <p:tgtEl>
                                          <p:sndTgt r:embed="rId2" name="laser.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subTnLst>
                                    <p:audio>
                                      <p:cMediaNode>
                                        <p:cTn display="0" masterRel="sameClick">
                                          <p:stCondLst>
                                            <p:cond evt="begin" delay="0">
                                              <p:tn val="40"/>
                                            </p:cond>
                                          </p:stCondLst>
                                          <p:endCondLst>
                                            <p:cond evt="onStopAudio" delay="0">
                                              <p:tgtEl>
                                                <p:sldTgt/>
                                              </p:tgtEl>
                                            </p:cond>
                                          </p:endCondLst>
                                        </p:cTn>
                                        <p:tgtEl>
                                          <p:sndTgt r:embed="rId2" name="laser.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subTnLst>
                                    <p:audio>
                                      <p:cMediaNode>
                                        <p:cTn display="0" masterRel="sameClick">
                                          <p:stCondLst>
                                            <p:cond evt="begin" delay="0">
                                              <p:tn val="45"/>
                                            </p:cond>
                                          </p:stCondLst>
                                          <p:endCondLst>
                                            <p:cond evt="onStopAudio" delay="0">
                                              <p:tgtEl>
                                                <p:sldTgt/>
                                              </p:tgtEl>
                                            </p:cond>
                                          </p:endCondLst>
                                        </p:cTn>
                                        <p:tgtEl>
                                          <p:sndTgt r:embed="rId2" name="laser.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subTnLst>
                                    <p:audio>
                                      <p:cMediaNode>
                                        <p:cTn display="0" masterRel="sameClick">
                                          <p:stCondLst>
                                            <p:cond evt="begin" delay="0">
                                              <p:tn val="50"/>
                                            </p:cond>
                                          </p:stCondLst>
                                          <p:endCondLst>
                                            <p:cond evt="onStopAudio" delay="0">
                                              <p:tgtEl>
                                                <p:sldTgt/>
                                              </p:tgtEl>
                                            </p:cond>
                                          </p:endCondLst>
                                        </p:cTn>
                                        <p:tgtEl>
                                          <p:sndTgt r:embed="rId2" name="laser.wav"/>
                                        </p:tgtEl>
                                      </p:cMediaNode>
                                    </p:audio>
                                  </p:subTnLst>
                                </p:cTn>
                              </p:par>
                            </p:childTnLst>
                          </p:cTn>
                        </p:par>
                      </p:childTnLst>
                    </p:cTn>
                  </p:par>
                </p:childTnLst>
              </p:cTn>
              <p:nextCondLst>
                <p:cond evt="onClick" delay="0">
                  <p:tgtEl>
                    <p:spTgt spid="28"/>
                  </p:tgtEl>
                </p:cond>
              </p:nextCondLst>
            </p:seq>
            <p:seq concurrent="1" nextAc="seek">
              <p:cTn id="53" restart="whenNotActive" fill="hold" evtFilter="cancelBubble" nodeType="interactiveSeq">
                <p:stCondLst>
                  <p:cond evt="onClick" delay="0">
                    <p:tgtEl>
                      <p:spTgt spid="49"/>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subTnLst>
                                    <p:audio>
                                      <p:cMediaNode>
                                        <p:cTn display="0" masterRel="sameClick">
                                          <p:stCondLst>
                                            <p:cond evt="begin" delay="0">
                                              <p:tn val="56"/>
                                            </p:cond>
                                          </p:stCondLst>
                                          <p:endCondLst>
                                            <p:cond evt="onStopAudio" delay="0">
                                              <p:tgtEl>
                                                <p:sldTgt/>
                                              </p:tgtEl>
                                            </p:cond>
                                          </p:endCondLst>
                                        </p:cTn>
                                        <p:tgtEl>
                                          <p:sndTgt r:embed="rId2" name="laser.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subTnLst>
                                    <p:audio>
                                      <p:cMediaNode>
                                        <p:cTn display="0" masterRel="sameClick">
                                          <p:stCondLst>
                                            <p:cond evt="begin" delay="0">
                                              <p:tn val="61"/>
                                            </p:cond>
                                          </p:stCondLst>
                                          <p:endCondLst>
                                            <p:cond evt="onStopAudio" delay="0">
                                              <p:tgtEl>
                                                <p:sldTgt/>
                                              </p:tgtEl>
                                            </p:cond>
                                          </p:endCondLst>
                                        </p:cTn>
                                        <p:tgtEl>
                                          <p:sndTgt r:embed="rId2" name="laser.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subTnLst>
                                    <p:audio>
                                      <p:cMediaNode>
                                        <p:cTn display="0" masterRel="sameClick">
                                          <p:stCondLst>
                                            <p:cond evt="begin" delay="0">
                                              <p:tn val="66"/>
                                            </p:cond>
                                          </p:stCondLst>
                                          <p:endCondLst>
                                            <p:cond evt="onStopAudio" delay="0">
                                              <p:tgtEl>
                                                <p:sldTgt/>
                                              </p:tgtEl>
                                            </p:cond>
                                          </p:endCondLst>
                                        </p:cTn>
                                        <p:tgtEl>
                                          <p:sndTgt r:embed="rId2" name="laser.wav"/>
                                        </p:tgtEl>
                                      </p:cMediaNode>
                                    </p:audio>
                                  </p:sub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childTnLst>
                                  <p:subTnLst>
                                    <p:audio>
                                      <p:cMediaNode>
                                        <p:cTn display="0" masterRel="sameClick">
                                          <p:stCondLst>
                                            <p:cond evt="begin" delay="0">
                                              <p:tn val="71"/>
                                            </p:cond>
                                          </p:stCondLst>
                                          <p:endCondLst>
                                            <p:cond evt="onStopAudio" delay="0">
                                              <p:tgtEl>
                                                <p:sldTgt/>
                                              </p:tgtEl>
                                            </p:cond>
                                          </p:endCondLst>
                                        </p:cTn>
                                        <p:tgtEl>
                                          <p:sndTgt r:embed="rId2" name="laser.wav"/>
                                        </p:tgtEl>
                                      </p:cMediaNode>
                                    </p:audio>
                                  </p:sub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childTnLst>
                                  <p:subTnLst>
                                    <p:audio>
                                      <p:cMediaNode>
                                        <p:cTn display="0" masterRel="sameClick">
                                          <p:stCondLst>
                                            <p:cond evt="begin" delay="0">
                                              <p:tn val="76"/>
                                            </p:cond>
                                          </p:stCondLst>
                                          <p:endCondLst>
                                            <p:cond evt="onStopAudio" delay="0">
                                              <p:tgtEl>
                                                <p:sldTgt/>
                                              </p:tgtEl>
                                            </p:cond>
                                          </p:endCondLst>
                                        </p:cTn>
                                        <p:tgtEl>
                                          <p:sndTgt r:embed="rId2" name="laser.wav"/>
                                        </p:tgtEl>
                                      </p:cMediaNode>
                                    </p:audio>
                                  </p:sub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0"/>
                                        <p:tgtEl>
                                          <p:spTgt spid="54"/>
                                        </p:tgtEl>
                                      </p:cBhvr>
                                    </p:animEffect>
                                  </p:childTnLst>
                                  <p:subTnLst>
                                    <p:audio>
                                      <p:cMediaNode>
                                        <p:cTn display="0" masterRel="sameClick">
                                          <p:stCondLst>
                                            <p:cond evt="begin" delay="0">
                                              <p:tn val="81"/>
                                            </p:cond>
                                          </p:stCondLst>
                                          <p:endCondLst>
                                            <p:cond evt="onStopAudio" delay="0">
                                              <p:tgtEl>
                                                <p:sldTgt/>
                                              </p:tgtEl>
                                            </p:cond>
                                          </p:endCondLst>
                                        </p:cTn>
                                        <p:tgtEl>
                                          <p:sndTgt r:embed="rId2" name="laser.wav"/>
                                        </p:tgtEl>
                                      </p:cMediaNode>
                                    </p:audio>
                                  </p:sub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subTnLst>
                                    <p:audio>
                                      <p:cMediaNode>
                                        <p:cTn display="0" masterRel="sameClick">
                                          <p:stCondLst>
                                            <p:cond evt="begin" delay="0">
                                              <p:tn val="86"/>
                                            </p:cond>
                                          </p:stCondLst>
                                          <p:endCondLst>
                                            <p:cond evt="onStopAudio" delay="0">
                                              <p:tgtEl>
                                                <p:sldTgt/>
                                              </p:tgtEl>
                                            </p:cond>
                                          </p:endCondLst>
                                        </p:cTn>
                                        <p:tgtEl>
                                          <p:sndTgt r:embed="rId2" name="laser.wav"/>
                                        </p:tgtEl>
                                      </p:cMediaNode>
                                    </p:audio>
                                  </p:sub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subTnLst>
                                    <p:audio>
                                      <p:cMediaNode>
                                        <p:cTn display="0" masterRel="sameClick">
                                          <p:stCondLst>
                                            <p:cond evt="begin" delay="0">
                                              <p:tn val="91"/>
                                            </p:cond>
                                          </p:stCondLst>
                                          <p:endCondLst>
                                            <p:cond evt="onStopAudio" delay="0">
                                              <p:tgtEl>
                                                <p:sldTgt/>
                                              </p:tgtEl>
                                            </p:cond>
                                          </p:endCondLst>
                                        </p:cTn>
                                        <p:tgtEl>
                                          <p:sndTgt r:embed="rId2" name="laser.wav"/>
                                        </p:tgtEl>
                                      </p:cMediaNode>
                                    </p:audio>
                                  </p:sub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subTnLst>
                                    <p:audio>
                                      <p:cMediaNode>
                                        <p:cTn display="0" masterRel="sameClick">
                                          <p:stCondLst>
                                            <p:cond evt="begin" delay="0">
                                              <p:tn val="96"/>
                                            </p:cond>
                                          </p:stCondLst>
                                          <p:endCondLst>
                                            <p:cond evt="onStopAudio" delay="0">
                                              <p:tgtEl>
                                                <p:sldTgt/>
                                              </p:tgtEl>
                                            </p:cond>
                                          </p:endCondLst>
                                        </p:cTn>
                                        <p:tgtEl>
                                          <p:sndTgt r:embed="rId2" name="laser.wav"/>
                                        </p:tgtEl>
                                      </p:cMediaNode>
                                    </p:audio>
                                  </p:sub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500"/>
                                        <p:tgtEl>
                                          <p:spTgt spid="58"/>
                                        </p:tgtEl>
                                      </p:cBhvr>
                                    </p:animEffect>
                                  </p:childTnLst>
                                  <p:subTnLst>
                                    <p:audio>
                                      <p:cMediaNode>
                                        <p:cTn display="0" masterRel="sameClick">
                                          <p:stCondLst>
                                            <p:cond evt="begin" delay="0">
                                              <p:tn val="101"/>
                                            </p:cond>
                                          </p:stCondLst>
                                          <p:endCondLst>
                                            <p:cond evt="onStopAudio" delay="0">
                                              <p:tgtEl>
                                                <p:sldTgt/>
                                              </p:tgtEl>
                                            </p:cond>
                                          </p:endCondLst>
                                        </p:cTn>
                                        <p:tgtEl>
                                          <p:sndTgt r:embed="rId2" name="laser.wav"/>
                                        </p:tgtEl>
                                      </p:cMediaNode>
                                    </p:audio>
                                  </p:subTnLst>
                                </p:cTn>
                              </p:par>
                            </p:childTnLst>
                          </p:cTn>
                        </p:par>
                      </p:childTnLst>
                    </p:cTn>
                  </p:par>
                </p:childTnLst>
              </p:cTn>
              <p:nextCondLst>
                <p:cond evt="onClick" delay="0">
                  <p:tgtEl>
                    <p:spTgt spid="49"/>
                  </p:tgtEl>
                </p:cond>
              </p:nextCondLst>
            </p:seq>
            <p:seq concurrent="1" nextAc="seek">
              <p:cTn id="104" restart="whenNotActive" fill="hold" evtFilter="cancelBubble" nodeType="interactiveSeq">
                <p:stCondLst>
                  <p:cond evt="onClick" delay="0">
                    <p:tgtEl>
                      <p:spTgt spid="5"/>
                    </p:tgtEl>
                  </p:cond>
                </p:stCondLst>
                <p:endSync evt="end" delay="0">
                  <p:rtn val="all"/>
                </p:endSync>
                <p:childTnLst>
                  <p:par>
                    <p:cTn id="105" fill="hold">
                      <p:stCondLst>
                        <p:cond delay="0"/>
                      </p:stCondLst>
                      <p:childTnLst>
                        <p:par>
                          <p:cTn id="106" fill="hold">
                            <p:stCondLst>
                              <p:cond delay="0"/>
                            </p:stCondLst>
                            <p:childTnLst>
                              <p:par>
                                <p:cTn id="107" presetID="50" presetClass="exit" presetSubtype="0" accel="100000" fill="hold" grpId="0" nodeType="clickEffect">
                                  <p:stCondLst>
                                    <p:cond delay="0"/>
                                  </p:stCondLst>
                                  <p:childTnLst>
                                    <p:anim calcmode="lin" valueType="num">
                                      <p:cBhvr>
                                        <p:cTn id="108" dur="1000"/>
                                        <p:tgtEl>
                                          <p:spTgt spid="64"/>
                                        </p:tgtEl>
                                        <p:attrNameLst>
                                          <p:attrName>ppt_w</p:attrName>
                                        </p:attrNameLst>
                                      </p:cBhvr>
                                      <p:tavLst>
                                        <p:tav tm="0">
                                          <p:val>
                                            <p:strVal val="ppt_w"/>
                                          </p:val>
                                        </p:tav>
                                        <p:tav tm="100000">
                                          <p:val>
                                            <p:strVal val="ppt_w+.3"/>
                                          </p:val>
                                        </p:tav>
                                      </p:tavLst>
                                    </p:anim>
                                    <p:anim calcmode="lin" valueType="num">
                                      <p:cBhvr>
                                        <p:cTn id="109" dur="1000"/>
                                        <p:tgtEl>
                                          <p:spTgt spid="64"/>
                                        </p:tgtEl>
                                        <p:attrNameLst>
                                          <p:attrName>ppt_h</p:attrName>
                                        </p:attrNameLst>
                                      </p:cBhvr>
                                      <p:tavLst>
                                        <p:tav tm="0">
                                          <p:val>
                                            <p:strVal val="ppt_h"/>
                                          </p:val>
                                        </p:tav>
                                        <p:tav tm="100000">
                                          <p:val>
                                            <p:strVal val="ppt_h"/>
                                          </p:val>
                                        </p:tav>
                                      </p:tavLst>
                                    </p:anim>
                                    <p:animEffect transition="out" filter="fade">
                                      <p:cBhvr>
                                        <p:cTn id="110" dur="1000"/>
                                        <p:tgtEl>
                                          <p:spTgt spid="64"/>
                                        </p:tgtEl>
                                      </p:cBhvr>
                                    </p:animEffect>
                                    <p:set>
                                      <p:cBhvr>
                                        <p:cTn id="111"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2" restart="whenNotActive" fill="hold" evtFilter="cancelBubble" nodeType="interactiveSeq">
                <p:stCondLst>
                  <p:cond evt="onClick" delay="0">
                    <p:tgtEl>
                      <p:spTgt spid="17"/>
                    </p:tgtEl>
                  </p:cond>
                </p:stCondLst>
                <p:endSync evt="end" delay="0">
                  <p:rtn val="all"/>
                </p:endSync>
                <p:childTnLst>
                  <p:par>
                    <p:cTn id="113" fill="hold">
                      <p:stCondLst>
                        <p:cond delay="0"/>
                      </p:stCondLst>
                      <p:childTnLst>
                        <p:par>
                          <p:cTn id="114" fill="hold">
                            <p:stCondLst>
                              <p:cond delay="0"/>
                            </p:stCondLst>
                            <p:childTnLst>
                              <p:par>
                                <p:cTn id="115" presetID="50" presetClass="exit" presetSubtype="0" accel="100000" fill="hold" grpId="0" nodeType="clickEffect">
                                  <p:stCondLst>
                                    <p:cond delay="0"/>
                                  </p:stCondLst>
                                  <p:childTnLst>
                                    <p:anim calcmode="lin" valueType="num">
                                      <p:cBhvr>
                                        <p:cTn id="116" dur="1000"/>
                                        <p:tgtEl>
                                          <p:spTgt spid="62"/>
                                        </p:tgtEl>
                                        <p:attrNameLst>
                                          <p:attrName>ppt_w</p:attrName>
                                        </p:attrNameLst>
                                      </p:cBhvr>
                                      <p:tavLst>
                                        <p:tav tm="0">
                                          <p:val>
                                            <p:strVal val="ppt_w"/>
                                          </p:val>
                                        </p:tav>
                                        <p:tav tm="100000">
                                          <p:val>
                                            <p:strVal val="ppt_w+.3"/>
                                          </p:val>
                                        </p:tav>
                                      </p:tavLst>
                                    </p:anim>
                                    <p:anim calcmode="lin" valueType="num">
                                      <p:cBhvr>
                                        <p:cTn id="117" dur="1000"/>
                                        <p:tgtEl>
                                          <p:spTgt spid="62"/>
                                        </p:tgtEl>
                                        <p:attrNameLst>
                                          <p:attrName>ppt_h</p:attrName>
                                        </p:attrNameLst>
                                      </p:cBhvr>
                                      <p:tavLst>
                                        <p:tav tm="0">
                                          <p:val>
                                            <p:strVal val="ppt_h"/>
                                          </p:val>
                                        </p:tav>
                                        <p:tav tm="100000">
                                          <p:val>
                                            <p:strVal val="ppt_h"/>
                                          </p:val>
                                        </p:tav>
                                      </p:tavLst>
                                    </p:anim>
                                    <p:animEffect transition="out" filter="fade">
                                      <p:cBhvr>
                                        <p:cTn id="118" dur="1000"/>
                                        <p:tgtEl>
                                          <p:spTgt spid="62"/>
                                        </p:tgtEl>
                                      </p:cBhvr>
                                    </p:animEffect>
                                    <p:set>
                                      <p:cBhvr>
                                        <p:cTn id="119" dur="1" fill="hold">
                                          <p:stCondLst>
                                            <p:cond delay="9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50" presetClass="exit" presetSubtype="0" accel="100000" fill="hold" grpId="0" nodeType="clickEffect">
                                  <p:stCondLst>
                                    <p:cond delay="0"/>
                                  </p:stCondLst>
                                  <p:childTnLst>
                                    <p:anim calcmode="lin" valueType="num">
                                      <p:cBhvr>
                                        <p:cTn id="124" dur="1000"/>
                                        <p:tgtEl>
                                          <p:spTgt spid="65"/>
                                        </p:tgtEl>
                                        <p:attrNameLst>
                                          <p:attrName>ppt_w</p:attrName>
                                        </p:attrNameLst>
                                      </p:cBhvr>
                                      <p:tavLst>
                                        <p:tav tm="0">
                                          <p:val>
                                            <p:strVal val="ppt_w"/>
                                          </p:val>
                                        </p:tav>
                                        <p:tav tm="100000">
                                          <p:val>
                                            <p:strVal val="ppt_w+.3"/>
                                          </p:val>
                                        </p:tav>
                                      </p:tavLst>
                                    </p:anim>
                                    <p:anim calcmode="lin" valueType="num">
                                      <p:cBhvr>
                                        <p:cTn id="125" dur="1000"/>
                                        <p:tgtEl>
                                          <p:spTgt spid="65"/>
                                        </p:tgtEl>
                                        <p:attrNameLst>
                                          <p:attrName>ppt_h</p:attrName>
                                        </p:attrNameLst>
                                      </p:cBhvr>
                                      <p:tavLst>
                                        <p:tav tm="0">
                                          <p:val>
                                            <p:strVal val="ppt_h"/>
                                          </p:val>
                                        </p:tav>
                                        <p:tav tm="100000">
                                          <p:val>
                                            <p:strVal val="ppt_h"/>
                                          </p:val>
                                        </p:tav>
                                      </p:tavLst>
                                    </p:anim>
                                    <p:animEffect transition="out" filter="fade">
                                      <p:cBhvr>
                                        <p:cTn id="126" dur="1000"/>
                                        <p:tgtEl>
                                          <p:spTgt spid="65"/>
                                        </p:tgtEl>
                                      </p:cBhvr>
                                    </p:animEffect>
                                    <p:set>
                                      <p:cBhvr>
                                        <p:cTn id="127" dur="1" fill="hold">
                                          <p:stCondLst>
                                            <p:cond delay="9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8" restart="whenNotActive" fill="hold" evtFilter="cancelBubble" nodeType="interactiveSeq">
                <p:stCondLst>
                  <p:cond evt="onClick" delay="0">
                    <p:tgtEl>
                      <p:spTgt spid="42"/>
                    </p:tgtEl>
                  </p:cond>
                </p:stCondLst>
                <p:endSync evt="end" delay="0">
                  <p:rtn val="all"/>
                </p:endSync>
                <p:childTnLst>
                  <p:par>
                    <p:cTn id="129" fill="hold">
                      <p:stCondLst>
                        <p:cond delay="0"/>
                      </p:stCondLst>
                      <p:childTnLst>
                        <p:par>
                          <p:cTn id="130" fill="hold">
                            <p:stCondLst>
                              <p:cond delay="0"/>
                            </p:stCondLst>
                            <p:childTnLst>
                              <p:par>
                                <p:cTn id="131" presetID="50" presetClass="exit" presetSubtype="0" accel="100000" fill="hold" grpId="0" nodeType="clickEffect">
                                  <p:stCondLst>
                                    <p:cond delay="0"/>
                                  </p:stCondLst>
                                  <p:childTnLst>
                                    <p:anim calcmode="lin" valueType="num">
                                      <p:cBhvr>
                                        <p:cTn id="132" dur="1000"/>
                                        <p:tgtEl>
                                          <p:spTgt spid="67"/>
                                        </p:tgtEl>
                                        <p:attrNameLst>
                                          <p:attrName>ppt_w</p:attrName>
                                        </p:attrNameLst>
                                      </p:cBhvr>
                                      <p:tavLst>
                                        <p:tav tm="0">
                                          <p:val>
                                            <p:strVal val="ppt_w"/>
                                          </p:val>
                                        </p:tav>
                                        <p:tav tm="100000">
                                          <p:val>
                                            <p:strVal val="ppt_w+.3"/>
                                          </p:val>
                                        </p:tav>
                                      </p:tavLst>
                                    </p:anim>
                                    <p:anim calcmode="lin" valueType="num">
                                      <p:cBhvr>
                                        <p:cTn id="133" dur="1000"/>
                                        <p:tgtEl>
                                          <p:spTgt spid="67"/>
                                        </p:tgtEl>
                                        <p:attrNameLst>
                                          <p:attrName>ppt_h</p:attrName>
                                        </p:attrNameLst>
                                      </p:cBhvr>
                                      <p:tavLst>
                                        <p:tav tm="0">
                                          <p:val>
                                            <p:strVal val="ppt_h"/>
                                          </p:val>
                                        </p:tav>
                                        <p:tav tm="100000">
                                          <p:val>
                                            <p:strVal val="ppt_h"/>
                                          </p:val>
                                        </p:tav>
                                      </p:tavLst>
                                    </p:anim>
                                    <p:animEffect transition="out" filter="fade">
                                      <p:cBhvr>
                                        <p:cTn id="134" dur="1000"/>
                                        <p:tgtEl>
                                          <p:spTgt spid="67"/>
                                        </p:tgtEl>
                                      </p:cBhvr>
                                    </p:animEffect>
                                    <p:set>
                                      <p:cBhvr>
                                        <p:cTn id="135" dur="1" fill="hold">
                                          <p:stCondLst>
                                            <p:cond delay="9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6" restart="whenNotActive" fill="hold" evtFilter="cancelBubble" nodeType="interactiveSeq">
                <p:stCondLst>
                  <p:cond evt="onClick" delay="0">
                    <p:tgtEl>
                      <p:spTgt spid="25"/>
                    </p:tgtEl>
                  </p:cond>
                </p:stCondLst>
                <p:endSync evt="end" delay="0">
                  <p:rtn val="all"/>
                </p:endSync>
                <p:childTnLst>
                  <p:par>
                    <p:cTn id="137" fill="hold">
                      <p:stCondLst>
                        <p:cond delay="0"/>
                      </p:stCondLst>
                      <p:childTnLst>
                        <p:par>
                          <p:cTn id="138" fill="hold">
                            <p:stCondLst>
                              <p:cond delay="0"/>
                            </p:stCondLst>
                            <p:childTnLst>
                              <p:par>
                                <p:cTn id="139" presetID="50" presetClass="exit" presetSubtype="0" accel="100000" fill="hold" grpId="0" nodeType="clickEffect">
                                  <p:stCondLst>
                                    <p:cond delay="0"/>
                                  </p:stCondLst>
                                  <p:childTnLst>
                                    <p:anim calcmode="lin" valueType="num">
                                      <p:cBhvr>
                                        <p:cTn id="140" dur="1000"/>
                                        <p:tgtEl>
                                          <p:spTgt spid="61"/>
                                        </p:tgtEl>
                                        <p:attrNameLst>
                                          <p:attrName>ppt_w</p:attrName>
                                        </p:attrNameLst>
                                      </p:cBhvr>
                                      <p:tavLst>
                                        <p:tav tm="0">
                                          <p:val>
                                            <p:strVal val="ppt_w"/>
                                          </p:val>
                                        </p:tav>
                                        <p:tav tm="100000">
                                          <p:val>
                                            <p:strVal val="ppt_w+.3"/>
                                          </p:val>
                                        </p:tav>
                                      </p:tavLst>
                                    </p:anim>
                                    <p:anim calcmode="lin" valueType="num">
                                      <p:cBhvr>
                                        <p:cTn id="141" dur="1000"/>
                                        <p:tgtEl>
                                          <p:spTgt spid="61"/>
                                        </p:tgtEl>
                                        <p:attrNameLst>
                                          <p:attrName>ppt_h</p:attrName>
                                        </p:attrNameLst>
                                      </p:cBhvr>
                                      <p:tavLst>
                                        <p:tav tm="0">
                                          <p:val>
                                            <p:strVal val="ppt_h"/>
                                          </p:val>
                                        </p:tav>
                                        <p:tav tm="100000">
                                          <p:val>
                                            <p:strVal val="ppt_h"/>
                                          </p:val>
                                        </p:tav>
                                      </p:tavLst>
                                    </p:anim>
                                    <p:animEffect transition="out" filter="fade">
                                      <p:cBhvr>
                                        <p:cTn id="142" dur="1000"/>
                                        <p:tgtEl>
                                          <p:spTgt spid="61"/>
                                        </p:tgtEl>
                                      </p:cBhvr>
                                    </p:animEffect>
                                    <p:set>
                                      <p:cBhvr>
                                        <p:cTn id="143" dur="1" fill="hold">
                                          <p:stCondLst>
                                            <p:cond delay="9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4" restart="whenNotActive" fill="hold" evtFilter="cancelBubble" nodeType="interactiveSeq">
                <p:stCondLst>
                  <p:cond evt="onClick" delay="0">
                    <p:tgtEl>
                      <p:spTgt spid="21"/>
                    </p:tgtEl>
                  </p:cond>
                </p:stCondLst>
                <p:endSync evt="end" delay="0">
                  <p:rtn val="all"/>
                </p:endSync>
                <p:childTnLst>
                  <p:par>
                    <p:cTn id="145" fill="hold">
                      <p:stCondLst>
                        <p:cond delay="0"/>
                      </p:stCondLst>
                      <p:childTnLst>
                        <p:par>
                          <p:cTn id="146" fill="hold">
                            <p:stCondLst>
                              <p:cond delay="0"/>
                            </p:stCondLst>
                            <p:childTnLst>
                              <p:par>
                                <p:cTn id="147" presetID="50" presetClass="exit" presetSubtype="0" accel="100000" fill="hold" grpId="0" nodeType="clickEffect">
                                  <p:stCondLst>
                                    <p:cond delay="0"/>
                                  </p:stCondLst>
                                  <p:childTnLst>
                                    <p:anim calcmode="lin" valueType="num">
                                      <p:cBhvr>
                                        <p:cTn id="148" dur="1000"/>
                                        <p:tgtEl>
                                          <p:spTgt spid="60"/>
                                        </p:tgtEl>
                                        <p:attrNameLst>
                                          <p:attrName>ppt_w</p:attrName>
                                        </p:attrNameLst>
                                      </p:cBhvr>
                                      <p:tavLst>
                                        <p:tav tm="0">
                                          <p:val>
                                            <p:strVal val="ppt_w"/>
                                          </p:val>
                                        </p:tav>
                                        <p:tav tm="100000">
                                          <p:val>
                                            <p:strVal val="ppt_w+.3"/>
                                          </p:val>
                                        </p:tav>
                                      </p:tavLst>
                                    </p:anim>
                                    <p:anim calcmode="lin" valueType="num">
                                      <p:cBhvr>
                                        <p:cTn id="149" dur="1000"/>
                                        <p:tgtEl>
                                          <p:spTgt spid="60"/>
                                        </p:tgtEl>
                                        <p:attrNameLst>
                                          <p:attrName>ppt_h</p:attrName>
                                        </p:attrNameLst>
                                      </p:cBhvr>
                                      <p:tavLst>
                                        <p:tav tm="0">
                                          <p:val>
                                            <p:strVal val="ppt_h"/>
                                          </p:val>
                                        </p:tav>
                                        <p:tav tm="100000">
                                          <p:val>
                                            <p:strVal val="ppt_h"/>
                                          </p:val>
                                        </p:tav>
                                      </p:tavLst>
                                    </p:anim>
                                    <p:animEffect transition="out" filter="fade">
                                      <p:cBhvr>
                                        <p:cTn id="150" dur="1000"/>
                                        <p:tgtEl>
                                          <p:spTgt spid="60"/>
                                        </p:tgtEl>
                                      </p:cBhvr>
                                    </p:animEffect>
                                    <p:set>
                                      <p:cBhvr>
                                        <p:cTn id="151" dur="1" fill="hold">
                                          <p:stCondLst>
                                            <p:cond delay="9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52" restart="whenNotActive" fill="hold" evtFilter="cancelBubble" nodeType="interactiveSeq">
                <p:stCondLst>
                  <p:cond evt="onClick" delay="0">
                    <p:tgtEl>
                      <p:spTgt spid="12"/>
                    </p:tgtEl>
                  </p:cond>
                </p:stCondLst>
                <p:endSync evt="end" delay="0">
                  <p:rtn val="all"/>
                </p:endSync>
                <p:childTnLst>
                  <p:par>
                    <p:cTn id="153" fill="hold">
                      <p:stCondLst>
                        <p:cond delay="0"/>
                      </p:stCondLst>
                      <p:childTnLst>
                        <p:par>
                          <p:cTn id="154" fill="hold">
                            <p:stCondLst>
                              <p:cond delay="0"/>
                            </p:stCondLst>
                            <p:childTnLst>
                              <p:par>
                                <p:cTn id="155" presetID="26" presetClass="emph" presetSubtype="0" fill="hold" nodeType="clickEffect">
                                  <p:stCondLst>
                                    <p:cond delay="0"/>
                                  </p:stCondLst>
                                  <p:childTnLst>
                                    <p:animEffect transition="out" filter="fade">
                                      <p:cBhvr>
                                        <p:cTn id="156" dur="500" tmFilter="0, 0; .2, .5; .8, .5; 1, 0"/>
                                        <p:tgtEl>
                                          <p:spTgt spid="12"/>
                                        </p:tgtEl>
                                      </p:cBhvr>
                                    </p:animEffect>
                                    <p:animScale>
                                      <p:cBhvr>
                                        <p:cTn id="157" dur="250" autoRev="1" fill="hold"/>
                                        <p:tgtEl>
                                          <p:spTgt spid="12"/>
                                        </p:tgtEl>
                                      </p:cBhvr>
                                      <p:by x="105000" y="105000"/>
                                    </p:animScale>
                                  </p:childTnLst>
                                </p:cTn>
                              </p:par>
                              <p:par>
                                <p:cTn id="158" presetID="23" presetClass="entr" presetSubtype="32" fill="hold" grpId="0" nodeType="withEffect">
                                  <p:stCondLst>
                                    <p:cond delay="0"/>
                                  </p:stCondLst>
                                  <p:childTnLst>
                                    <p:set>
                                      <p:cBhvr>
                                        <p:cTn id="159" dur="1" fill="hold">
                                          <p:stCondLst>
                                            <p:cond delay="0"/>
                                          </p:stCondLst>
                                        </p:cTn>
                                        <p:tgtEl>
                                          <p:spTgt spid="8"/>
                                        </p:tgtEl>
                                        <p:attrNameLst>
                                          <p:attrName>style.visibility</p:attrName>
                                        </p:attrNameLst>
                                      </p:cBhvr>
                                      <p:to>
                                        <p:strVal val="visible"/>
                                      </p:to>
                                    </p:set>
                                    <p:anim calcmode="lin" valueType="num">
                                      <p:cBhvr>
                                        <p:cTn id="160" dur="500" fill="hold"/>
                                        <p:tgtEl>
                                          <p:spTgt spid="8"/>
                                        </p:tgtEl>
                                        <p:attrNameLst>
                                          <p:attrName>ppt_w</p:attrName>
                                        </p:attrNameLst>
                                      </p:cBhvr>
                                      <p:tavLst>
                                        <p:tav tm="0">
                                          <p:val>
                                            <p:strVal val="4*#ppt_w"/>
                                          </p:val>
                                        </p:tav>
                                        <p:tav tm="100000">
                                          <p:val>
                                            <p:strVal val="#ppt_w"/>
                                          </p:val>
                                        </p:tav>
                                      </p:tavLst>
                                    </p:anim>
                                    <p:anim calcmode="lin" valueType="num">
                                      <p:cBhvr>
                                        <p:cTn id="161" dur="50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seq concurrent="1" nextAc="seek">
              <p:cTn id="162" restart="whenNotActive" fill="hold" evtFilter="cancelBubble" nodeType="interactiveSeq">
                <p:stCondLst>
                  <p:cond evt="onClick" delay="0">
                    <p:tgtEl>
                      <p:spTgt spid="59"/>
                    </p:tgtEl>
                  </p:cond>
                </p:stCondLst>
                <p:endSync evt="end" delay="0">
                  <p:rtn val="all"/>
                </p:endSync>
                <p:childTnLst>
                  <p:par>
                    <p:cTn id="163" fill="hold">
                      <p:stCondLst>
                        <p:cond delay="0"/>
                      </p:stCondLst>
                      <p:childTnLst>
                        <p:par>
                          <p:cTn id="164" fill="hold">
                            <p:stCondLst>
                              <p:cond delay="0"/>
                            </p:stCondLst>
                            <p:childTnLst>
                              <p:par>
                                <p:cTn id="165" presetID="23" presetClass="entr" presetSubtype="32" fill="hold" nodeType="withEffect">
                                  <p:stCondLst>
                                    <p:cond delay="0"/>
                                  </p:stCondLst>
                                  <p:childTnLst>
                                    <p:set>
                                      <p:cBhvr>
                                        <p:cTn id="166" dur="1" fill="hold">
                                          <p:stCondLst>
                                            <p:cond delay="0"/>
                                          </p:stCondLst>
                                        </p:cTn>
                                        <p:tgtEl>
                                          <p:spTgt spid="70"/>
                                        </p:tgtEl>
                                        <p:attrNameLst>
                                          <p:attrName>style.visibility</p:attrName>
                                        </p:attrNameLst>
                                      </p:cBhvr>
                                      <p:to>
                                        <p:strVal val="visible"/>
                                      </p:to>
                                    </p:set>
                                    <p:anim calcmode="lin" valueType="num">
                                      <p:cBhvr>
                                        <p:cTn id="167" dur="500" fill="hold"/>
                                        <p:tgtEl>
                                          <p:spTgt spid="70"/>
                                        </p:tgtEl>
                                        <p:attrNameLst>
                                          <p:attrName>ppt_w</p:attrName>
                                        </p:attrNameLst>
                                      </p:cBhvr>
                                      <p:tavLst>
                                        <p:tav tm="0">
                                          <p:val>
                                            <p:strVal val="4*#ppt_w"/>
                                          </p:val>
                                        </p:tav>
                                        <p:tav tm="100000">
                                          <p:val>
                                            <p:strVal val="#ppt_w"/>
                                          </p:val>
                                        </p:tav>
                                      </p:tavLst>
                                    </p:anim>
                                    <p:anim calcmode="lin" valueType="num">
                                      <p:cBhvr>
                                        <p:cTn id="168" dur="500" fill="hold"/>
                                        <p:tgtEl>
                                          <p:spTgt spid="7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5"/>
                                            </p:cond>
                                          </p:stCondLst>
                                          <p:endCondLst>
                                            <p:cond evt="onStopAudio" delay="0">
                                              <p:tgtEl>
                                                <p:sldTgt/>
                                              </p:tgtEl>
                                            </p:cond>
                                          </p:endCondLst>
                                        </p:cTn>
                                        <p:tgtEl>
                                          <p:sndTgt r:embed="rId3" name="applause.wav"/>
                                        </p:tgtEl>
                                      </p:cMediaNode>
                                    </p:audio>
                                  </p:subTnLst>
                                </p:cTn>
                              </p:par>
                            </p:childTnLst>
                          </p:cTn>
                        </p:par>
                      </p:childTnLst>
                    </p:cTn>
                  </p:par>
                  <p:par>
                    <p:cTn id="169" fill="hold">
                      <p:stCondLst>
                        <p:cond delay="indefinite"/>
                      </p:stCondLst>
                      <p:childTnLst>
                        <p:par>
                          <p:cTn id="170" fill="hold">
                            <p:stCondLst>
                              <p:cond delay="0"/>
                            </p:stCondLst>
                            <p:childTnLst>
                              <p:par>
                                <p:cTn id="171" presetID="26" presetClass="emph" presetSubtype="0" fill="hold" nodeType="clickEffect">
                                  <p:stCondLst>
                                    <p:cond delay="0"/>
                                  </p:stCondLst>
                                  <p:childTnLst>
                                    <p:animEffect transition="out" filter="fade">
                                      <p:cBhvr>
                                        <p:cTn id="172" dur="500" tmFilter="0, 0; .2, .5; .8, .5; 1, 0"/>
                                        <p:tgtEl>
                                          <p:spTgt spid="59"/>
                                        </p:tgtEl>
                                      </p:cBhvr>
                                    </p:animEffect>
                                    <p:animScale>
                                      <p:cBhvr>
                                        <p:cTn id="173" dur="250" autoRev="1" fill="hold"/>
                                        <p:tgtEl>
                                          <p:spTgt spid="59"/>
                                        </p:tgtEl>
                                      </p:cBhvr>
                                      <p:by x="105000" y="105000"/>
                                    </p:animScale>
                                  </p:childTnLst>
                                </p:cTn>
                              </p:par>
                            </p:childTnLst>
                          </p:cTn>
                        </p:par>
                      </p:childTnLst>
                    </p:cTn>
                  </p:par>
                </p:childTnLst>
              </p:cTn>
              <p:nextCondLst>
                <p:cond evt="onClick" delay="0">
                  <p:tgtEl>
                    <p:spTgt spid="59"/>
                  </p:tgtEl>
                </p:cond>
              </p:nextCondLst>
            </p:seq>
            <p:seq concurrent="1" nextAc="seek">
              <p:cTn id="174" restart="whenNotActive" fill="hold" evtFilter="cancelBubble" nodeType="interactiveSeq">
                <p:stCondLst>
                  <p:cond evt="onClick" delay="0">
                    <p:tgtEl>
                      <p:spTgt spid="11"/>
                    </p:tgtEl>
                  </p:cond>
                </p:stCondLst>
                <p:endSync evt="end" delay="0">
                  <p:rtn val="all"/>
                </p:endSync>
                <p:childTnLst>
                  <p:par>
                    <p:cTn id="175" fill="hold">
                      <p:stCondLst>
                        <p:cond delay="0"/>
                      </p:stCondLst>
                      <p:childTnLst>
                        <p:par>
                          <p:cTn id="176" fill="hold">
                            <p:stCondLst>
                              <p:cond delay="0"/>
                            </p:stCondLst>
                            <p:childTnLst>
                              <p:par>
                                <p:cTn id="177" presetID="1" presetClass="exit" presetSubtype="0" fill="hold" grpId="0" nodeType="clickEffect">
                                  <p:stCondLst>
                                    <p:cond delay="0"/>
                                  </p:stCondLst>
                                  <p:childTnLst>
                                    <p:set>
                                      <p:cBhvr>
                                        <p:cTn id="178" dur="1" fill="hold">
                                          <p:stCondLst>
                                            <p:cond delay="0"/>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79" restart="whenNotActive" fill="hold" evtFilter="cancelBubble" nodeType="interactiveSeq">
                <p:stCondLst>
                  <p:cond evt="onClick" delay="0">
                    <p:tgtEl>
                      <p:spTgt spid="9"/>
                    </p:tgtEl>
                  </p:cond>
                </p:stCondLst>
                <p:endSync evt="end" delay="0">
                  <p:rtn val="all"/>
                </p:endSync>
                <p:childTnLst>
                  <p:par>
                    <p:cTn id="180" fill="hold">
                      <p:stCondLst>
                        <p:cond delay="0"/>
                      </p:stCondLst>
                      <p:childTnLst>
                        <p:par>
                          <p:cTn id="181" fill="hold">
                            <p:stCondLst>
                              <p:cond delay="0"/>
                            </p:stCondLst>
                            <p:childTnLst>
                              <p:par>
                                <p:cTn id="182" presetID="13" presetClass="exit" presetSubtype="32" fill="hold" grpId="0" nodeType="clickEffect">
                                  <p:stCondLst>
                                    <p:cond delay="0"/>
                                  </p:stCondLst>
                                  <p:childTnLst>
                                    <p:animEffect transition="out" filter="plus(out)">
                                      <p:cBhvr>
                                        <p:cTn id="183" dur="1000"/>
                                        <p:tgtEl>
                                          <p:spTgt spid="63"/>
                                        </p:tgtEl>
                                      </p:cBhvr>
                                    </p:animEffect>
                                    <p:set>
                                      <p:cBhvr>
                                        <p:cTn id="184" dur="1" fill="hold">
                                          <p:stCondLst>
                                            <p:cond delay="9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7" grpId="0" animBg="1"/>
      <p:bldP spid="31" grpId="0" animBg="1"/>
      <p:bldP spid="32" grpId="0" animBg="1"/>
      <p:bldP spid="33" grpId="0" animBg="1"/>
      <p:bldP spid="34" grpId="0" animBg="1"/>
      <p:bldP spid="35" grpId="0" animBg="1"/>
      <p:bldP spid="36" grpId="0" animBg="1"/>
      <p:bldP spid="37" grpId="0" animBg="1"/>
      <p:bldP spid="38" grpId="0" animBg="1"/>
      <p:bldP spid="39" grpId="0" animBg="1"/>
      <p:bldP spid="64" grpId="0" animBg="1"/>
      <p:bldP spid="63" grpId="0" animBg="1"/>
      <p:bldP spid="66" grpId="0" animBg="1"/>
      <p:bldP spid="62" grpId="0" animBg="1"/>
      <p:bldP spid="60" grpId="0" animBg="1"/>
      <p:bldP spid="65" grpId="0" animBg="1"/>
      <p:bldP spid="61" grpId="0" animBg="1"/>
      <p:bldP spid="67" grpId="0" animBg="1"/>
      <p:bldP spid="47" grpId="0" animBg="1"/>
      <p:bldP spid="50" grpId="0" animBg="1"/>
      <p:bldP spid="51" grpId="0" animBg="1"/>
      <p:bldP spid="52" grpId="0" animBg="1"/>
      <p:bldP spid="53" grpId="0" animBg="1"/>
      <p:bldP spid="54" grpId="0" animBg="1"/>
      <p:bldP spid="55" grpId="0" animBg="1"/>
      <p:bldP spid="56" grpId="0" animBg="1"/>
      <p:bldP spid="57" grpId="0" animBg="1"/>
      <p:bldP spid="58"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xmlns=""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A</a:t>
            </a:r>
            <a:r>
              <a:rPr lang="vi-VN" sz="3200" b="1">
                <a:solidFill>
                  <a:schemeClr val="bg1"/>
                </a:solidFill>
                <a:latin typeface="Times New Roman" panose="02020603050405020304" pitchFamily="18" charset="0"/>
                <a:cs typeface="Times New Roman" panose="02020603050405020304" pitchFamily="18" charset="0"/>
              </a:rPr>
              <a:t>.</a:t>
            </a:r>
            <a:r>
              <a:rPr lang="vi-VN" sz="2400" b="1">
                <a:solidFill>
                  <a:schemeClr val="bg1"/>
                </a:solidFill>
                <a:latin typeface="Times New Roman" panose="02020603050405020304" pitchFamily="18" charset="0"/>
                <a:cs typeface="Times New Roman" panose="02020603050405020304" pitchFamily="18" charset="0"/>
              </a:rPr>
              <a:t> </a:t>
            </a:r>
            <a:r>
              <a:rPr lang="en-US" sz="2400" b="1" smtClean="0">
                <a:solidFill>
                  <a:schemeClr val="bg1"/>
                </a:solidFill>
                <a:latin typeface="Times New Roman" panose="02020603050405020304" pitchFamily="18" charset="0"/>
                <a:cs typeface="Times New Roman" panose="02020603050405020304" pitchFamily="18" charset="0"/>
              </a:rPr>
              <a:t> Z</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xmlns="" id="{DAFF3985-B70E-4F29-9B2B-8E74D965A386}"/>
              </a:ext>
            </a:extLst>
          </p:cNvPr>
          <p:cNvSpPr/>
          <p:nvPr/>
        </p:nvSpPr>
        <p:spPr>
          <a:xfrm>
            <a:off x="313163" y="231911"/>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002060"/>
                </a:solidFill>
                <a:latin typeface="Times New Roman" panose="02020603050405020304" pitchFamily="18" charset="0"/>
                <a:cs typeface="Times New Roman" panose="02020603050405020304" pitchFamily="18" charset="0"/>
              </a:rPr>
              <a:t>Câu 1: Tập hợp số nguyên ký hiệu là:</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xmlns=""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B</a:t>
            </a:r>
            <a:r>
              <a:rPr lang="en-US" sz="3200" b="1">
                <a:latin typeface="Times New Roman" panose="02020603050405020304" pitchFamily="18" charset="0"/>
                <a:cs typeface="Times New Roman" panose="02020603050405020304" pitchFamily="18" charset="0"/>
              </a:rPr>
              <a:t>.</a:t>
            </a:r>
            <a:r>
              <a:rPr lang="vi-VN"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 N</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xmlns=""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C</a:t>
            </a:r>
            <a:r>
              <a:rPr lang="en-US" sz="32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N</a:t>
            </a:r>
            <a:r>
              <a:rPr lang="en-US" sz="2400" b="1" baseline="30000" smtClean="0">
                <a:latin typeface="Times New Roman" panose="02020603050405020304" pitchFamily="18" charset="0"/>
                <a:cs typeface="Times New Roman" panose="02020603050405020304" pitchFamily="18" charset="0"/>
              </a:rPr>
              <a:t>*</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xmlns=""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D</a:t>
            </a:r>
            <a:r>
              <a:rPr lang="en-US" sz="32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M</a:t>
            </a:r>
            <a:endParaRPr lang="en-US" sz="4800" b="1" dirty="0">
              <a:solidFill>
                <a:schemeClr val="bg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57591" y="807445"/>
            <a:ext cx="1589852" cy="1545336"/>
          </a:xfrm>
          <a:prstGeom prst="rect">
            <a:avLst/>
          </a:prstGeom>
        </p:spPr>
      </p:pic>
      <p:sp>
        <p:nvSpPr>
          <p:cNvPr id="11" name="Arrow: Pentagon 10">
            <a:hlinkClick r:id="rId6" action="ppaction://hlinksldjump"/>
            <a:extLst>
              <a:ext uri="{FF2B5EF4-FFF2-40B4-BE49-F238E27FC236}">
                <a16:creationId xmlns:a16="http://schemas.microsoft.com/office/drawing/2014/main" xmlns=""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3423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5417 0.16968 " pathEditMode="relative" rAng="0" ptsTypes="AA">
                                      <p:cBhvr>
                                        <p:cTn id="69" dur="2000" fill="hold"/>
                                        <p:tgtEl>
                                          <p:spTgt spid="10"/>
                                        </p:tgtEl>
                                        <p:attrNameLst>
                                          <p:attrName>ppt_x</p:attrName>
                                          <p:attrName>ppt_y</p:attrName>
                                        </p:attrNameLst>
                                      </p:cBhvr>
                                      <p:rCtr x="-22708" y="847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xmlns=""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Các số nguyên âm</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xmlns=""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2: Tập hợp số nguyên Z là tập hợp gồm</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xmlns=""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Các số nguyên dương</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xmlns=""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Số 0</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xmlns=""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Các số nguyên âm, số 0 và các số nguyên dương</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xmlns=""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464556" flipH="1">
            <a:off x="10257591" y="992712"/>
            <a:ext cx="1589852" cy="1174802"/>
          </a:xfrm>
          <a:prstGeom prst="rect">
            <a:avLst/>
          </a:prstGeom>
        </p:spPr>
      </p:pic>
      <p:sp>
        <p:nvSpPr>
          <p:cNvPr id="11" name="Arrow: Pentagon 10">
            <a:hlinkClick r:id="rId6" action="ppaction://hlinksldjump"/>
            <a:extLst>
              <a:ext uri="{FF2B5EF4-FFF2-40B4-BE49-F238E27FC236}">
                <a16:creationId xmlns:a16="http://schemas.microsoft.com/office/drawing/2014/main" xmlns=""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spTree>
    <p:extLst>
      <p:ext uri="{BB962C8B-B14F-4D97-AF65-F5344CB8AC3E}">
        <p14:creationId xmlns:p14="http://schemas.microsoft.com/office/powerpoint/2010/main" val="34383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39792 0.65301 " pathEditMode="relative" rAng="0" ptsTypes="AA">
                                      <p:cBhvr>
                                        <p:cTn id="69" dur="2000" fill="hold"/>
                                        <p:tgtEl>
                                          <p:spTgt spid="10"/>
                                        </p:tgtEl>
                                        <p:attrNameLst>
                                          <p:attrName>ppt_x</p:attrName>
                                          <p:attrName>ppt_y</p:attrName>
                                        </p:attrNameLst>
                                      </p:cBhvr>
                                      <p:rCtr x="-19896" y="32639"/>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xmlns=""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-50 &lt; 1</a:t>
            </a: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xmlns=""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3: Cho các số -50; -1000; 1. Đáp án nào sau đây </a:t>
            </a:r>
            <a:r>
              <a:rPr kumimoji="0" lang="en-US" sz="3200" i="1" u="sng"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SAI:</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xmlns=""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solidFill>
                  <a:prstClr val="white"/>
                </a:solidFill>
                <a:latin typeface="Times New Roman" panose="02020603050405020304" pitchFamily="18" charset="0"/>
                <a:cs typeface="Times New Roman" panose="02020603050405020304" pitchFamily="18" charset="0"/>
              </a:rPr>
              <a:t>B</a:t>
            </a:r>
            <a:r>
              <a:rPr lang="en-US" sz="3200" b="1">
                <a:solidFill>
                  <a:prstClr val="white"/>
                </a:solidFill>
                <a:latin typeface="Times New Roman" panose="02020603050405020304" pitchFamily="18" charset="0"/>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-50 &lt; -1000</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xmlns=""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1 &gt; -1000</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xmlns=""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1000</a:t>
            </a:r>
            <a:r>
              <a:rPr kumimoji="0" lang="en-US" sz="3200" b="1"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&lt; -50</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xmlns=""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70464" y="807445"/>
            <a:ext cx="1564105" cy="1545336"/>
          </a:xfrm>
          <a:prstGeom prst="rect">
            <a:avLst/>
          </a:prstGeom>
        </p:spPr>
      </p:pic>
      <p:sp>
        <p:nvSpPr>
          <p:cNvPr id="11" name="Arrow: Pentagon 10">
            <a:hlinkClick r:id="rId6" action="ppaction://hlinksldjump"/>
            <a:extLst>
              <a:ext uri="{FF2B5EF4-FFF2-40B4-BE49-F238E27FC236}">
                <a16:creationId xmlns:a16="http://schemas.microsoft.com/office/drawing/2014/main" xmlns=""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spTree>
    <p:extLst>
      <p:ext uri="{BB962C8B-B14F-4D97-AF65-F5344CB8AC3E}">
        <p14:creationId xmlns:p14="http://schemas.microsoft.com/office/powerpoint/2010/main" val="7118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92D05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0651 0.32431 " pathEditMode="relative" rAng="0" ptsTypes="AA">
                                      <p:cBhvr>
                                        <p:cTn id="69" dur="2000" fill="hold"/>
                                        <p:tgtEl>
                                          <p:spTgt spid="10"/>
                                        </p:tgtEl>
                                        <p:attrNameLst>
                                          <p:attrName>ppt_x</p:attrName>
                                          <p:attrName>ppt_y</p:attrName>
                                        </p:attrNameLst>
                                      </p:cBhvr>
                                      <p:rCtr x="-20326" y="16204"/>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7"/>
                                        </p:tgtEl>
                                        <p:attrNameLst>
                                          <p:attrName>fillcolor</p:attrName>
                                        </p:attrNameLst>
                                      </p:cBhvr>
                                      <p:to>
                                        <a:srgbClr val="92D050"/>
                                      </p:to>
                                    </p:animClr>
                                    <p:set>
                                      <p:cBhvr>
                                        <p:cTn id="73" dur="500" fill="hold"/>
                                        <p:tgtEl>
                                          <p:spTgt spid="7"/>
                                        </p:tgtEl>
                                        <p:attrNameLst>
                                          <p:attrName>fill.type</p:attrName>
                                        </p:attrNameLst>
                                      </p:cBhvr>
                                      <p:to>
                                        <p:strVal val="solid"/>
                                      </p:to>
                                    </p:set>
                                    <p:set>
                                      <p:cBhvr>
                                        <p:cTn id="74" dur="500" fill="hold"/>
                                        <p:tgtEl>
                                          <p:spTgt spid="7"/>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xmlns=""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-98</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xmlns=""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smtClean="0">
                <a:solidFill>
                  <a:srgbClr val="002060"/>
                </a:solidFill>
                <a:latin typeface="Times New Roman" panose="02020603050405020304" pitchFamily="18" charset="0"/>
                <a:cs typeface="Times New Roman" panose="02020603050405020304" pitchFamily="18" charset="0"/>
              </a:rPr>
              <a:t>Câu 4: Kết quả của phép tính (-62) + (-36) bằng:</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xmlns=""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98</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xmlns=""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-26</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xmlns=""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26</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xmlns=""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7591" y="877928"/>
            <a:ext cx="1589852" cy="1404369"/>
          </a:xfrm>
          <a:prstGeom prst="rect">
            <a:avLst/>
          </a:prstGeom>
        </p:spPr>
      </p:pic>
      <p:sp>
        <p:nvSpPr>
          <p:cNvPr id="11" name="Arrow: Pentagon 10">
            <a:hlinkClick r:id="rId6" action="ppaction://hlinksldjump"/>
            <a:extLst>
              <a:ext uri="{FF2B5EF4-FFF2-40B4-BE49-F238E27FC236}">
                <a16:creationId xmlns:a16="http://schemas.microsoft.com/office/drawing/2014/main" xmlns=""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spTree>
    <p:extLst>
      <p:ext uri="{BB962C8B-B14F-4D97-AF65-F5344CB8AC3E}">
        <p14:creationId xmlns:p14="http://schemas.microsoft.com/office/powerpoint/2010/main" val="222219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5417 0.16968 " pathEditMode="relative" rAng="0" ptsTypes="AA">
                                      <p:cBhvr>
                                        <p:cTn id="69" dur="2000" fill="hold"/>
                                        <p:tgtEl>
                                          <p:spTgt spid="10"/>
                                        </p:tgtEl>
                                        <p:attrNameLst>
                                          <p:attrName>ppt_x</p:attrName>
                                          <p:attrName>ppt_y</p:attrName>
                                        </p:attrNameLst>
                                      </p:cBhvr>
                                      <p:rCtr x="-22708" y="847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xmlns=""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-52</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xmlns=""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smtClean="0">
                <a:solidFill>
                  <a:srgbClr val="002060"/>
                </a:solidFill>
                <a:latin typeface="Times New Roman" panose="02020603050405020304" pitchFamily="18" charset="0"/>
                <a:cs typeface="Times New Roman" panose="02020603050405020304" pitchFamily="18" charset="0"/>
              </a:rPr>
              <a:t>Câu 5: Kết quả của phép tính (-35) + 17 bằng:</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xmlns=""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solidFill>
                  <a:prstClr val="white"/>
                </a:solidFill>
                <a:latin typeface="Times New Roman" panose="02020603050405020304" pitchFamily="18" charset="0"/>
                <a:cs typeface="Times New Roman" panose="02020603050405020304" pitchFamily="18" charset="0"/>
              </a:rPr>
              <a:t>B</a:t>
            </a:r>
            <a:r>
              <a:rPr lang="en-US" sz="3200" b="1">
                <a:solidFill>
                  <a:prstClr val="white"/>
                </a:solidFill>
                <a:latin typeface="Times New Roman" panose="02020603050405020304" pitchFamily="18" charset="0"/>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52</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xmlns=""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-18</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xmlns=""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18</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xmlns=""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439364" y="992712"/>
            <a:ext cx="1226306" cy="1174802"/>
          </a:xfrm>
          <a:prstGeom prst="rect">
            <a:avLst/>
          </a:prstGeom>
        </p:spPr>
      </p:pic>
      <p:sp>
        <p:nvSpPr>
          <p:cNvPr id="11" name="Arrow: Pentagon 10">
            <a:hlinkClick r:id="rId6" action="ppaction://hlinksldjump"/>
            <a:extLst>
              <a:ext uri="{FF2B5EF4-FFF2-40B4-BE49-F238E27FC236}">
                <a16:creationId xmlns:a16="http://schemas.microsoft.com/office/drawing/2014/main" xmlns=""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spTree>
    <p:extLst>
      <p:ext uri="{BB962C8B-B14F-4D97-AF65-F5344CB8AC3E}">
        <p14:creationId xmlns:p14="http://schemas.microsoft.com/office/powerpoint/2010/main" val="217224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92D05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0651 0.50926 " pathEditMode="relative" rAng="0" ptsTypes="AA">
                                      <p:cBhvr>
                                        <p:cTn id="69" dur="2000" fill="hold"/>
                                        <p:tgtEl>
                                          <p:spTgt spid="10"/>
                                        </p:tgtEl>
                                        <p:attrNameLst>
                                          <p:attrName>ppt_x</p:attrName>
                                          <p:attrName>ppt_y</p:attrName>
                                        </p:attrNameLst>
                                      </p:cBhvr>
                                      <p:rCtr x="-20326" y="25463"/>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8"/>
                                        </p:tgtEl>
                                        <p:attrNameLst>
                                          <p:attrName>fillcolor</p:attrName>
                                        </p:attrNameLst>
                                      </p:cBhvr>
                                      <p:to>
                                        <a:srgbClr val="92D050"/>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xmlns=""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-46</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xmlns=""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smtClean="0">
                <a:solidFill>
                  <a:srgbClr val="002060"/>
                </a:solidFill>
                <a:latin typeface="Times New Roman" panose="02020603050405020304" pitchFamily="18" charset="0"/>
                <a:cs typeface="Times New Roman" panose="02020603050405020304" pitchFamily="18" charset="0"/>
              </a:rPr>
              <a:t>Câu 6: Kết quả của phép tính (-19) – (-27) bằng:</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xmlns=""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noProof="0" smtClean="0">
                <a:solidFill>
                  <a:prstClr val="white"/>
                </a:solidFill>
                <a:latin typeface="Times New Roman" panose="02020603050405020304" pitchFamily="18" charset="0"/>
                <a:cs typeface="Times New Roman" panose="02020603050405020304" pitchFamily="18" charset="0"/>
              </a:rPr>
              <a:t>46</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xmlns=""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solidFill>
                  <a:prstClr val="white"/>
                </a:solidFill>
                <a:latin typeface="Times New Roman" panose="02020603050405020304" pitchFamily="18" charset="0"/>
                <a:cs typeface="Times New Roman" panose="02020603050405020304" pitchFamily="18" charset="0"/>
              </a:rPr>
              <a:t>C</a:t>
            </a:r>
            <a:r>
              <a:rPr lang="en-US" sz="3200" b="1">
                <a:solidFill>
                  <a:prstClr val="white"/>
                </a:solidFill>
                <a:latin typeface="Times New Roman" panose="02020603050405020304" pitchFamily="18" charset="0"/>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-8</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xmlns=""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solidFill>
                  <a:prstClr val="white"/>
                </a:solidFill>
                <a:latin typeface="Times New Roman" panose="02020603050405020304" pitchFamily="18" charset="0"/>
                <a:cs typeface="Times New Roman" panose="02020603050405020304" pitchFamily="18" charset="0"/>
              </a:rPr>
              <a:t>D</a:t>
            </a:r>
            <a:r>
              <a:rPr lang="en-US" sz="3200" b="1">
                <a:solidFill>
                  <a:prstClr val="white"/>
                </a:solidFill>
                <a:latin typeface="Times New Roman" panose="02020603050405020304" pitchFamily="18" charset="0"/>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8</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xmlns=""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811233" flipH="1">
            <a:off x="10395696" y="992712"/>
            <a:ext cx="1313642" cy="1174802"/>
          </a:xfrm>
          <a:prstGeom prst="rect">
            <a:avLst/>
          </a:prstGeom>
        </p:spPr>
      </p:pic>
      <p:sp>
        <p:nvSpPr>
          <p:cNvPr id="11" name="Arrow: Pentagon 10">
            <a:hlinkClick r:id="rId6" action="ppaction://hlinksldjump"/>
            <a:extLst>
              <a:ext uri="{FF2B5EF4-FFF2-40B4-BE49-F238E27FC236}">
                <a16:creationId xmlns:a16="http://schemas.microsoft.com/office/drawing/2014/main" xmlns=""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spTree>
    <p:extLst>
      <p:ext uri="{BB962C8B-B14F-4D97-AF65-F5344CB8AC3E}">
        <p14:creationId xmlns:p14="http://schemas.microsoft.com/office/powerpoint/2010/main" val="19258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39128 0.68172 " pathEditMode="relative" rAng="0" ptsTypes="AA">
                                      <p:cBhvr>
                                        <p:cTn id="69" dur="2000" fill="hold"/>
                                        <p:tgtEl>
                                          <p:spTgt spid="10"/>
                                        </p:tgtEl>
                                        <p:attrNameLst>
                                          <p:attrName>ppt_x</p:attrName>
                                          <p:attrName>ppt_y</p:attrName>
                                        </p:attrNameLst>
                                      </p:cBhvr>
                                      <p:rCtr x="-19570" y="34074"/>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1238</Words>
  <Application>Microsoft Office PowerPoint</Application>
  <PresentationFormat>Widescreen</PresentationFormat>
  <Paragraphs>213</Paragraphs>
  <Slides>25</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Times New Roman</vt:lpstr>
      <vt:lpstr>Arial</vt:lpstr>
      <vt:lpstr>Algerian</vt:lpstr>
      <vt:lpstr>Calibri Light</vt:lpstr>
      <vt:lpstr>Tw Cen MT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Administrator</cp:lastModifiedBy>
  <cp:revision>68</cp:revision>
  <dcterms:created xsi:type="dcterms:W3CDTF">2018-05-10T00:06:18Z</dcterms:created>
  <dcterms:modified xsi:type="dcterms:W3CDTF">2021-08-02T10:18:47Z</dcterms:modified>
</cp:coreProperties>
</file>