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99"/>
    <a:srgbClr val="FF6600"/>
    <a:srgbClr val="0000FF"/>
    <a:srgbClr val="99FF66"/>
    <a:srgbClr val="99CCFF"/>
    <a:srgbClr val="CCCCFF"/>
    <a:srgbClr val="CC99FF"/>
    <a:srgbClr val="FFCC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4660"/>
  </p:normalViewPr>
  <p:slideViewPr>
    <p:cSldViewPr>
      <p:cViewPr>
        <p:scale>
          <a:sx n="60" d="100"/>
          <a:sy n="60" d="100"/>
        </p:scale>
        <p:origin x="-175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87FD8-EF8D-4B2A-B9DD-298B7AF5C628}" type="datetimeFigureOut">
              <a:rPr lang="vi-VN" smtClean="0"/>
              <a:t>21/08/2020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EB08E-7BEC-4D55-916D-F59211DD2F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406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EB08E-7BEC-4D55-916D-F59211DD2F03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8308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EB08E-7BEC-4D55-916D-F59211DD2F03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830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11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</a:t>
              </a:r>
              <a:r>
                <a:rPr lang="en-US" sz="40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TRõ</a:t>
              </a: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6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Oval 16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1495490" y="18947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00517" y="19220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562" y="2963150"/>
            <a:ext cx="3023634" cy="1442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231" y="5026946"/>
            <a:ext cx="3000375" cy="143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691055" y="2743200"/>
            <a:ext cx="8001000" cy="18288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Rounded Rectangle 18"/>
          <p:cNvSpPr/>
          <p:nvPr/>
        </p:nvSpPr>
        <p:spPr>
          <a:xfrm>
            <a:off x="691055" y="4800600"/>
            <a:ext cx="8001000" cy="18288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719959" y="3004974"/>
            <a:ext cx="4764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Vớt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3 con,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cá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2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033064" y="3812896"/>
            <a:ext cx="1961582" cy="606704"/>
            <a:chOff x="2033064" y="3547592"/>
            <a:chExt cx="1961582" cy="606704"/>
          </a:xfrm>
        </p:grpSpPr>
        <p:sp>
          <p:nvSpPr>
            <p:cNvPr id="21" name="Rounded Rectangle 20"/>
            <p:cNvSpPr/>
            <p:nvPr/>
          </p:nvSpPr>
          <p:spPr>
            <a:xfrm>
              <a:off x="3370151" y="354759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33064" y="3589334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9 – 3 = </a:t>
              </a:r>
              <a:endParaRPr lang="vi-VN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17333" y="5073868"/>
            <a:ext cx="44642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Vớt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2 con,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cá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200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2030437" y="5914964"/>
            <a:ext cx="1961582" cy="606704"/>
            <a:chOff x="2033064" y="3547592"/>
            <a:chExt cx="1961582" cy="606704"/>
          </a:xfrm>
        </p:grpSpPr>
        <p:sp>
          <p:nvSpPr>
            <p:cNvPr id="26" name="Rounded Rectangle 25"/>
            <p:cNvSpPr/>
            <p:nvPr/>
          </p:nvSpPr>
          <p:spPr>
            <a:xfrm>
              <a:off x="3370151" y="354759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33064" y="3589334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 – 2 = </a:t>
              </a:r>
              <a:endParaRPr lang="vi-VN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8" name="TextBox 18"/>
          <p:cNvSpPr txBox="1"/>
          <p:nvPr/>
        </p:nvSpPr>
        <p:spPr>
          <a:xfrm>
            <a:off x="3430588" y="3849836"/>
            <a:ext cx="456995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18"/>
          <p:cNvSpPr txBox="1"/>
          <p:nvPr/>
        </p:nvSpPr>
        <p:spPr>
          <a:xfrm>
            <a:off x="3453900" y="5942388"/>
            <a:ext cx="456995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  <p:bldP spid="14" grpId="0"/>
      <p:bldP spid="2" grpId="0" animBg="1"/>
      <p:bldP spid="19" grpId="0" animBg="1"/>
      <p:bldP spid="20" grpId="0"/>
      <p:bldP spid="24" grpId="0"/>
      <p:bldP spid="18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420208" y="3048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1495490" y="4469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00517" y="4742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562" y="1515350"/>
            <a:ext cx="3023634" cy="1442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231" y="3439882"/>
            <a:ext cx="3000375" cy="143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691055" y="1295400"/>
            <a:ext cx="8001000" cy="18288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Rounded Rectangle 18"/>
          <p:cNvSpPr/>
          <p:nvPr/>
        </p:nvSpPr>
        <p:spPr>
          <a:xfrm>
            <a:off x="691055" y="3213536"/>
            <a:ext cx="8001000" cy="18288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719959" y="1557174"/>
            <a:ext cx="4764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Vớt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3 con,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cá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2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033064" y="2365096"/>
            <a:ext cx="1961582" cy="606704"/>
            <a:chOff x="2033064" y="3547592"/>
            <a:chExt cx="1961582" cy="606704"/>
          </a:xfrm>
        </p:grpSpPr>
        <p:sp>
          <p:nvSpPr>
            <p:cNvPr id="21" name="Rounded Rectangle 20"/>
            <p:cNvSpPr/>
            <p:nvPr/>
          </p:nvSpPr>
          <p:spPr>
            <a:xfrm>
              <a:off x="3370151" y="3547592"/>
              <a:ext cx="624495" cy="606704"/>
            </a:xfrm>
            <a:prstGeom prst="roundRect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33064" y="3589334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9 – 3 = </a:t>
              </a:r>
              <a:endParaRPr lang="vi-VN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17333" y="3486804"/>
            <a:ext cx="44642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Vớt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2 con,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lại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cá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200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3367524" y="4327900"/>
            <a:ext cx="624495" cy="606704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30437" y="4369642"/>
            <a:ext cx="1393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– 2 =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98585" y="5181600"/>
            <a:ext cx="1992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– 3 – 2 =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367524" y="2365096"/>
            <a:ext cx="624495" cy="606704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368566" y="4327900"/>
            <a:ext cx="624495" cy="606704"/>
          </a:xfrm>
          <a:prstGeom prst="round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04196" y="5165834"/>
            <a:ext cx="8001000" cy="1587064"/>
          </a:xfrm>
          <a:prstGeom prst="roundRect">
            <a:avLst/>
          </a:prstGeom>
          <a:noFill/>
          <a:ln w="28575">
            <a:solidFill>
              <a:srgbClr val="FF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ounded Rectangle 29"/>
          <p:cNvSpPr/>
          <p:nvPr/>
        </p:nvSpPr>
        <p:spPr>
          <a:xfrm>
            <a:off x="2949467" y="5704820"/>
            <a:ext cx="3189703" cy="953482"/>
          </a:xfrm>
          <a:prstGeom prst="roundRect">
            <a:avLst/>
          </a:prstGeom>
          <a:solidFill>
            <a:srgbClr val="FFCC99"/>
          </a:solidFill>
          <a:ln w="285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Nhẩm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vi-VN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14800" y="5704820"/>
            <a:ext cx="1593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9 – 3 = 6</a:t>
            </a:r>
            <a:endParaRPr lang="vi-VN" sz="2800" b="1" dirty="0">
              <a:solidFill>
                <a:srgbClr val="FF33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21294" y="6135082"/>
            <a:ext cx="1593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6 – 2 = 4</a:t>
            </a:r>
            <a:endParaRPr lang="vi-VN" sz="2800" b="1" dirty="0">
              <a:solidFill>
                <a:srgbClr val="FF3300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258671" y="5134302"/>
            <a:ext cx="624495" cy="6067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4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8" grpId="0" animBg="1"/>
      <p:bldP spid="23" grpId="0" animBg="1"/>
      <p:bldP spid="28" grpId="0" animBg="1"/>
      <p:bldP spid="30" grpId="0" animBg="1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11450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1314496"/>
            <a:ext cx="1409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: </a:t>
            </a:r>
            <a:endParaRPr lang="vi-VN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3021" y="2133600"/>
            <a:ext cx="79175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 – 2 – 3			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 – 4 – 1</a:t>
            </a:r>
          </a:p>
          <a:p>
            <a:pPr>
              <a:lnSpc>
                <a:spcPct val="2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 – 5 – 2 			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d) 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 + 6 – 4  </a:t>
            </a:r>
            <a:endParaRPr lang="vi-VN" sz="3200" b="1" dirty="0">
              <a:solidFill>
                <a:srgbClr val="0070C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277723" y="3153102"/>
            <a:ext cx="90054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423195" y="3216166"/>
            <a:ext cx="6096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2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7717" y="2672822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3 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798128" y="3153102"/>
            <a:ext cx="90054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943600" y="3216166"/>
            <a:ext cx="6096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38122" y="2672822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2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77723" y="4340770"/>
            <a:ext cx="105294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575595" y="4403834"/>
            <a:ext cx="6096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0117" y="3860490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3 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798128" y="4382201"/>
            <a:ext cx="90054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943600" y="4445265"/>
            <a:ext cx="6096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38122" y="3901921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5</a:t>
            </a:r>
            <a:endParaRPr lang="vi-VN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54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03" y="228600"/>
            <a:ext cx="3364597" cy="146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938" y="2438400"/>
            <a:ext cx="2527198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8402" y="1732002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</a:t>
            </a:r>
            <a:endParaRPr lang="vi-V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8352" y="2092656"/>
            <a:ext cx="5881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xắc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A: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Sáu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0, 1, 2, 3, 4, 5.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xắc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B: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Sáu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5, 6, 7, 8, 9, 10.</a:t>
            </a:r>
          </a:p>
          <a:p>
            <a:pPr algn="just"/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gieo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 con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xắc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xắc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B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xắc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Bắt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bắt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 con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626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94393"/>
            <a:ext cx="5334000" cy="469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024" y="226367"/>
            <a:ext cx="2450660" cy="173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03" y="228600"/>
            <a:ext cx="3364597" cy="146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8402" y="1732002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</a:t>
            </a:r>
            <a:endParaRPr lang="vi-V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3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242</Words>
  <Application>Microsoft Office PowerPoint</Application>
  <PresentationFormat>On-screen Show (4:3)</PresentationFormat>
  <Paragraphs>54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53</cp:revision>
  <dcterms:created xsi:type="dcterms:W3CDTF">2006-08-16T00:00:00Z</dcterms:created>
  <dcterms:modified xsi:type="dcterms:W3CDTF">2020-08-21T09:20:52Z</dcterms:modified>
</cp:coreProperties>
</file>