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3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242719" y="2286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301571" y="1811754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2" t="45223" r="24350" b="40163"/>
          <a:stretch/>
        </p:blipFill>
        <p:spPr bwMode="auto">
          <a:xfrm>
            <a:off x="5852320" y="3004457"/>
            <a:ext cx="3202378" cy="3127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068560" y="6362024"/>
            <a:ext cx="314380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Cấm dừng, đỗ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151</cp:revision>
  <dcterms:created xsi:type="dcterms:W3CDTF">2022-07-10T01:37:20Z</dcterms:created>
  <dcterms:modified xsi:type="dcterms:W3CDTF">2022-07-28T00:43:24Z</dcterms:modified>
</cp:coreProperties>
</file>